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1" r:id="rId1"/>
    <p:sldMasterId id="2147483954" r:id="rId2"/>
    <p:sldMasterId id="2147483959" r:id="rId3"/>
    <p:sldMasterId id="2147483964" r:id="rId4"/>
    <p:sldMasterId id="2147483970" r:id="rId5"/>
    <p:sldMasterId id="2147483975" r:id="rId6"/>
    <p:sldMasterId id="2147483980" r:id="rId7"/>
    <p:sldMasterId id="2147483986" r:id="rId8"/>
  </p:sldMasterIdLst>
  <p:notesMasterIdLst>
    <p:notesMasterId r:id="rId56"/>
  </p:notesMasterIdLst>
  <p:handoutMasterIdLst>
    <p:handoutMasterId r:id="rId57"/>
  </p:handoutMasterIdLst>
  <p:sldIdLst>
    <p:sldId id="307" r:id="rId9"/>
    <p:sldId id="330" r:id="rId10"/>
    <p:sldId id="331" r:id="rId11"/>
    <p:sldId id="306" r:id="rId12"/>
    <p:sldId id="332" r:id="rId13"/>
    <p:sldId id="258" r:id="rId14"/>
    <p:sldId id="335" r:id="rId15"/>
    <p:sldId id="364" r:id="rId16"/>
    <p:sldId id="322" r:id="rId17"/>
    <p:sldId id="339" r:id="rId18"/>
    <p:sldId id="336" r:id="rId19"/>
    <p:sldId id="369" r:id="rId20"/>
    <p:sldId id="354" r:id="rId21"/>
    <p:sldId id="355" r:id="rId22"/>
    <p:sldId id="356" r:id="rId23"/>
    <p:sldId id="357" r:id="rId24"/>
    <p:sldId id="361" r:id="rId25"/>
    <p:sldId id="371" r:id="rId26"/>
    <p:sldId id="358" r:id="rId27"/>
    <p:sldId id="344" r:id="rId28"/>
    <p:sldId id="295" r:id="rId29"/>
    <p:sldId id="328" r:id="rId30"/>
    <p:sldId id="327" r:id="rId31"/>
    <p:sldId id="342" r:id="rId32"/>
    <p:sldId id="363" r:id="rId33"/>
    <p:sldId id="343" r:id="rId34"/>
    <p:sldId id="345" r:id="rId35"/>
    <p:sldId id="378" r:id="rId36"/>
    <p:sldId id="346" r:id="rId37"/>
    <p:sldId id="379" r:id="rId38"/>
    <p:sldId id="377" r:id="rId39"/>
    <p:sldId id="374" r:id="rId40"/>
    <p:sldId id="376" r:id="rId41"/>
    <p:sldId id="365" r:id="rId42"/>
    <p:sldId id="366" r:id="rId43"/>
    <p:sldId id="337" r:id="rId44"/>
    <p:sldId id="329" r:id="rId45"/>
    <p:sldId id="287" r:id="rId46"/>
    <p:sldId id="288" r:id="rId47"/>
    <p:sldId id="348" r:id="rId48"/>
    <p:sldId id="338" r:id="rId49"/>
    <p:sldId id="333" r:id="rId50"/>
    <p:sldId id="340" r:id="rId51"/>
    <p:sldId id="370" r:id="rId52"/>
    <p:sldId id="349" r:id="rId53"/>
    <p:sldId id="350" r:id="rId54"/>
    <p:sldId id="351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673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3B1"/>
    <a:srgbClr val="FFFFCC"/>
    <a:srgbClr val="FFFF00"/>
    <a:srgbClr val="D60093"/>
    <a:srgbClr val="FF3399"/>
    <a:srgbClr val="FF0000"/>
    <a:srgbClr val="FF9900"/>
    <a:srgbClr val="993366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22" autoAdjust="0"/>
    <p:restoredTop sz="95231" autoAdjust="0"/>
  </p:normalViewPr>
  <p:slideViewPr>
    <p:cSldViewPr snapToGrid="0" snapToObjects="1">
      <p:cViewPr varScale="1">
        <p:scale>
          <a:sx n="107" d="100"/>
          <a:sy n="107" d="100"/>
        </p:scale>
        <p:origin x="800" y="160"/>
      </p:cViewPr>
      <p:guideLst>
        <p:guide orient="horz" pos="673"/>
        <p:guide pos="2925"/>
      </p:guideLst>
    </p:cSldViewPr>
  </p:slideViewPr>
  <p:outlineViewPr>
    <p:cViewPr>
      <p:scale>
        <a:sx n="25" d="100"/>
        <a:sy n="25" d="100"/>
      </p:scale>
      <p:origin x="0" y="-1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FD780-4EC2-524A-AF93-689FD8EDCE22}" type="datetime1">
              <a:rPr lang="fr-FR" smtClean="0"/>
              <a:pPr/>
              <a:t>11/03/2021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FC0D7-770F-6B47-8B5B-64D72478A5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126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B5237-C720-DB4B-9BB7-491776F4C36B}" type="datetime1">
              <a:rPr lang="fr-FR" smtClean="0"/>
              <a:pPr/>
              <a:t>11/03/2021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02B3-3ADE-E64F-B65A-574EB02E69C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99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configurations d’activations sont possibles Alpha et Bravo.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581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1/ 1 000 000 - Pochette VFR éditée chaque année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30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Exemples de </a:t>
            </a:r>
            <a:r>
              <a:rPr lang="fr-FR" dirty="0" err="1"/>
              <a:t>troncons</a:t>
            </a:r>
            <a:r>
              <a:rPr lang="fr-FR" dirty="0"/>
              <a:t> RTBA sur la carte 1/500 000 OACI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16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Depuis le 28 mars 2019, plusieurs zones réglementées sont activés en association avec des zones réglementées déjà existantes, elles forment ensemble un volume aérien dit « Zone Centre ».</a:t>
            </a:r>
          </a:p>
          <a:p>
            <a:r>
              <a:rPr lang="fr-FR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Ce volume est actif pendant des périodes prédéfinies pour les besoins de la défense.</a:t>
            </a:r>
          </a:p>
          <a:p>
            <a:endParaRPr lang="fr-FR" dirty="0"/>
          </a:p>
          <a:p>
            <a:r>
              <a:rPr lang="fr-FR" dirty="0"/>
              <a:t>Deux configurations d’activations sont possibles Alpha et Bravo.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15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configurations d’activations sont possibles Alpha et Bravo.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02B3-3ADE-E64F-B65A-574EB02E69CE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89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16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5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927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29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9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126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16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81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D55D-C9C8-184A-9FE5-9305984C9065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7069-552B-9745-A620-FFA4BB17C1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36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3/11/21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64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925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6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404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51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340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985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09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06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55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25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295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D55D-C9C8-184A-9FE5-9305984C9065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7069-552B-9745-A620-FFA4BB17C1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655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EB0C24-4241-6045-A1FB-0260554D9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8BC9BB-5614-A842-B4E0-BF220FE48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7FD1E-2077-8C4C-B496-FC4AE2D0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7488F2-C0A0-D840-A392-B77BC307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5751E-FB92-264D-8EEF-4B2EB173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506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6F341-2457-434D-BA7D-C04A610C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F1A95-30DC-7947-8824-D17C2429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A75E70-E859-2649-896E-6CCE2BC5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6CED5-48D4-A047-BBB7-59632B68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34195-6B25-0E42-8AF4-25F80D6F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528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1ABB0-85AB-D044-A307-5AE3CCCB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FAECF7-2D8A-8A4D-AE84-DC422ACF0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279A9-4B97-4746-8ACD-845E7548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1A63C-EF89-C249-8DA4-7771F22F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6EB8F2-FB16-3C40-9337-01D70F40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799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F06215-F20A-BC43-9505-1314328E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A8611-B10A-324F-B905-90DCDDE54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5D154B-EEA2-544C-B916-B417253CF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347189-3A0B-EB40-8DFE-B728C224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25295C-1E86-D543-80D1-51B8C99D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FD21D2-EEC5-C24B-ABDB-29EE88D3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409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F3F0D-BAEA-7D4B-8804-0187D9ED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30AAA9-8994-464E-8EAB-199324354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530A83-E2F8-C844-8B56-AC4127950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099BEA-B9F9-D84E-9D9F-67173E620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72A5E56-8581-FC48-93EB-9222784EA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9589A8-25FD-504A-9F95-8279152D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1B584E-016C-A84C-9298-4F45688B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6755483-1B84-B347-8E0E-2CB998AB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509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69175-888A-AD47-AD51-481A9F0F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048D52-AA06-5A4D-AEBC-9EED3FEF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8F7AAE-0C4A-5840-8FA4-D2B7AAB7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61A194-226F-F04F-9C0D-19FC8427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645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BC93A7-0272-2F49-86A2-406B529C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BC938A-8F69-FE40-9200-C7BE18C9C3E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87B9DA-D7D2-DD43-92E4-050DB3ED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47109E-4B42-E648-A594-022F2936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A9D24C4-D395-1C40-AFDF-7CF173EFFA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41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87525-91D5-774F-B974-E5256A50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6CA5E9-8497-2B4F-BEA3-07E15146B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CB379A-72EF-7047-BB25-D564C98D9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313C8A-E95C-104D-8D74-79286CC8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EE37B-9F06-B64E-A8E7-F4A360EB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0DC6BF-802A-BE48-962B-19981B7A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038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AFC5D-8480-5E4D-BB01-84B8C51C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8A129E0-67ED-7F49-AEFB-8C18F4EB6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EE2DB4-820C-AC4F-BBD1-8F298AFAA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3F0F5-141C-2C45-A4BA-98F28D1C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03EC63-E73F-FE4E-B6C3-1A615884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9ECC4A-359A-D44F-8154-73336E77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92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935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61C04-C1F1-C749-AC26-4A1EF166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A31118-68BB-BD43-853D-FE567720A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246CFA-8E3C-454F-8404-F5329A2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8759CE-4952-6542-8773-D8689482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CE184B-2055-E04C-9AF0-04075101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331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46EB88-C4D5-5E40-93FC-4ED591EB4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EF0C60-5BF2-0A4D-AD52-5D88E527D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1E35CA-F38D-3647-95E3-E4857DCD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F60B2F-E90A-B342-8C22-64CB53B6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6513C9-7C8A-8745-8E68-4975D63D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72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3/11/21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4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67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81C201-47D2-B54D-AF43-716AA3C596E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45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Didier HORN-v3/2012 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0130DF-1851-694C-BD7C-40C18A4A29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22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7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1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27" r:id="rId2"/>
    <p:sldLayoutId id="2147483928" r:id="rId3"/>
    <p:sldLayoutId id="2147483929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06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28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E23100-93E5-8844-AA00-2D44DC6C7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87138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 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621D4D6A-5DD5-2146-BB7E-79A4164E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43"/>
            <a:ext cx="7886700" cy="47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CB83D-1D49-B945-89BD-CBF5E37258F6}"/>
              </a:ext>
            </a:extLst>
          </p:cNvPr>
          <p:cNvSpPr>
            <a:spLocks noChangeAspect="1"/>
          </p:cNvSpPr>
          <p:nvPr/>
        </p:nvSpPr>
        <p:spPr>
          <a:xfrm>
            <a:off x="7965954" y="6406345"/>
            <a:ext cx="1188000" cy="45165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02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</p:sldLayoutIdLst>
  <p:txStyles>
    <p:titleStyle>
      <a:lvl1pPr marL="0" algn="ctr" defTabSz="914400" rtl="0" eaLnBrk="1" latinLnBrk="0" hangingPunct="1">
        <a:lnSpc>
          <a:spcPct val="90000"/>
        </a:lnSpc>
        <a:spcBef>
          <a:spcPct val="50000"/>
        </a:spcBef>
        <a:buNone/>
        <a:defRPr lang="fr-FR" sz="2400" b="0" kern="1200" dirty="0">
          <a:solidFill>
            <a:schemeClr val="accent1">
              <a:lumMod val="75000"/>
            </a:schemeClr>
          </a:solidFill>
          <a:latin typeface="+mj-lt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.Hiragino Kaku Gothic Interface W3"/>
        <a:buChar char="◉"/>
        <a:defRPr lang="fr-FR" sz="2000" b="0" kern="1200" dirty="0">
          <a:solidFill>
            <a:srgbClr val="C00000"/>
          </a:solidFill>
          <a:latin typeface="+mj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9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11/03/2021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72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E23100-93E5-8844-AA00-2D44DC6C7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87138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 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621D4D6A-5DD5-2146-BB7E-79A4164E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43"/>
            <a:ext cx="7886700" cy="47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CB83D-1D49-B945-89BD-CBF5E37258F6}"/>
              </a:ext>
            </a:extLst>
          </p:cNvPr>
          <p:cNvSpPr>
            <a:spLocks noChangeAspect="1"/>
          </p:cNvSpPr>
          <p:nvPr/>
        </p:nvSpPr>
        <p:spPr>
          <a:xfrm>
            <a:off x="7965954" y="6406345"/>
            <a:ext cx="1188000" cy="45165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0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</p:sldLayoutIdLst>
  <p:txStyles>
    <p:titleStyle>
      <a:lvl1pPr marL="0" algn="ctr" defTabSz="914400" rtl="0" eaLnBrk="1" latinLnBrk="0" hangingPunct="1">
        <a:lnSpc>
          <a:spcPct val="90000"/>
        </a:lnSpc>
        <a:spcBef>
          <a:spcPct val="50000"/>
        </a:spcBef>
        <a:buNone/>
        <a:defRPr lang="fr-FR" sz="2400" b="0" kern="1200" dirty="0">
          <a:solidFill>
            <a:schemeClr val="accent1">
              <a:lumMod val="75000"/>
            </a:schemeClr>
          </a:solidFill>
          <a:latin typeface="+mj-lt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.Hiragino Kaku Gothic Interface W3"/>
        <a:buChar char="◉"/>
        <a:defRPr lang="fr-FR" sz="2000" b="0" kern="1200" dirty="0">
          <a:solidFill>
            <a:srgbClr val="C00000"/>
          </a:solidFill>
          <a:latin typeface="+mj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89992C6-9B84-6745-B281-DE810000E300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8067519" y="6445405"/>
            <a:ext cx="1080000" cy="40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8AED2A-9E4F-2846-88A6-7A6D2F99B6B5}"/>
              </a:ext>
            </a:extLst>
          </p:cNvPr>
          <p:cNvSpPr/>
          <p:nvPr/>
        </p:nvSpPr>
        <p:spPr>
          <a:xfrm>
            <a:off x="7593980" y="6456556"/>
            <a:ext cx="1550020" cy="4014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9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8.xml"/><Relationship Id="rId5" Type="http://schemas.microsoft.com/office/2007/relationships/hdphoto" Target="../media/hdphoto5.wdp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wmf"/><Relationship Id="rId2" Type="http://schemas.openxmlformats.org/officeDocument/2006/relationships/tags" Target="../tags/tag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wmf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14478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</p:cSld>
  <p:clrMapOvr>
    <a:masterClrMapping/>
  </p:clrMapOvr>
  <p:transition advTm="53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/>
          <p:cNvSpPr txBox="1"/>
          <p:nvPr/>
        </p:nvSpPr>
        <p:spPr>
          <a:xfrm>
            <a:off x="728133" y="853384"/>
            <a:ext cx="7685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spcAft>
                <a:spcPts val="1200"/>
              </a:spcAft>
              <a:buFont typeface="Wingdings" charset="2"/>
              <a:buChar char="v"/>
            </a:pPr>
            <a:r>
              <a:rPr lang="fr-FR" sz="1400" dirty="0">
                <a:latin typeface="Trebuchet MS"/>
                <a:cs typeface="Trebuchet MS"/>
              </a:rPr>
              <a:t>Chaque FIR est associé à un Centre d’Information de Vol (CIV).</a:t>
            </a:r>
          </a:p>
          <a:p>
            <a:pPr marL="285750" lvl="0" indent="-285750" algn="ctr">
              <a:spcAft>
                <a:spcPts val="1200"/>
              </a:spcAft>
              <a:buFont typeface="Wingdings" charset="2"/>
              <a:buChar char="v"/>
            </a:pPr>
            <a:r>
              <a:rPr lang="fr-FR" sz="1400" dirty="0">
                <a:latin typeface="Trebuchet MS"/>
                <a:cs typeface="Trebuchet MS"/>
              </a:rPr>
              <a:t>Chaque CIV est subdivisé en Secteurs d’Information de Vol (SIV).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2111236" y="193675"/>
            <a:ext cx="4921528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HORIZONTALE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0EB843-80D7-B240-971E-F3D548612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" t="2765" r="3129" b="7667"/>
          <a:stretch/>
        </p:blipFill>
        <p:spPr>
          <a:xfrm>
            <a:off x="1661863" y="1621535"/>
            <a:ext cx="5982521" cy="5042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437395"/>
      </p:ext>
    </p:extLst>
  </p:cSld>
  <p:clrMapOvr>
    <a:masterClrMapping/>
  </p:clrMapOvr>
  <p:transition advTm="56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38735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482762"/>
      </p:ext>
    </p:extLst>
  </p:cSld>
  <p:clrMapOvr>
    <a:masterClrMapping/>
  </p:clrMapOvr>
  <p:transition advTm="341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935037" y="821721"/>
            <a:ext cx="5839249" cy="21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CTR (zones de contrôle terminal) 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TMA (régions de contrôle terminal) 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AWY (</a:t>
            </a:r>
            <a:r>
              <a:rPr lang="fr-FR" sz="14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airways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ou couloirs aériens)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L’espace aérien nommé LTA (Low Traffic Area)    </a:t>
            </a:r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Plancher : FL 115 ou 3000 </a:t>
            </a:r>
            <a:r>
              <a:rPr lang="fr-FR" sz="14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ft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/ASFC </a:t>
            </a:r>
            <a:r>
              <a:rPr lang="fr-FR" sz="1200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(le plus élevé des 2)</a:t>
            </a:r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Plafond : FL 195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5" name="Rectangle 3" descr="Papier lettre"/>
          <p:cNvSpPr>
            <a:spLocks noChangeArrowheads="1"/>
          </p:cNvSpPr>
          <p:nvPr/>
        </p:nvSpPr>
        <p:spPr bwMode="auto">
          <a:xfrm>
            <a:off x="935037" y="3071204"/>
            <a:ext cx="7800975" cy="26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à statut particulier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interdites (LF.P)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dangereuses (LF.D)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règlementées (LF.R)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ATZ (Zone de circulation d’aérodrome non contrôlé)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RMZ (Radio </a:t>
            </a:r>
            <a:r>
              <a:rPr lang="fr-FR" sz="1400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Mandatory</a:t>
            </a: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Zone)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TMZ (Transpondeur </a:t>
            </a:r>
            <a:r>
              <a:rPr lang="fr-FR" sz="1400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Mandatory</a:t>
            </a: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Zone)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ZIT et ZRT (Zones temporairement interdites ou règlementées)</a:t>
            </a:r>
          </a:p>
        </p:txBody>
      </p:sp>
      <p:sp>
        <p:nvSpPr>
          <p:cNvPr id="6" name="Rectangle 3" descr="Papier lettre"/>
          <p:cNvSpPr>
            <a:spLocks noChangeArrowheads="1"/>
          </p:cNvSpPr>
          <p:nvPr/>
        </p:nvSpPr>
        <p:spPr bwMode="auto">
          <a:xfrm>
            <a:off x="890588" y="5882700"/>
            <a:ext cx="673370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3/ L’espace aérien non contrôlé (EANC)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Espace libre</a:t>
            </a:r>
            <a:endParaRPr lang="fr-FR" sz="1200" i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948177"/>
      </p:ext>
    </p:extLst>
  </p:cSld>
  <p:clrMapOvr>
    <a:masterClrMapping/>
  </p:clrMapOvr>
  <p:transition advTm="234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892" y="2627444"/>
            <a:ext cx="4451141" cy="3851144"/>
          </a:xfrm>
          <a:prstGeom prst="rect">
            <a:avLst/>
          </a:prstGeom>
          <a:effectLst>
            <a:glow rad="254000">
              <a:schemeClr val="bg1">
                <a:alpha val="75000"/>
              </a:schemeClr>
            </a:glow>
            <a:softEdge rad="165100"/>
          </a:effectLst>
          <a:scene3d>
            <a:camera prst="orthographicFront"/>
            <a:lightRig rig="contrasting" dir="t">
              <a:rot lat="0" lon="0" rev="21300000"/>
            </a:lightRig>
          </a:scene3d>
          <a:sp3d/>
        </p:spPr>
      </p:pic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688975" y="965200"/>
            <a:ext cx="780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9" name="Rectangle 3" descr="Papier lettre"/>
          <p:cNvSpPr>
            <a:spLocks noChangeArrowheads="1"/>
          </p:cNvSpPr>
          <p:nvPr/>
        </p:nvSpPr>
        <p:spPr bwMode="auto">
          <a:xfrm>
            <a:off x="705908" y="1382017"/>
            <a:ext cx="7800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CTR (zones de contrôle terminal)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85" y="4555619"/>
            <a:ext cx="1657458" cy="85868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Connecteur droit avec flèche 11"/>
          <p:cNvCxnSpPr>
            <a:cxnSpLocks noChangeAspect="1"/>
          </p:cNvCxnSpPr>
          <p:nvPr/>
        </p:nvCxnSpPr>
        <p:spPr>
          <a:xfrm flipH="1">
            <a:off x="1967442" y="4518020"/>
            <a:ext cx="1260000" cy="484971"/>
          </a:xfrm>
          <a:prstGeom prst="straightConnector1">
            <a:avLst/>
          </a:prstGeom>
          <a:ln w="19050" cmpd="sng">
            <a:solidFill>
              <a:srgbClr val="1F497D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rme libre 1"/>
          <p:cNvSpPr/>
          <p:nvPr/>
        </p:nvSpPr>
        <p:spPr>
          <a:xfrm>
            <a:off x="3263900" y="3581400"/>
            <a:ext cx="2324100" cy="2146300"/>
          </a:xfrm>
          <a:custGeom>
            <a:avLst/>
            <a:gdLst>
              <a:gd name="connsiteX0" fmla="*/ 76200 w 2324100"/>
              <a:gd name="connsiteY0" fmla="*/ 876300 h 2146300"/>
              <a:gd name="connsiteX1" fmla="*/ 939800 w 2324100"/>
              <a:gd name="connsiteY1" fmla="*/ 0 h 2146300"/>
              <a:gd name="connsiteX2" fmla="*/ 2324100 w 2324100"/>
              <a:gd name="connsiteY2" fmla="*/ 1384300 h 2146300"/>
              <a:gd name="connsiteX3" fmla="*/ 1574800 w 2324100"/>
              <a:gd name="connsiteY3" fmla="*/ 2146300 h 2146300"/>
              <a:gd name="connsiteX4" fmla="*/ 1092200 w 2324100"/>
              <a:gd name="connsiteY4" fmla="*/ 1689100 h 2146300"/>
              <a:gd name="connsiteX5" fmla="*/ 863600 w 2324100"/>
              <a:gd name="connsiteY5" fmla="*/ 1701800 h 2146300"/>
              <a:gd name="connsiteX6" fmla="*/ 0 w 2324100"/>
              <a:gd name="connsiteY6" fmla="*/ 9017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4100" h="2146300">
                <a:moveTo>
                  <a:pt x="76200" y="876300"/>
                </a:moveTo>
                <a:lnTo>
                  <a:pt x="939800" y="0"/>
                </a:lnTo>
                <a:lnTo>
                  <a:pt x="2324100" y="1384300"/>
                </a:lnTo>
                <a:lnTo>
                  <a:pt x="1574800" y="2146300"/>
                </a:lnTo>
                <a:lnTo>
                  <a:pt x="1092200" y="1689100"/>
                </a:lnTo>
                <a:lnTo>
                  <a:pt x="863600" y="1701800"/>
                </a:lnTo>
                <a:lnTo>
                  <a:pt x="0" y="901700"/>
                </a:lnTo>
              </a:path>
            </a:pathLst>
          </a:cu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2625526" y="2357889"/>
            <a:ext cx="38929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100" i="1" dirty="0">
                <a:latin typeface="+mj-lt"/>
                <a:cs typeface="Trebuchet MS"/>
              </a:rPr>
              <a:t>(</a:t>
            </a:r>
            <a:r>
              <a:rPr lang="fr-FR" sz="1100" i="1" dirty="0">
                <a:latin typeface="Trebuchet MS"/>
                <a:cs typeface="Trebuchet MS"/>
              </a:rPr>
              <a:t>Extraits de carte 1/500 000 OACI)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70" y="2867444"/>
            <a:ext cx="5355985" cy="4634019"/>
          </a:xfrm>
          <a:prstGeom prst="rect">
            <a:avLst/>
          </a:prstGeom>
          <a:effectLst>
            <a:glow rad="254000">
              <a:schemeClr val="bg1">
                <a:alpha val="75000"/>
              </a:schemeClr>
            </a:glow>
            <a:softEdge rad="165100"/>
          </a:effectLst>
          <a:scene3d>
            <a:camera prst="perspectiveFront">
              <a:rot lat="17099985" lon="0" rev="0"/>
            </a:camera>
            <a:lightRig rig="contrasting" dir="t">
              <a:rot lat="0" lon="0" rev="21300000"/>
            </a:lightRig>
          </a:scene3d>
          <a:sp3d/>
        </p:spPr>
      </p:pic>
      <p:grpSp>
        <p:nvGrpSpPr>
          <p:cNvPr id="17" name="Group 2"/>
          <p:cNvGrpSpPr>
            <a:grpSpLocks noChangeAspect="1"/>
          </p:cNvGrpSpPr>
          <p:nvPr/>
        </p:nvGrpSpPr>
        <p:grpSpPr bwMode="auto">
          <a:xfrm>
            <a:off x="4262426" y="5004614"/>
            <a:ext cx="288439" cy="259448"/>
            <a:chOff x="5132" y="8412"/>
            <a:chExt cx="902" cy="582"/>
          </a:xfrm>
          <a:effectLst/>
        </p:grpSpPr>
        <p:sp>
          <p:nvSpPr>
            <p:cNvPr id="18" name="Freeform 3"/>
            <p:cNvSpPr>
              <a:spLocks noChangeAspect="1"/>
            </p:cNvSpPr>
            <p:nvPr/>
          </p:nvSpPr>
          <p:spPr bwMode="auto">
            <a:xfrm>
              <a:off x="5282" y="8517"/>
              <a:ext cx="167" cy="288"/>
            </a:xfrm>
            <a:custGeom>
              <a:avLst/>
              <a:gdLst/>
              <a:ahLst/>
              <a:cxnLst>
                <a:cxn ang="0">
                  <a:pos x="0" y="1185"/>
                </a:cxn>
                <a:cxn ang="0">
                  <a:pos x="0" y="424"/>
                </a:cxn>
                <a:cxn ang="0">
                  <a:pos x="182" y="424"/>
                </a:cxn>
                <a:cxn ang="0">
                  <a:pos x="0" y="133"/>
                </a:cxn>
                <a:cxn ang="0">
                  <a:pos x="0" y="0"/>
                </a:cxn>
                <a:cxn ang="0">
                  <a:pos x="574" y="0"/>
                </a:cxn>
                <a:cxn ang="0">
                  <a:pos x="574" y="133"/>
                </a:cxn>
                <a:cxn ang="0">
                  <a:pos x="400" y="424"/>
                </a:cxn>
                <a:cxn ang="0">
                  <a:pos x="574" y="424"/>
                </a:cxn>
                <a:cxn ang="0">
                  <a:pos x="574" y="1185"/>
                </a:cxn>
                <a:cxn ang="0">
                  <a:pos x="0" y="1185"/>
                </a:cxn>
                <a:cxn ang="0">
                  <a:pos x="0" y="1185"/>
                </a:cxn>
                <a:cxn ang="0">
                  <a:pos x="0" y="1185"/>
                </a:cxn>
              </a:cxnLst>
              <a:rect l="0" t="0" r="r" b="b"/>
              <a:pathLst>
                <a:path w="574" h="1185">
                  <a:moveTo>
                    <a:pt x="0" y="1185"/>
                  </a:moveTo>
                  <a:lnTo>
                    <a:pt x="0" y="424"/>
                  </a:lnTo>
                  <a:lnTo>
                    <a:pt x="182" y="424"/>
                  </a:lnTo>
                  <a:lnTo>
                    <a:pt x="0" y="133"/>
                  </a:lnTo>
                  <a:lnTo>
                    <a:pt x="0" y="0"/>
                  </a:lnTo>
                  <a:lnTo>
                    <a:pt x="574" y="0"/>
                  </a:lnTo>
                  <a:lnTo>
                    <a:pt x="574" y="133"/>
                  </a:lnTo>
                  <a:lnTo>
                    <a:pt x="400" y="424"/>
                  </a:lnTo>
                  <a:lnTo>
                    <a:pt x="574" y="424"/>
                  </a:lnTo>
                  <a:lnTo>
                    <a:pt x="574" y="1185"/>
                  </a:lnTo>
                  <a:lnTo>
                    <a:pt x="0" y="1185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"/>
            <p:cNvSpPr>
              <a:spLocks noChangeAspect="1"/>
            </p:cNvSpPr>
            <p:nvPr/>
          </p:nvSpPr>
          <p:spPr bwMode="auto">
            <a:xfrm>
              <a:off x="5663" y="8768"/>
              <a:ext cx="215" cy="37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0" y="0"/>
                </a:cxn>
                <a:cxn ang="0">
                  <a:pos x="745" y="0"/>
                </a:cxn>
                <a:cxn ang="0">
                  <a:pos x="745" y="158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58"/>
                </a:cxn>
              </a:cxnLst>
              <a:rect l="0" t="0" r="r" b="b"/>
              <a:pathLst>
                <a:path w="745" h="158">
                  <a:moveTo>
                    <a:pt x="0" y="158"/>
                  </a:moveTo>
                  <a:lnTo>
                    <a:pt x="0" y="0"/>
                  </a:lnTo>
                  <a:lnTo>
                    <a:pt x="745" y="0"/>
                  </a:lnTo>
                  <a:lnTo>
                    <a:pt x="745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5"/>
            <p:cNvSpPr>
              <a:spLocks noChangeAspect="1"/>
            </p:cNvSpPr>
            <p:nvPr/>
          </p:nvSpPr>
          <p:spPr bwMode="auto">
            <a:xfrm>
              <a:off x="5187" y="8811"/>
              <a:ext cx="785" cy="171"/>
            </a:xfrm>
            <a:custGeom>
              <a:avLst/>
              <a:gdLst/>
              <a:ahLst/>
              <a:cxnLst>
                <a:cxn ang="0">
                  <a:pos x="0" y="700"/>
                </a:cxn>
                <a:cxn ang="0">
                  <a:pos x="0" y="0"/>
                </a:cxn>
                <a:cxn ang="0">
                  <a:pos x="2709" y="0"/>
                </a:cxn>
                <a:cxn ang="0">
                  <a:pos x="2709" y="700"/>
                </a:cxn>
                <a:cxn ang="0">
                  <a:pos x="0" y="700"/>
                </a:cxn>
                <a:cxn ang="0">
                  <a:pos x="0" y="700"/>
                </a:cxn>
                <a:cxn ang="0">
                  <a:pos x="0" y="700"/>
                </a:cxn>
              </a:cxnLst>
              <a:rect l="0" t="0" r="r" b="b"/>
              <a:pathLst>
                <a:path w="2709" h="700">
                  <a:moveTo>
                    <a:pt x="0" y="700"/>
                  </a:moveTo>
                  <a:lnTo>
                    <a:pt x="0" y="0"/>
                  </a:lnTo>
                  <a:lnTo>
                    <a:pt x="2709" y="0"/>
                  </a:lnTo>
                  <a:lnTo>
                    <a:pt x="2709" y="700"/>
                  </a:lnTo>
                  <a:lnTo>
                    <a:pt x="0" y="700"/>
                  </a:lnTo>
                  <a:close/>
                </a:path>
              </a:pathLst>
            </a:custGeom>
            <a:solidFill>
              <a:srgbClr val="C1C0DB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6"/>
            <p:cNvSpPr>
              <a:spLocks noChangeAspect="1"/>
            </p:cNvSpPr>
            <p:nvPr/>
          </p:nvSpPr>
          <p:spPr bwMode="auto">
            <a:xfrm>
              <a:off x="5178" y="8802"/>
              <a:ext cx="804" cy="17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0"/>
                </a:cxn>
                <a:cxn ang="0">
                  <a:pos x="2766" y="0"/>
                </a:cxn>
                <a:cxn ang="0">
                  <a:pos x="2766" y="734"/>
                </a:cxn>
                <a:cxn ang="0">
                  <a:pos x="2699" y="734"/>
                </a:cxn>
                <a:cxn ang="0">
                  <a:pos x="2699" y="83"/>
                </a:cxn>
                <a:cxn ang="0">
                  <a:pos x="68" y="83"/>
                </a:cxn>
                <a:cxn ang="0">
                  <a:pos x="68" y="734"/>
                </a:cxn>
                <a:cxn ang="0">
                  <a:pos x="0" y="734"/>
                </a:cxn>
                <a:cxn ang="0">
                  <a:pos x="0" y="734"/>
                </a:cxn>
                <a:cxn ang="0">
                  <a:pos x="0" y="734"/>
                </a:cxn>
              </a:cxnLst>
              <a:rect l="0" t="0" r="r" b="b"/>
              <a:pathLst>
                <a:path w="2766" h="734">
                  <a:moveTo>
                    <a:pt x="0" y="734"/>
                  </a:moveTo>
                  <a:lnTo>
                    <a:pt x="0" y="0"/>
                  </a:lnTo>
                  <a:lnTo>
                    <a:pt x="2766" y="0"/>
                  </a:lnTo>
                  <a:lnTo>
                    <a:pt x="2766" y="734"/>
                  </a:lnTo>
                  <a:lnTo>
                    <a:pt x="2699" y="734"/>
                  </a:lnTo>
                  <a:lnTo>
                    <a:pt x="2699" y="83"/>
                  </a:lnTo>
                  <a:lnTo>
                    <a:pt x="68" y="83"/>
                  </a:lnTo>
                  <a:lnTo>
                    <a:pt x="68" y="734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7"/>
            <p:cNvSpPr>
              <a:spLocks noChangeAspect="1"/>
            </p:cNvSpPr>
            <p:nvPr/>
          </p:nvSpPr>
          <p:spPr bwMode="auto">
            <a:xfrm>
              <a:off x="5132" y="8894"/>
              <a:ext cx="902" cy="100"/>
            </a:xfrm>
            <a:custGeom>
              <a:avLst/>
              <a:gdLst/>
              <a:ahLst/>
              <a:cxnLst>
                <a:cxn ang="0">
                  <a:pos x="0" y="407"/>
                </a:cxn>
                <a:cxn ang="0">
                  <a:pos x="3108" y="407"/>
                </a:cxn>
                <a:cxn ang="0">
                  <a:pos x="3108" y="324"/>
                </a:cxn>
                <a:cxn ang="0">
                  <a:pos x="2450" y="324"/>
                </a:cxn>
                <a:cxn ang="0">
                  <a:pos x="2450" y="0"/>
                </a:cxn>
                <a:cxn ang="0">
                  <a:pos x="2224" y="0"/>
                </a:cxn>
                <a:cxn ang="0">
                  <a:pos x="2224" y="324"/>
                </a:cxn>
                <a:cxn ang="0">
                  <a:pos x="0" y="324"/>
                </a:cxn>
                <a:cxn ang="0">
                  <a:pos x="0" y="407"/>
                </a:cxn>
                <a:cxn ang="0">
                  <a:pos x="0" y="407"/>
                </a:cxn>
                <a:cxn ang="0">
                  <a:pos x="0" y="407"/>
                </a:cxn>
              </a:cxnLst>
              <a:rect l="0" t="0" r="r" b="b"/>
              <a:pathLst>
                <a:path w="3108" h="407">
                  <a:moveTo>
                    <a:pt x="0" y="407"/>
                  </a:moveTo>
                  <a:lnTo>
                    <a:pt x="3108" y="407"/>
                  </a:lnTo>
                  <a:lnTo>
                    <a:pt x="3108" y="324"/>
                  </a:lnTo>
                  <a:lnTo>
                    <a:pt x="2450" y="324"/>
                  </a:lnTo>
                  <a:lnTo>
                    <a:pt x="2450" y="0"/>
                  </a:lnTo>
                  <a:lnTo>
                    <a:pt x="2224" y="0"/>
                  </a:lnTo>
                  <a:lnTo>
                    <a:pt x="2224" y="324"/>
                  </a:lnTo>
                  <a:lnTo>
                    <a:pt x="0" y="324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8"/>
            <p:cNvSpPr>
              <a:spLocks noChangeAspect="1"/>
            </p:cNvSpPr>
            <p:nvPr/>
          </p:nvSpPr>
          <p:spPr bwMode="auto">
            <a:xfrm>
              <a:off x="5225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0" y="82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82">
                  <a:moveTo>
                    <a:pt x="0" y="0"/>
                  </a:moveTo>
                  <a:lnTo>
                    <a:pt x="0" y="82"/>
                  </a:lnTo>
                  <a:lnTo>
                    <a:pt x="540" y="82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9"/>
            <p:cNvSpPr>
              <a:spLocks noChangeAspect="1"/>
            </p:cNvSpPr>
            <p:nvPr/>
          </p:nvSpPr>
          <p:spPr bwMode="auto">
            <a:xfrm>
              <a:off x="5409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2" y="82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82">
                  <a:moveTo>
                    <a:pt x="0" y="0"/>
                  </a:moveTo>
                  <a:lnTo>
                    <a:pt x="0" y="82"/>
                  </a:lnTo>
                  <a:lnTo>
                    <a:pt x="542" y="82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/>
            <p:cNvSpPr>
              <a:spLocks noChangeAspect="1"/>
            </p:cNvSpPr>
            <p:nvPr/>
          </p:nvSpPr>
          <p:spPr bwMode="auto">
            <a:xfrm>
              <a:off x="5593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3" y="82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82">
                  <a:moveTo>
                    <a:pt x="0" y="0"/>
                  </a:moveTo>
                  <a:lnTo>
                    <a:pt x="0" y="82"/>
                  </a:lnTo>
                  <a:lnTo>
                    <a:pt x="543" y="82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/>
            <p:cNvSpPr>
              <a:spLocks noChangeAspect="1"/>
            </p:cNvSpPr>
            <p:nvPr/>
          </p:nvSpPr>
          <p:spPr bwMode="auto">
            <a:xfrm>
              <a:off x="5870" y="8894"/>
              <a:ext cx="6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226" y="218"/>
                </a:cxn>
                <a:cxn ang="0">
                  <a:pos x="22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6" h="218">
                  <a:moveTo>
                    <a:pt x="0" y="0"/>
                  </a:moveTo>
                  <a:lnTo>
                    <a:pt x="0" y="218"/>
                  </a:lnTo>
                  <a:lnTo>
                    <a:pt x="226" y="218"/>
                  </a:lnTo>
                  <a:lnTo>
                    <a:pt x="2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12"/>
            <p:cNvSpPr>
              <a:spLocks noChangeAspect="1"/>
            </p:cNvSpPr>
            <p:nvPr/>
          </p:nvSpPr>
          <p:spPr bwMode="auto">
            <a:xfrm>
              <a:off x="5225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0" y="218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218">
                  <a:moveTo>
                    <a:pt x="0" y="0"/>
                  </a:moveTo>
                  <a:lnTo>
                    <a:pt x="0" y="218"/>
                  </a:lnTo>
                  <a:lnTo>
                    <a:pt x="540" y="218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3"/>
            <p:cNvSpPr>
              <a:spLocks noChangeAspect="1"/>
            </p:cNvSpPr>
            <p:nvPr/>
          </p:nvSpPr>
          <p:spPr bwMode="auto">
            <a:xfrm>
              <a:off x="5409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2" y="218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218">
                  <a:moveTo>
                    <a:pt x="0" y="0"/>
                  </a:moveTo>
                  <a:lnTo>
                    <a:pt x="0" y="218"/>
                  </a:lnTo>
                  <a:lnTo>
                    <a:pt x="542" y="218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4"/>
            <p:cNvSpPr>
              <a:spLocks noChangeAspect="1"/>
            </p:cNvSpPr>
            <p:nvPr/>
          </p:nvSpPr>
          <p:spPr bwMode="auto">
            <a:xfrm>
              <a:off x="5593" y="8894"/>
              <a:ext cx="158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3" y="218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218">
                  <a:moveTo>
                    <a:pt x="0" y="0"/>
                  </a:moveTo>
                  <a:lnTo>
                    <a:pt x="0" y="218"/>
                  </a:lnTo>
                  <a:lnTo>
                    <a:pt x="543" y="218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5"/>
            <p:cNvSpPr>
              <a:spLocks noChangeAspect="1"/>
            </p:cNvSpPr>
            <p:nvPr/>
          </p:nvSpPr>
          <p:spPr bwMode="auto">
            <a:xfrm>
              <a:off x="5777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5"/>
                </a:cxn>
                <a:cxn ang="0">
                  <a:pos x="544" y="85"/>
                </a:cxn>
                <a:cxn ang="0">
                  <a:pos x="54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4" h="85">
                  <a:moveTo>
                    <a:pt x="0" y="0"/>
                  </a:moveTo>
                  <a:lnTo>
                    <a:pt x="0" y="85"/>
                  </a:lnTo>
                  <a:lnTo>
                    <a:pt x="544" y="85"/>
                  </a:lnTo>
                  <a:lnTo>
                    <a:pt x="5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6"/>
            <p:cNvSpPr>
              <a:spLocks noChangeAspect="1"/>
            </p:cNvSpPr>
            <p:nvPr/>
          </p:nvSpPr>
          <p:spPr bwMode="auto">
            <a:xfrm>
              <a:off x="5652" y="8755"/>
              <a:ext cx="237" cy="47"/>
            </a:xfrm>
            <a:custGeom>
              <a:avLst/>
              <a:gdLst/>
              <a:ahLst/>
              <a:cxnLst>
                <a:cxn ang="0">
                  <a:pos x="0" y="188"/>
                </a:cxn>
                <a:cxn ang="0">
                  <a:pos x="0" y="0"/>
                </a:cxn>
                <a:cxn ang="0">
                  <a:pos x="816" y="0"/>
                </a:cxn>
                <a:cxn ang="0">
                  <a:pos x="816" y="188"/>
                </a:cxn>
                <a:cxn ang="0">
                  <a:pos x="747" y="188"/>
                </a:cxn>
                <a:cxn ang="0">
                  <a:pos x="747" y="80"/>
                </a:cxn>
                <a:cxn ang="0">
                  <a:pos x="68" y="80"/>
                </a:cxn>
                <a:cxn ang="0">
                  <a:pos x="68" y="188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0" y="188"/>
                </a:cxn>
              </a:cxnLst>
              <a:rect l="0" t="0" r="r" b="b"/>
              <a:pathLst>
                <a:path w="816" h="188">
                  <a:moveTo>
                    <a:pt x="0" y="188"/>
                  </a:moveTo>
                  <a:lnTo>
                    <a:pt x="0" y="0"/>
                  </a:lnTo>
                  <a:lnTo>
                    <a:pt x="816" y="0"/>
                  </a:lnTo>
                  <a:lnTo>
                    <a:pt x="816" y="188"/>
                  </a:lnTo>
                  <a:lnTo>
                    <a:pt x="747" y="188"/>
                  </a:lnTo>
                  <a:lnTo>
                    <a:pt x="747" y="80"/>
                  </a:lnTo>
                  <a:lnTo>
                    <a:pt x="68" y="80"/>
                  </a:lnTo>
                  <a:lnTo>
                    <a:pt x="68" y="188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7"/>
            <p:cNvSpPr>
              <a:spLocks noChangeAspect="1"/>
            </p:cNvSpPr>
            <p:nvPr/>
          </p:nvSpPr>
          <p:spPr bwMode="auto">
            <a:xfrm>
              <a:off x="5270" y="8609"/>
              <a:ext cx="192" cy="199"/>
            </a:xfrm>
            <a:custGeom>
              <a:avLst/>
              <a:gdLst/>
              <a:ahLst/>
              <a:cxnLst>
                <a:cxn ang="0">
                  <a:pos x="0" y="816"/>
                </a:cxn>
                <a:cxn ang="0">
                  <a:pos x="0" y="0"/>
                </a:cxn>
                <a:cxn ang="0">
                  <a:pos x="657" y="0"/>
                </a:cxn>
                <a:cxn ang="0">
                  <a:pos x="657" y="816"/>
                </a:cxn>
                <a:cxn ang="0">
                  <a:pos x="588" y="816"/>
                </a:cxn>
                <a:cxn ang="0">
                  <a:pos x="588" y="81"/>
                </a:cxn>
                <a:cxn ang="0">
                  <a:pos x="68" y="81"/>
                </a:cxn>
                <a:cxn ang="0">
                  <a:pos x="68" y="816"/>
                </a:cxn>
                <a:cxn ang="0">
                  <a:pos x="0" y="816"/>
                </a:cxn>
                <a:cxn ang="0">
                  <a:pos x="0" y="816"/>
                </a:cxn>
                <a:cxn ang="0">
                  <a:pos x="0" y="816"/>
                </a:cxn>
              </a:cxnLst>
              <a:rect l="0" t="0" r="r" b="b"/>
              <a:pathLst>
                <a:path w="657" h="816">
                  <a:moveTo>
                    <a:pt x="0" y="816"/>
                  </a:moveTo>
                  <a:lnTo>
                    <a:pt x="0" y="0"/>
                  </a:lnTo>
                  <a:lnTo>
                    <a:pt x="657" y="0"/>
                  </a:lnTo>
                  <a:lnTo>
                    <a:pt x="657" y="816"/>
                  </a:lnTo>
                  <a:lnTo>
                    <a:pt x="588" y="816"/>
                  </a:lnTo>
                  <a:lnTo>
                    <a:pt x="588" y="81"/>
                  </a:lnTo>
                  <a:lnTo>
                    <a:pt x="68" y="81"/>
                  </a:lnTo>
                  <a:lnTo>
                    <a:pt x="68" y="816"/>
                  </a:lnTo>
                  <a:lnTo>
                    <a:pt x="0" y="8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8"/>
            <p:cNvSpPr>
              <a:spLocks noChangeAspect="1"/>
            </p:cNvSpPr>
            <p:nvPr/>
          </p:nvSpPr>
          <p:spPr bwMode="auto">
            <a:xfrm>
              <a:off x="5270" y="8550"/>
              <a:ext cx="19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245"/>
                </a:cxn>
                <a:cxn ang="0">
                  <a:pos x="499" y="245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57" h="245">
                  <a:moveTo>
                    <a:pt x="0" y="0"/>
                  </a:moveTo>
                  <a:lnTo>
                    <a:pt x="159" y="245"/>
                  </a:lnTo>
                  <a:lnTo>
                    <a:pt x="499" y="245"/>
                  </a:lnTo>
                  <a:lnTo>
                    <a:pt x="6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19"/>
            <p:cNvSpPr>
              <a:spLocks noChangeAspect="1"/>
            </p:cNvSpPr>
            <p:nvPr/>
          </p:nvSpPr>
          <p:spPr bwMode="auto">
            <a:xfrm>
              <a:off x="5270" y="8505"/>
              <a:ext cx="192" cy="45"/>
            </a:xfrm>
            <a:custGeom>
              <a:avLst/>
              <a:gdLst/>
              <a:ahLst/>
              <a:cxnLst>
                <a:cxn ang="0">
                  <a:pos x="657" y="188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188"/>
                </a:cxn>
                <a:cxn ang="0">
                  <a:pos x="68" y="188"/>
                </a:cxn>
                <a:cxn ang="0">
                  <a:pos x="68" y="81"/>
                </a:cxn>
                <a:cxn ang="0">
                  <a:pos x="588" y="81"/>
                </a:cxn>
                <a:cxn ang="0">
                  <a:pos x="588" y="188"/>
                </a:cxn>
                <a:cxn ang="0">
                  <a:pos x="657" y="188"/>
                </a:cxn>
                <a:cxn ang="0">
                  <a:pos x="657" y="188"/>
                </a:cxn>
                <a:cxn ang="0">
                  <a:pos x="657" y="188"/>
                </a:cxn>
              </a:cxnLst>
              <a:rect l="0" t="0" r="r" b="b"/>
              <a:pathLst>
                <a:path w="657" h="188">
                  <a:moveTo>
                    <a:pt x="657" y="188"/>
                  </a:moveTo>
                  <a:lnTo>
                    <a:pt x="657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68" y="188"/>
                  </a:lnTo>
                  <a:lnTo>
                    <a:pt x="68" y="81"/>
                  </a:lnTo>
                  <a:lnTo>
                    <a:pt x="588" y="81"/>
                  </a:lnTo>
                  <a:lnTo>
                    <a:pt x="588" y="188"/>
                  </a:lnTo>
                  <a:lnTo>
                    <a:pt x="657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0"/>
            <p:cNvSpPr>
              <a:spLocks noChangeAspect="1"/>
            </p:cNvSpPr>
            <p:nvPr/>
          </p:nvSpPr>
          <p:spPr bwMode="auto">
            <a:xfrm>
              <a:off x="5284" y="8656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1"/>
            <p:cNvSpPr>
              <a:spLocks noChangeAspect="1"/>
            </p:cNvSpPr>
            <p:nvPr/>
          </p:nvSpPr>
          <p:spPr bwMode="auto">
            <a:xfrm>
              <a:off x="5284" y="8702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2"/>
            <p:cNvSpPr>
              <a:spLocks noChangeAspect="1"/>
            </p:cNvSpPr>
            <p:nvPr/>
          </p:nvSpPr>
          <p:spPr bwMode="auto">
            <a:xfrm>
              <a:off x="5363" y="8412"/>
              <a:ext cx="13" cy="99"/>
            </a:xfrm>
            <a:custGeom>
              <a:avLst/>
              <a:gdLst/>
              <a:ahLst/>
              <a:cxnLst>
                <a:cxn ang="0">
                  <a:pos x="0" y="406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406"/>
                </a:cxn>
                <a:cxn ang="0">
                  <a:pos x="0" y="406"/>
                </a:cxn>
                <a:cxn ang="0">
                  <a:pos x="0" y="406"/>
                </a:cxn>
                <a:cxn ang="0">
                  <a:pos x="0" y="406"/>
                </a:cxn>
              </a:cxnLst>
              <a:rect l="0" t="0" r="r" b="b"/>
              <a:pathLst>
                <a:path w="45" h="406">
                  <a:moveTo>
                    <a:pt x="0" y="406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406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8" name="Forme libre 37"/>
          <p:cNvSpPr>
            <a:spLocks noChangeAspect="1"/>
          </p:cNvSpPr>
          <p:nvPr/>
        </p:nvSpPr>
        <p:spPr>
          <a:xfrm>
            <a:off x="2876163" y="3104511"/>
            <a:ext cx="3131996" cy="2984028"/>
          </a:xfrm>
          <a:custGeom>
            <a:avLst/>
            <a:gdLst>
              <a:gd name="connsiteX0" fmla="*/ 0 w 3225800"/>
              <a:gd name="connsiteY0" fmla="*/ 1270000 h 3073400"/>
              <a:gd name="connsiteX1" fmla="*/ 1295400 w 3225800"/>
              <a:gd name="connsiteY1" fmla="*/ 0 h 3073400"/>
              <a:gd name="connsiteX2" fmla="*/ 3225800 w 3225800"/>
              <a:gd name="connsiteY2" fmla="*/ 1930400 h 3073400"/>
              <a:gd name="connsiteX3" fmla="*/ 2108200 w 3225800"/>
              <a:gd name="connsiteY3" fmla="*/ 3073400 h 3073400"/>
              <a:gd name="connsiteX4" fmla="*/ 1447800 w 3225800"/>
              <a:gd name="connsiteY4" fmla="*/ 2438400 h 3073400"/>
              <a:gd name="connsiteX5" fmla="*/ 1193800 w 3225800"/>
              <a:gd name="connsiteY5" fmla="*/ 2489200 h 3073400"/>
              <a:gd name="connsiteX6" fmla="*/ 0 w 3225800"/>
              <a:gd name="connsiteY6" fmla="*/ 127000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5800" h="3073400">
                <a:moveTo>
                  <a:pt x="0" y="1270000"/>
                </a:moveTo>
                <a:lnTo>
                  <a:pt x="1295400" y="0"/>
                </a:lnTo>
                <a:lnTo>
                  <a:pt x="3225800" y="1930400"/>
                </a:lnTo>
                <a:lnTo>
                  <a:pt x="2108200" y="3073400"/>
                </a:lnTo>
                <a:lnTo>
                  <a:pt x="1447800" y="2438400"/>
                </a:lnTo>
                <a:lnTo>
                  <a:pt x="1193800" y="2489200"/>
                </a:lnTo>
                <a:lnTo>
                  <a:pt x="0" y="1270000"/>
                </a:lnTo>
                <a:close/>
              </a:path>
            </a:pathLst>
          </a:custGeom>
          <a:noFill/>
          <a:ln w="28575" cmpd="sng"/>
          <a:scene3d>
            <a:camera prst="perspectiveFront">
              <a:rot lat="16920000" lon="0" rev="0"/>
            </a:camera>
            <a:lightRig rig="glow" dir="t">
              <a:rot lat="0" lon="0" rev="3600000"/>
            </a:lightRig>
          </a:scene3d>
          <a:sp3d extrusionH="635000" contourW="12700" prstMaterial="clear">
            <a:extrusionClr>
              <a:schemeClr val="accent3"/>
            </a:extrusionClr>
            <a:contourClr>
              <a:schemeClr val="accent3">
                <a:lumMod val="5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fr-FR"/>
          </a:p>
        </p:txBody>
      </p:sp>
      <p:cxnSp>
        <p:nvCxnSpPr>
          <p:cNvPr id="39" name="Connecteur droit 38"/>
          <p:cNvCxnSpPr/>
          <p:nvPr/>
        </p:nvCxnSpPr>
        <p:spPr>
          <a:xfrm flipH="1">
            <a:off x="1168402" y="4546600"/>
            <a:ext cx="1730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1168402" y="5156720"/>
            <a:ext cx="1730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1041401" y="4264223"/>
            <a:ext cx="1378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1500 </a:t>
            </a:r>
            <a:r>
              <a:rPr lang="fr-FR" sz="12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Ft</a:t>
            </a:r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/AMSL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041401" y="4862006"/>
            <a:ext cx="1378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Surface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9EC7215-58FE-FC46-916F-6E026B65EE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625" t="66031" r="53236" b="11848"/>
          <a:stretch/>
        </p:blipFill>
        <p:spPr>
          <a:xfrm flipV="1">
            <a:off x="3611015" y="1775831"/>
            <a:ext cx="781282" cy="35439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E3550F2-38C5-164C-985A-2A201522B3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905" t="70556" r="27955" b="15870"/>
          <a:stretch/>
        </p:blipFill>
        <p:spPr>
          <a:xfrm flipV="1">
            <a:off x="4798246" y="1832207"/>
            <a:ext cx="781280" cy="217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195185"/>
      </p:ext>
    </p:extLst>
  </p:cSld>
  <p:clrMapOvr>
    <a:masterClrMapping/>
  </p:clrMapOvr>
  <p:transition advTm="77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/>
      <p:bldP spid="14" grpId="1"/>
      <p:bldP spid="38" grpId="0" animBg="1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892" y="2627444"/>
            <a:ext cx="4451141" cy="3851144"/>
          </a:xfrm>
          <a:prstGeom prst="rect">
            <a:avLst/>
          </a:prstGeom>
          <a:effectLst>
            <a:glow rad="254000">
              <a:schemeClr val="bg1">
                <a:alpha val="75000"/>
              </a:schemeClr>
            </a:glow>
            <a:softEdge rad="165100"/>
          </a:effectLst>
          <a:scene3d>
            <a:camera prst="orthographicFront"/>
            <a:lightRig rig="contrasting" dir="t">
              <a:rot lat="0" lon="0" rev="21300000"/>
            </a:lightRig>
          </a:scene3d>
          <a:sp3d/>
        </p:spPr>
      </p:pic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688975" y="965200"/>
            <a:ext cx="780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</p:txBody>
      </p:sp>
      <p:sp>
        <p:nvSpPr>
          <p:cNvPr id="9" name="Rectangle 3" descr="Papier lettre"/>
          <p:cNvSpPr>
            <a:spLocks noChangeArrowheads="1"/>
          </p:cNvSpPr>
          <p:nvPr/>
        </p:nvSpPr>
        <p:spPr bwMode="auto">
          <a:xfrm>
            <a:off x="705908" y="1382017"/>
            <a:ext cx="7800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TMA (régions de contrôle terminal) </a:t>
            </a:r>
          </a:p>
        </p:txBody>
      </p:sp>
      <p:sp>
        <p:nvSpPr>
          <p:cNvPr id="43" name="Rectangle 2" descr="Marbre blanc"/>
          <p:cNvSpPr>
            <a:spLocks noChangeArrowheads="1"/>
          </p:cNvSpPr>
          <p:nvPr/>
        </p:nvSpPr>
        <p:spPr bwMode="auto">
          <a:xfrm>
            <a:off x="2625526" y="2357889"/>
            <a:ext cx="38929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100" i="1" dirty="0">
                <a:latin typeface="+mj-lt"/>
                <a:cs typeface="Trebuchet MS"/>
              </a:rPr>
              <a:t>(</a:t>
            </a:r>
            <a:r>
              <a:rPr lang="fr-FR" sz="1100" i="1" dirty="0">
                <a:latin typeface="Trebuchet MS"/>
                <a:cs typeface="Trebuchet MS"/>
              </a:rPr>
              <a:t>Extraits de carte 1/500 000 OACI)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43" y="4221688"/>
            <a:ext cx="1657458" cy="975776"/>
          </a:xfrm>
          <a:prstGeom prst="rect">
            <a:avLst/>
          </a:prstGeom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5" name="Connecteur droit avec flèche 44"/>
          <p:cNvCxnSpPr>
            <a:endCxn id="44" idx="3"/>
          </p:cNvCxnSpPr>
          <p:nvPr/>
        </p:nvCxnSpPr>
        <p:spPr>
          <a:xfrm flipH="1">
            <a:off x="2057401" y="4150776"/>
            <a:ext cx="895349" cy="558800"/>
          </a:xfrm>
          <a:prstGeom prst="straightConnector1">
            <a:avLst/>
          </a:prstGeom>
          <a:ln>
            <a:solidFill>
              <a:schemeClr val="tx2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rme libre 4"/>
          <p:cNvSpPr/>
          <p:nvPr/>
        </p:nvSpPr>
        <p:spPr>
          <a:xfrm>
            <a:off x="2819400" y="2971800"/>
            <a:ext cx="3115734" cy="3081866"/>
          </a:xfrm>
          <a:custGeom>
            <a:avLst/>
            <a:gdLst>
              <a:gd name="connsiteX0" fmla="*/ 0 w 3098800"/>
              <a:gd name="connsiteY0" fmla="*/ 846667 h 3014134"/>
              <a:gd name="connsiteX1" fmla="*/ 990600 w 3098800"/>
              <a:gd name="connsiteY1" fmla="*/ 0 h 3014134"/>
              <a:gd name="connsiteX2" fmla="*/ 2116666 w 3098800"/>
              <a:gd name="connsiteY2" fmla="*/ 609600 h 3014134"/>
              <a:gd name="connsiteX3" fmla="*/ 3031066 w 3098800"/>
              <a:gd name="connsiteY3" fmla="*/ 1591734 h 3014134"/>
              <a:gd name="connsiteX4" fmla="*/ 3098800 w 3098800"/>
              <a:gd name="connsiteY4" fmla="*/ 2379134 h 3014134"/>
              <a:gd name="connsiteX5" fmla="*/ 2463800 w 3098800"/>
              <a:gd name="connsiteY5" fmla="*/ 3014134 h 3014134"/>
              <a:gd name="connsiteX6" fmla="*/ 2463800 w 3098800"/>
              <a:gd name="connsiteY6" fmla="*/ 3014134 h 3014134"/>
              <a:gd name="connsiteX7" fmla="*/ 1574800 w 3098800"/>
              <a:gd name="connsiteY7" fmla="*/ 2252134 h 3014134"/>
              <a:gd name="connsiteX8" fmla="*/ 1337733 w 3098800"/>
              <a:gd name="connsiteY8" fmla="*/ 2260600 h 3014134"/>
              <a:gd name="connsiteX9" fmla="*/ 0 w 3098800"/>
              <a:gd name="connsiteY9" fmla="*/ 846667 h 3014134"/>
              <a:gd name="connsiteX0" fmla="*/ 0 w 3098800"/>
              <a:gd name="connsiteY0" fmla="*/ 846667 h 3063423"/>
              <a:gd name="connsiteX1" fmla="*/ 990600 w 3098800"/>
              <a:gd name="connsiteY1" fmla="*/ 0 h 3063423"/>
              <a:gd name="connsiteX2" fmla="*/ 2116666 w 3098800"/>
              <a:gd name="connsiteY2" fmla="*/ 609600 h 3063423"/>
              <a:gd name="connsiteX3" fmla="*/ 3031066 w 3098800"/>
              <a:gd name="connsiteY3" fmla="*/ 1591734 h 3063423"/>
              <a:gd name="connsiteX4" fmla="*/ 3098800 w 3098800"/>
              <a:gd name="connsiteY4" fmla="*/ 2379134 h 3063423"/>
              <a:gd name="connsiteX5" fmla="*/ 2463800 w 3098800"/>
              <a:gd name="connsiteY5" fmla="*/ 3014134 h 3063423"/>
              <a:gd name="connsiteX6" fmla="*/ 2429933 w 3098800"/>
              <a:gd name="connsiteY6" fmla="*/ 3022600 h 3063423"/>
              <a:gd name="connsiteX7" fmla="*/ 1574800 w 3098800"/>
              <a:gd name="connsiteY7" fmla="*/ 2252134 h 3063423"/>
              <a:gd name="connsiteX8" fmla="*/ 1337733 w 3098800"/>
              <a:gd name="connsiteY8" fmla="*/ 2260600 h 3063423"/>
              <a:gd name="connsiteX9" fmla="*/ 0 w 3098800"/>
              <a:gd name="connsiteY9" fmla="*/ 846667 h 3063423"/>
              <a:gd name="connsiteX0" fmla="*/ 0 w 3098800"/>
              <a:gd name="connsiteY0" fmla="*/ 846667 h 3022600"/>
              <a:gd name="connsiteX1" fmla="*/ 990600 w 3098800"/>
              <a:gd name="connsiteY1" fmla="*/ 0 h 3022600"/>
              <a:gd name="connsiteX2" fmla="*/ 2116666 w 3098800"/>
              <a:gd name="connsiteY2" fmla="*/ 609600 h 3022600"/>
              <a:gd name="connsiteX3" fmla="*/ 3031066 w 3098800"/>
              <a:gd name="connsiteY3" fmla="*/ 1591734 h 3022600"/>
              <a:gd name="connsiteX4" fmla="*/ 3098800 w 3098800"/>
              <a:gd name="connsiteY4" fmla="*/ 2379134 h 3022600"/>
              <a:gd name="connsiteX5" fmla="*/ 2429933 w 3098800"/>
              <a:gd name="connsiteY5" fmla="*/ 3022600 h 3022600"/>
              <a:gd name="connsiteX6" fmla="*/ 1574800 w 3098800"/>
              <a:gd name="connsiteY6" fmla="*/ 2252134 h 3022600"/>
              <a:gd name="connsiteX7" fmla="*/ 1337733 w 3098800"/>
              <a:gd name="connsiteY7" fmla="*/ 2260600 h 3022600"/>
              <a:gd name="connsiteX8" fmla="*/ 0 w 3098800"/>
              <a:gd name="connsiteY8" fmla="*/ 846667 h 3022600"/>
              <a:gd name="connsiteX0" fmla="*/ 0 w 3293533"/>
              <a:gd name="connsiteY0" fmla="*/ 846667 h 3022600"/>
              <a:gd name="connsiteX1" fmla="*/ 1185333 w 3293533"/>
              <a:gd name="connsiteY1" fmla="*/ 0 h 3022600"/>
              <a:gd name="connsiteX2" fmla="*/ 2311399 w 3293533"/>
              <a:gd name="connsiteY2" fmla="*/ 609600 h 3022600"/>
              <a:gd name="connsiteX3" fmla="*/ 3225799 w 3293533"/>
              <a:gd name="connsiteY3" fmla="*/ 1591734 h 3022600"/>
              <a:gd name="connsiteX4" fmla="*/ 3293533 w 3293533"/>
              <a:gd name="connsiteY4" fmla="*/ 2379134 h 3022600"/>
              <a:gd name="connsiteX5" fmla="*/ 2624666 w 3293533"/>
              <a:gd name="connsiteY5" fmla="*/ 3022600 h 3022600"/>
              <a:gd name="connsiteX6" fmla="*/ 1769533 w 3293533"/>
              <a:gd name="connsiteY6" fmla="*/ 2252134 h 3022600"/>
              <a:gd name="connsiteX7" fmla="*/ 1532466 w 3293533"/>
              <a:gd name="connsiteY7" fmla="*/ 2260600 h 3022600"/>
              <a:gd name="connsiteX8" fmla="*/ 0 w 3293533"/>
              <a:gd name="connsiteY8" fmla="*/ 846667 h 3022600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11399 w 3293533"/>
              <a:gd name="connsiteY2" fmla="*/ 778933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47"/>
              <a:gd name="connsiteX1" fmla="*/ 1168400 w 3293533"/>
              <a:gd name="connsiteY1" fmla="*/ 0 h 3191947"/>
              <a:gd name="connsiteX2" fmla="*/ 2370666 w 3293533"/>
              <a:gd name="connsiteY2" fmla="*/ 660399 h 3191947"/>
              <a:gd name="connsiteX3" fmla="*/ 3225799 w 3293533"/>
              <a:gd name="connsiteY3" fmla="*/ 1761067 h 3191947"/>
              <a:gd name="connsiteX4" fmla="*/ 3293533 w 3293533"/>
              <a:gd name="connsiteY4" fmla="*/ 2548467 h 3191947"/>
              <a:gd name="connsiteX5" fmla="*/ 2624666 w 3293533"/>
              <a:gd name="connsiteY5" fmla="*/ 3191933 h 3191947"/>
              <a:gd name="connsiteX6" fmla="*/ 1701799 w 3293533"/>
              <a:gd name="connsiteY6" fmla="*/ 2565401 h 3191947"/>
              <a:gd name="connsiteX7" fmla="*/ 1464732 w 3293533"/>
              <a:gd name="connsiteY7" fmla="*/ 2556933 h 3191947"/>
              <a:gd name="connsiteX8" fmla="*/ 0 w 3293533"/>
              <a:gd name="connsiteY8" fmla="*/ 1016000 h 3191947"/>
              <a:gd name="connsiteX0" fmla="*/ 0 w 3386666"/>
              <a:gd name="connsiteY0" fmla="*/ 1016000 h 3191947"/>
              <a:gd name="connsiteX1" fmla="*/ 1168400 w 3386666"/>
              <a:gd name="connsiteY1" fmla="*/ 0 h 3191947"/>
              <a:gd name="connsiteX2" fmla="*/ 2370666 w 3386666"/>
              <a:gd name="connsiteY2" fmla="*/ 660399 h 3191947"/>
              <a:gd name="connsiteX3" fmla="*/ 3386666 w 3386666"/>
              <a:gd name="connsiteY3" fmla="*/ 1727200 h 3191947"/>
              <a:gd name="connsiteX4" fmla="*/ 3293533 w 3386666"/>
              <a:gd name="connsiteY4" fmla="*/ 2548467 h 3191947"/>
              <a:gd name="connsiteX5" fmla="*/ 2624666 w 3386666"/>
              <a:gd name="connsiteY5" fmla="*/ 3191933 h 3191947"/>
              <a:gd name="connsiteX6" fmla="*/ 1701799 w 3386666"/>
              <a:gd name="connsiteY6" fmla="*/ 2565401 h 3191947"/>
              <a:gd name="connsiteX7" fmla="*/ 1464732 w 3386666"/>
              <a:gd name="connsiteY7" fmla="*/ 2556933 h 3191947"/>
              <a:gd name="connsiteX8" fmla="*/ 0 w 3386666"/>
              <a:gd name="connsiteY8" fmla="*/ 1016000 h 3191947"/>
              <a:gd name="connsiteX0" fmla="*/ 0 w 3412066"/>
              <a:gd name="connsiteY0" fmla="*/ 1016000 h 3192130"/>
              <a:gd name="connsiteX1" fmla="*/ 1168400 w 3412066"/>
              <a:gd name="connsiteY1" fmla="*/ 0 h 3192130"/>
              <a:gd name="connsiteX2" fmla="*/ 2370666 w 3412066"/>
              <a:gd name="connsiteY2" fmla="*/ 660399 h 3192130"/>
              <a:gd name="connsiteX3" fmla="*/ 3386666 w 3412066"/>
              <a:gd name="connsiteY3" fmla="*/ 1727200 h 3192130"/>
              <a:gd name="connsiteX4" fmla="*/ 3412066 w 3412066"/>
              <a:gd name="connsiteY4" fmla="*/ 2624667 h 3192130"/>
              <a:gd name="connsiteX5" fmla="*/ 2624666 w 3412066"/>
              <a:gd name="connsiteY5" fmla="*/ 3191933 h 3192130"/>
              <a:gd name="connsiteX6" fmla="*/ 1701799 w 3412066"/>
              <a:gd name="connsiteY6" fmla="*/ 2565401 h 3192130"/>
              <a:gd name="connsiteX7" fmla="*/ 1464732 w 3412066"/>
              <a:gd name="connsiteY7" fmla="*/ 2556933 h 3192130"/>
              <a:gd name="connsiteX8" fmla="*/ 0 w 3412066"/>
              <a:gd name="connsiteY8" fmla="*/ 1016000 h 3192130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12066"/>
              <a:gd name="connsiteY0" fmla="*/ 1016000 h 3419328"/>
              <a:gd name="connsiteX1" fmla="*/ 1168400 w 3412066"/>
              <a:gd name="connsiteY1" fmla="*/ 0 h 3419328"/>
              <a:gd name="connsiteX2" fmla="*/ 2370666 w 3412066"/>
              <a:gd name="connsiteY2" fmla="*/ 660399 h 3419328"/>
              <a:gd name="connsiteX3" fmla="*/ 3386666 w 3412066"/>
              <a:gd name="connsiteY3" fmla="*/ 1727200 h 3419328"/>
              <a:gd name="connsiteX4" fmla="*/ 3412066 w 3412066"/>
              <a:gd name="connsiteY4" fmla="*/ 2624667 h 3419328"/>
              <a:gd name="connsiteX5" fmla="*/ 2650066 w 3412066"/>
              <a:gd name="connsiteY5" fmla="*/ 3378200 h 3419328"/>
              <a:gd name="connsiteX6" fmla="*/ 1701799 w 3412066"/>
              <a:gd name="connsiteY6" fmla="*/ 2565401 h 3419328"/>
              <a:gd name="connsiteX7" fmla="*/ 1464732 w 3412066"/>
              <a:gd name="connsiteY7" fmla="*/ 2556933 h 3419328"/>
              <a:gd name="connsiteX8" fmla="*/ 0 w 3412066"/>
              <a:gd name="connsiteY8" fmla="*/ 1016000 h 3419328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29000"/>
              <a:gd name="connsiteY0" fmla="*/ 1016000 h 3378245"/>
              <a:gd name="connsiteX1" fmla="*/ 1168400 w 3429000"/>
              <a:gd name="connsiteY1" fmla="*/ 0 h 3378245"/>
              <a:gd name="connsiteX2" fmla="*/ 2370666 w 3429000"/>
              <a:gd name="connsiteY2" fmla="*/ 660399 h 3378245"/>
              <a:gd name="connsiteX3" fmla="*/ 3386666 w 3429000"/>
              <a:gd name="connsiteY3" fmla="*/ 1727200 h 3378245"/>
              <a:gd name="connsiteX4" fmla="*/ 3429000 w 3429000"/>
              <a:gd name="connsiteY4" fmla="*/ 2599267 h 3378245"/>
              <a:gd name="connsiteX5" fmla="*/ 2650066 w 3429000"/>
              <a:gd name="connsiteY5" fmla="*/ 3378200 h 3378245"/>
              <a:gd name="connsiteX6" fmla="*/ 1701799 w 3429000"/>
              <a:gd name="connsiteY6" fmla="*/ 2565401 h 3378245"/>
              <a:gd name="connsiteX7" fmla="*/ 1464732 w 3429000"/>
              <a:gd name="connsiteY7" fmla="*/ 2556933 h 3378245"/>
              <a:gd name="connsiteX8" fmla="*/ 0 w 3429000"/>
              <a:gd name="connsiteY8" fmla="*/ 1016000 h 3378245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863600 h 3225800"/>
              <a:gd name="connsiteX1" fmla="*/ 1151467 w 3429000"/>
              <a:gd name="connsiteY1" fmla="*/ 0 h 3225800"/>
              <a:gd name="connsiteX2" fmla="*/ 2370666 w 3429000"/>
              <a:gd name="connsiteY2" fmla="*/ 507999 h 3225800"/>
              <a:gd name="connsiteX3" fmla="*/ 3386666 w 3429000"/>
              <a:gd name="connsiteY3" fmla="*/ 1574800 h 3225800"/>
              <a:gd name="connsiteX4" fmla="*/ 3429000 w 3429000"/>
              <a:gd name="connsiteY4" fmla="*/ 2446867 h 3225800"/>
              <a:gd name="connsiteX5" fmla="*/ 2650066 w 3429000"/>
              <a:gd name="connsiteY5" fmla="*/ 3225800 h 3225800"/>
              <a:gd name="connsiteX6" fmla="*/ 1701799 w 3429000"/>
              <a:gd name="connsiteY6" fmla="*/ 2413001 h 3225800"/>
              <a:gd name="connsiteX7" fmla="*/ 1464732 w 3429000"/>
              <a:gd name="connsiteY7" fmla="*/ 2404533 h 3225800"/>
              <a:gd name="connsiteX8" fmla="*/ 0 w 3429000"/>
              <a:gd name="connsiteY8" fmla="*/ 863600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84400 w 3242734"/>
              <a:gd name="connsiteY2" fmla="*/ 507999 h 3225800"/>
              <a:gd name="connsiteX3" fmla="*/ 3200400 w 3242734"/>
              <a:gd name="connsiteY3" fmla="*/ 1574800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16666 w 3242734"/>
              <a:gd name="connsiteY2" fmla="*/ 609599 h 3225800"/>
              <a:gd name="connsiteX3" fmla="*/ 3200400 w 3242734"/>
              <a:gd name="connsiteY3" fmla="*/ 1574800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16666 w 3242734"/>
              <a:gd name="connsiteY2" fmla="*/ 609599 h 3225800"/>
              <a:gd name="connsiteX3" fmla="*/ 3048000 w 3242734"/>
              <a:gd name="connsiteY3" fmla="*/ 1608666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115734"/>
              <a:gd name="connsiteY0" fmla="*/ 880533 h 3225800"/>
              <a:gd name="connsiteX1" fmla="*/ 965201 w 3115734"/>
              <a:gd name="connsiteY1" fmla="*/ 0 h 3225800"/>
              <a:gd name="connsiteX2" fmla="*/ 2116666 w 3115734"/>
              <a:gd name="connsiteY2" fmla="*/ 609599 h 3225800"/>
              <a:gd name="connsiteX3" fmla="*/ 3048000 w 3115734"/>
              <a:gd name="connsiteY3" fmla="*/ 1608666 h 3225800"/>
              <a:gd name="connsiteX4" fmla="*/ 3115734 w 3115734"/>
              <a:gd name="connsiteY4" fmla="*/ 2404534 h 3225800"/>
              <a:gd name="connsiteX5" fmla="*/ 2463800 w 3115734"/>
              <a:gd name="connsiteY5" fmla="*/ 3225800 h 3225800"/>
              <a:gd name="connsiteX6" fmla="*/ 1515533 w 3115734"/>
              <a:gd name="connsiteY6" fmla="*/ 2413001 h 3225800"/>
              <a:gd name="connsiteX7" fmla="*/ 1278466 w 3115734"/>
              <a:gd name="connsiteY7" fmla="*/ 2404533 h 3225800"/>
              <a:gd name="connsiteX8" fmla="*/ 0 w 3115734"/>
              <a:gd name="connsiteY8" fmla="*/ 880533 h 32258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15533 w 3115734"/>
              <a:gd name="connsiteY6" fmla="*/ 2413001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07067 w 3115734"/>
              <a:gd name="connsiteY6" fmla="*/ 2311401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303866 w 3115734"/>
              <a:gd name="connsiteY7" fmla="*/ 2269067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303866 w 3115734"/>
              <a:gd name="connsiteY7" fmla="*/ 2243667 h 3048000"/>
              <a:gd name="connsiteX8" fmla="*/ 0 w 3115734"/>
              <a:gd name="connsiteY8" fmla="*/ 880533 h 3048000"/>
              <a:gd name="connsiteX0" fmla="*/ 0 w 3115734"/>
              <a:gd name="connsiteY0" fmla="*/ 880533 h 3081866"/>
              <a:gd name="connsiteX1" fmla="*/ 965201 w 3115734"/>
              <a:gd name="connsiteY1" fmla="*/ 0 h 3081866"/>
              <a:gd name="connsiteX2" fmla="*/ 2116666 w 3115734"/>
              <a:gd name="connsiteY2" fmla="*/ 609599 h 3081866"/>
              <a:gd name="connsiteX3" fmla="*/ 3048000 w 3115734"/>
              <a:gd name="connsiteY3" fmla="*/ 1608666 h 3081866"/>
              <a:gd name="connsiteX4" fmla="*/ 3115734 w 3115734"/>
              <a:gd name="connsiteY4" fmla="*/ 2404534 h 3081866"/>
              <a:gd name="connsiteX5" fmla="*/ 2463800 w 3115734"/>
              <a:gd name="connsiteY5" fmla="*/ 3081866 h 3081866"/>
              <a:gd name="connsiteX6" fmla="*/ 1532467 w 3115734"/>
              <a:gd name="connsiteY6" fmla="*/ 2277534 h 3081866"/>
              <a:gd name="connsiteX7" fmla="*/ 1303866 w 3115734"/>
              <a:gd name="connsiteY7" fmla="*/ 2243667 h 3081866"/>
              <a:gd name="connsiteX8" fmla="*/ 0 w 3115734"/>
              <a:gd name="connsiteY8" fmla="*/ 880533 h 3081866"/>
              <a:gd name="connsiteX0" fmla="*/ 0 w 3115734"/>
              <a:gd name="connsiteY0" fmla="*/ 880533 h 3081866"/>
              <a:gd name="connsiteX1" fmla="*/ 965201 w 3115734"/>
              <a:gd name="connsiteY1" fmla="*/ 0 h 3081866"/>
              <a:gd name="connsiteX2" fmla="*/ 2116666 w 3115734"/>
              <a:gd name="connsiteY2" fmla="*/ 609599 h 3081866"/>
              <a:gd name="connsiteX3" fmla="*/ 3048000 w 3115734"/>
              <a:gd name="connsiteY3" fmla="*/ 1608666 h 3081866"/>
              <a:gd name="connsiteX4" fmla="*/ 3115734 w 3115734"/>
              <a:gd name="connsiteY4" fmla="*/ 2404534 h 3081866"/>
              <a:gd name="connsiteX5" fmla="*/ 2463800 w 3115734"/>
              <a:gd name="connsiteY5" fmla="*/ 3081866 h 3081866"/>
              <a:gd name="connsiteX6" fmla="*/ 1583267 w 3115734"/>
              <a:gd name="connsiteY6" fmla="*/ 2286000 h 3081866"/>
              <a:gd name="connsiteX7" fmla="*/ 1303866 w 3115734"/>
              <a:gd name="connsiteY7" fmla="*/ 2243667 h 3081866"/>
              <a:gd name="connsiteX8" fmla="*/ 0 w 3115734"/>
              <a:gd name="connsiteY8" fmla="*/ 880533 h 30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5734" h="3081866">
                <a:moveTo>
                  <a:pt x="0" y="880533"/>
                </a:moveTo>
                <a:lnTo>
                  <a:pt x="965201" y="0"/>
                </a:lnTo>
                <a:lnTo>
                  <a:pt x="2116666" y="609599"/>
                </a:lnTo>
                <a:lnTo>
                  <a:pt x="3048000" y="1608666"/>
                </a:lnTo>
                <a:lnTo>
                  <a:pt x="3115734" y="2404534"/>
                </a:lnTo>
                <a:lnTo>
                  <a:pt x="2463800" y="3081866"/>
                </a:lnTo>
                <a:lnTo>
                  <a:pt x="1583267" y="2286000"/>
                </a:lnTo>
                <a:lnTo>
                  <a:pt x="1303866" y="2243667"/>
                </a:lnTo>
                <a:cubicBezTo>
                  <a:pt x="468489" y="1382890"/>
                  <a:pt x="488244" y="1394177"/>
                  <a:pt x="0" y="8805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1E86F3-55CD-EA46-BE57-973F6BC10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972" t="34103" r="52363" b="46428"/>
          <a:stretch/>
        </p:blipFill>
        <p:spPr>
          <a:xfrm>
            <a:off x="3068975" y="1818219"/>
            <a:ext cx="790777" cy="2944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40B84E-6C5D-6849-9143-27E5092D1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78" t="34102" r="28609" b="47797"/>
          <a:stretch/>
        </p:blipFill>
        <p:spPr>
          <a:xfrm>
            <a:off x="4150962" y="1825505"/>
            <a:ext cx="726148" cy="2737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844F65-61D4-4543-B077-38DA3B3667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987" t="34102" r="3062" b="42518"/>
          <a:stretch/>
        </p:blipFill>
        <p:spPr>
          <a:xfrm>
            <a:off x="5169281" y="1821781"/>
            <a:ext cx="765853" cy="353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205799"/>
      </p:ext>
    </p:extLst>
  </p:cSld>
  <p:clrMapOvr>
    <a:masterClrMapping/>
  </p:clrMapOvr>
  <p:transition advTm="56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688975" y="965200"/>
            <a:ext cx="780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70" y="2867444"/>
            <a:ext cx="5355985" cy="4634019"/>
          </a:xfrm>
          <a:prstGeom prst="rect">
            <a:avLst/>
          </a:prstGeom>
          <a:effectLst>
            <a:glow rad="254000">
              <a:schemeClr val="bg1">
                <a:alpha val="75000"/>
              </a:schemeClr>
            </a:glow>
            <a:softEdge rad="165100"/>
          </a:effectLst>
          <a:scene3d>
            <a:camera prst="perspectiveFront">
              <a:rot lat="17099985" lon="0" rev="0"/>
            </a:camera>
            <a:lightRig rig="contrasting" dir="t">
              <a:rot lat="0" lon="0" rev="21300000"/>
            </a:lightRig>
          </a:scene3d>
          <a:sp3d/>
        </p:spPr>
      </p:pic>
      <p:grpSp>
        <p:nvGrpSpPr>
          <p:cNvPr id="17" name="Group 2"/>
          <p:cNvGrpSpPr>
            <a:grpSpLocks noChangeAspect="1"/>
          </p:cNvGrpSpPr>
          <p:nvPr/>
        </p:nvGrpSpPr>
        <p:grpSpPr bwMode="auto">
          <a:xfrm>
            <a:off x="4262426" y="5004614"/>
            <a:ext cx="288439" cy="259448"/>
            <a:chOff x="5132" y="8412"/>
            <a:chExt cx="902" cy="582"/>
          </a:xfrm>
          <a:effectLst/>
        </p:grpSpPr>
        <p:sp>
          <p:nvSpPr>
            <p:cNvPr id="18" name="Freeform 3"/>
            <p:cNvSpPr>
              <a:spLocks noChangeAspect="1"/>
            </p:cNvSpPr>
            <p:nvPr/>
          </p:nvSpPr>
          <p:spPr bwMode="auto">
            <a:xfrm>
              <a:off x="5282" y="8517"/>
              <a:ext cx="167" cy="288"/>
            </a:xfrm>
            <a:custGeom>
              <a:avLst/>
              <a:gdLst/>
              <a:ahLst/>
              <a:cxnLst>
                <a:cxn ang="0">
                  <a:pos x="0" y="1185"/>
                </a:cxn>
                <a:cxn ang="0">
                  <a:pos x="0" y="424"/>
                </a:cxn>
                <a:cxn ang="0">
                  <a:pos x="182" y="424"/>
                </a:cxn>
                <a:cxn ang="0">
                  <a:pos x="0" y="133"/>
                </a:cxn>
                <a:cxn ang="0">
                  <a:pos x="0" y="0"/>
                </a:cxn>
                <a:cxn ang="0">
                  <a:pos x="574" y="0"/>
                </a:cxn>
                <a:cxn ang="0">
                  <a:pos x="574" y="133"/>
                </a:cxn>
                <a:cxn ang="0">
                  <a:pos x="400" y="424"/>
                </a:cxn>
                <a:cxn ang="0">
                  <a:pos x="574" y="424"/>
                </a:cxn>
                <a:cxn ang="0">
                  <a:pos x="574" y="1185"/>
                </a:cxn>
                <a:cxn ang="0">
                  <a:pos x="0" y="1185"/>
                </a:cxn>
                <a:cxn ang="0">
                  <a:pos x="0" y="1185"/>
                </a:cxn>
                <a:cxn ang="0">
                  <a:pos x="0" y="1185"/>
                </a:cxn>
              </a:cxnLst>
              <a:rect l="0" t="0" r="r" b="b"/>
              <a:pathLst>
                <a:path w="574" h="1185">
                  <a:moveTo>
                    <a:pt x="0" y="1185"/>
                  </a:moveTo>
                  <a:lnTo>
                    <a:pt x="0" y="424"/>
                  </a:lnTo>
                  <a:lnTo>
                    <a:pt x="182" y="424"/>
                  </a:lnTo>
                  <a:lnTo>
                    <a:pt x="0" y="133"/>
                  </a:lnTo>
                  <a:lnTo>
                    <a:pt x="0" y="0"/>
                  </a:lnTo>
                  <a:lnTo>
                    <a:pt x="574" y="0"/>
                  </a:lnTo>
                  <a:lnTo>
                    <a:pt x="574" y="133"/>
                  </a:lnTo>
                  <a:lnTo>
                    <a:pt x="400" y="424"/>
                  </a:lnTo>
                  <a:lnTo>
                    <a:pt x="574" y="424"/>
                  </a:lnTo>
                  <a:lnTo>
                    <a:pt x="574" y="1185"/>
                  </a:lnTo>
                  <a:lnTo>
                    <a:pt x="0" y="1185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"/>
            <p:cNvSpPr>
              <a:spLocks noChangeAspect="1"/>
            </p:cNvSpPr>
            <p:nvPr/>
          </p:nvSpPr>
          <p:spPr bwMode="auto">
            <a:xfrm>
              <a:off x="5663" y="8768"/>
              <a:ext cx="215" cy="37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0" y="0"/>
                </a:cxn>
                <a:cxn ang="0">
                  <a:pos x="745" y="0"/>
                </a:cxn>
                <a:cxn ang="0">
                  <a:pos x="745" y="158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58"/>
                </a:cxn>
              </a:cxnLst>
              <a:rect l="0" t="0" r="r" b="b"/>
              <a:pathLst>
                <a:path w="745" h="158">
                  <a:moveTo>
                    <a:pt x="0" y="158"/>
                  </a:moveTo>
                  <a:lnTo>
                    <a:pt x="0" y="0"/>
                  </a:lnTo>
                  <a:lnTo>
                    <a:pt x="745" y="0"/>
                  </a:lnTo>
                  <a:lnTo>
                    <a:pt x="745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8E6FF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5"/>
            <p:cNvSpPr>
              <a:spLocks noChangeAspect="1"/>
            </p:cNvSpPr>
            <p:nvPr/>
          </p:nvSpPr>
          <p:spPr bwMode="auto">
            <a:xfrm>
              <a:off x="5187" y="8811"/>
              <a:ext cx="785" cy="171"/>
            </a:xfrm>
            <a:custGeom>
              <a:avLst/>
              <a:gdLst/>
              <a:ahLst/>
              <a:cxnLst>
                <a:cxn ang="0">
                  <a:pos x="0" y="700"/>
                </a:cxn>
                <a:cxn ang="0">
                  <a:pos x="0" y="0"/>
                </a:cxn>
                <a:cxn ang="0">
                  <a:pos x="2709" y="0"/>
                </a:cxn>
                <a:cxn ang="0">
                  <a:pos x="2709" y="700"/>
                </a:cxn>
                <a:cxn ang="0">
                  <a:pos x="0" y="700"/>
                </a:cxn>
                <a:cxn ang="0">
                  <a:pos x="0" y="700"/>
                </a:cxn>
                <a:cxn ang="0">
                  <a:pos x="0" y="700"/>
                </a:cxn>
              </a:cxnLst>
              <a:rect l="0" t="0" r="r" b="b"/>
              <a:pathLst>
                <a:path w="2709" h="700">
                  <a:moveTo>
                    <a:pt x="0" y="700"/>
                  </a:moveTo>
                  <a:lnTo>
                    <a:pt x="0" y="0"/>
                  </a:lnTo>
                  <a:lnTo>
                    <a:pt x="2709" y="0"/>
                  </a:lnTo>
                  <a:lnTo>
                    <a:pt x="2709" y="700"/>
                  </a:lnTo>
                  <a:lnTo>
                    <a:pt x="0" y="700"/>
                  </a:lnTo>
                  <a:close/>
                </a:path>
              </a:pathLst>
            </a:custGeom>
            <a:solidFill>
              <a:srgbClr val="C1C0DB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6"/>
            <p:cNvSpPr>
              <a:spLocks noChangeAspect="1"/>
            </p:cNvSpPr>
            <p:nvPr/>
          </p:nvSpPr>
          <p:spPr bwMode="auto">
            <a:xfrm>
              <a:off x="5178" y="8802"/>
              <a:ext cx="804" cy="17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0"/>
                </a:cxn>
                <a:cxn ang="0">
                  <a:pos x="2766" y="0"/>
                </a:cxn>
                <a:cxn ang="0">
                  <a:pos x="2766" y="734"/>
                </a:cxn>
                <a:cxn ang="0">
                  <a:pos x="2699" y="734"/>
                </a:cxn>
                <a:cxn ang="0">
                  <a:pos x="2699" y="83"/>
                </a:cxn>
                <a:cxn ang="0">
                  <a:pos x="68" y="83"/>
                </a:cxn>
                <a:cxn ang="0">
                  <a:pos x="68" y="734"/>
                </a:cxn>
                <a:cxn ang="0">
                  <a:pos x="0" y="734"/>
                </a:cxn>
                <a:cxn ang="0">
                  <a:pos x="0" y="734"/>
                </a:cxn>
                <a:cxn ang="0">
                  <a:pos x="0" y="734"/>
                </a:cxn>
              </a:cxnLst>
              <a:rect l="0" t="0" r="r" b="b"/>
              <a:pathLst>
                <a:path w="2766" h="734">
                  <a:moveTo>
                    <a:pt x="0" y="734"/>
                  </a:moveTo>
                  <a:lnTo>
                    <a:pt x="0" y="0"/>
                  </a:lnTo>
                  <a:lnTo>
                    <a:pt x="2766" y="0"/>
                  </a:lnTo>
                  <a:lnTo>
                    <a:pt x="2766" y="734"/>
                  </a:lnTo>
                  <a:lnTo>
                    <a:pt x="2699" y="734"/>
                  </a:lnTo>
                  <a:lnTo>
                    <a:pt x="2699" y="83"/>
                  </a:lnTo>
                  <a:lnTo>
                    <a:pt x="68" y="83"/>
                  </a:lnTo>
                  <a:lnTo>
                    <a:pt x="68" y="734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7"/>
            <p:cNvSpPr>
              <a:spLocks noChangeAspect="1"/>
            </p:cNvSpPr>
            <p:nvPr/>
          </p:nvSpPr>
          <p:spPr bwMode="auto">
            <a:xfrm>
              <a:off x="5132" y="8894"/>
              <a:ext cx="902" cy="100"/>
            </a:xfrm>
            <a:custGeom>
              <a:avLst/>
              <a:gdLst/>
              <a:ahLst/>
              <a:cxnLst>
                <a:cxn ang="0">
                  <a:pos x="0" y="407"/>
                </a:cxn>
                <a:cxn ang="0">
                  <a:pos x="3108" y="407"/>
                </a:cxn>
                <a:cxn ang="0">
                  <a:pos x="3108" y="324"/>
                </a:cxn>
                <a:cxn ang="0">
                  <a:pos x="2450" y="324"/>
                </a:cxn>
                <a:cxn ang="0">
                  <a:pos x="2450" y="0"/>
                </a:cxn>
                <a:cxn ang="0">
                  <a:pos x="2224" y="0"/>
                </a:cxn>
                <a:cxn ang="0">
                  <a:pos x="2224" y="324"/>
                </a:cxn>
                <a:cxn ang="0">
                  <a:pos x="0" y="324"/>
                </a:cxn>
                <a:cxn ang="0">
                  <a:pos x="0" y="407"/>
                </a:cxn>
                <a:cxn ang="0">
                  <a:pos x="0" y="407"/>
                </a:cxn>
                <a:cxn ang="0">
                  <a:pos x="0" y="407"/>
                </a:cxn>
              </a:cxnLst>
              <a:rect l="0" t="0" r="r" b="b"/>
              <a:pathLst>
                <a:path w="3108" h="407">
                  <a:moveTo>
                    <a:pt x="0" y="407"/>
                  </a:moveTo>
                  <a:lnTo>
                    <a:pt x="3108" y="407"/>
                  </a:lnTo>
                  <a:lnTo>
                    <a:pt x="3108" y="324"/>
                  </a:lnTo>
                  <a:lnTo>
                    <a:pt x="2450" y="324"/>
                  </a:lnTo>
                  <a:lnTo>
                    <a:pt x="2450" y="0"/>
                  </a:lnTo>
                  <a:lnTo>
                    <a:pt x="2224" y="0"/>
                  </a:lnTo>
                  <a:lnTo>
                    <a:pt x="2224" y="324"/>
                  </a:lnTo>
                  <a:lnTo>
                    <a:pt x="0" y="324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8"/>
            <p:cNvSpPr>
              <a:spLocks noChangeAspect="1"/>
            </p:cNvSpPr>
            <p:nvPr/>
          </p:nvSpPr>
          <p:spPr bwMode="auto">
            <a:xfrm>
              <a:off x="5225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0" y="82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82">
                  <a:moveTo>
                    <a:pt x="0" y="0"/>
                  </a:moveTo>
                  <a:lnTo>
                    <a:pt x="0" y="82"/>
                  </a:lnTo>
                  <a:lnTo>
                    <a:pt x="540" y="82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9"/>
            <p:cNvSpPr>
              <a:spLocks noChangeAspect="1"/>
            </p:cNvSpPr>
            <p:nvPr/>
          </p:nvSpPr>
          <p:spPr bwMode="auto">
            <a:xfrm>
              <a:off x="5409" y="8847"/>
              <a:ext cx="15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2" y="82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82">
                  <a:moveTo>
                    <a:pt x="0" y="0"/>
                  </a:moveTo>
                  <a:lnTo>
                    <a:pt x="0" y="82"/>
                  </a:lnTo>
                  <a:lnTo>
                    <a:pt x="542" y="82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/>
            <p:cNvSpPr>
              <a:spLocks noChangeAspect="1"/>
            </p:cNvSpPr>
            <p:nvPr/>
          </p:nvSpPr>
          <p:spPr bwMode="auto">
            <a:xfrm>
              <a:off x="5593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2"/>
                </a:cxn>
                <a:cxn ang="0">
                  <a:pos x="543" y="82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82">
                  <a:moveTo>
                    <a:pt x="0" y="0"/>
                  </a:moveTo>
                  <a:lnTo>
                    <a:pt x="0" y="82"/>
                  </a:lnTo>
                  <a:lnTo>
                    <a:pt x="543" y="82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/>
            <p:cNvSpPr>
              <a:spLocks noChangeAspect="1"/>
            </p:cNvSpPr>
            <p:nvPr/>
          </p:nvSpPr>
          <p:spPr bwMode="auto">
            <a:xfrm>
              <a:off x="5870" y="8894"/>
              <a:ext cx="6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226" y="218"/>
                </a:cxn>
                <a:cxn ang="0">
                  <a:pos x="22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6" h="218">
                  <a:moveTo>
                    <a:pt x="0" y="0"/>
                  </a:moveTo>
                  <a:lnTo>
                    <a:pt x="0" y="218"/>
                  </a:lnTo>
                  <a:lnTo>
                    <a:pt x="226" y="218"/>
                  </a:lnTo>
                  <a:lnTo>
                    <a:pt x="2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12"/>
            <p:cNvSpPr>
              <a:spLocks noChangeAspect="1"/>
            </p:cNvSpPr>
            <p:nvPr/>
          </p:nvSpPr>
          <p:spPr bwMode="auto">
            <a:xfrm>
              <a:off x="5225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0" y="218"/>
                </a:cxn>
                <a:cxn ang="0">
                  <a:pos x="54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0" h="218">
                  <a:moveTo>
                    <a:pt x="0" y="0"/>
                  </a:moveTo>
                  <a:lnTo>
                    <a:pt x="0" y="218"/>
                  </a:lnTo>
                  <a:lnTo>
                    <a:pt x="540" y="218"/>
                  </a:lnTo>
                  <a:lnTo>
                    <a:pt x="5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3"/>
            <p:cNvSpPr>
              <a:spLocks noChangeAspect="1"/>
            </p:cNvSpPr>
            <p:nvPr/>
          </p:nvSpPr>
          <p:spPr bwMode="auto">
            <a:xfrm>
              <a:off x="5409" y="8894"/>
              <a:ext cx="157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2" y="218"/>
                </a:cxn>
                <a:cxn ang="0">
                  <a:pos x="54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2" h="218">
                  <a:moveTo>
                    <a:pt x="0" y="0"/>
                  </a:moveTo>
                  <a:lnTo>
                    <a:pt x="0" y="218"/>
                  </a:lnTo>
                  <a:lnTo>
                    <a:pt x="542" y="218"/>
                  </a:lnTo>
                  <a:lnTo>
                    <a:pt x="5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4"/>
            <p:cNvSpPr>
              <a:spLocks noChangeAspect="1"/>
            </p:cNvSpPr>
            <p:nvPr/>
          </p:nvSpPr>
          <p:spPr bwMode="auto">
            <a:xfrm>
              <a:off x="5593" y="8894"/>
              <a:ext cx="158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"/>
                </a:cxn>
                <a:cxn ang="0">
                  <a:pos x="543" y="218"/>
                </a:cxn>
                <a:cxn ang="0">
                  <a:pos x="54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3" h="218">
                  <a:moveTo>
                    <a:pt x="0" y="0"/>
                  </a:moveTo>
                  <a:lnTo>
                    <a:pt x="0" y="218"/>
                  </a:lnTo>
                  <a:lnTo>
                    <a:pt x="543" y="218"/>
                  </a:lnTo>
                  <a:lnTo>
                    <a:pt x="5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5"/>
            <p:cNvSpPr>
              <a:spLocks noChangeAspect="1"/>
            </p:cNvSpPr>
            <p:nvPr/>
          </p:nvSpPr>
          <p:spPr bwMode="auto">
            <a:xfrm>
              <a:off x="5777" y="8847"/>
              <a:ext cx="158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5"/>
                </a:cxn>
                <a:cxn ang="0">
                  <a:pos x="544" y="85"/>
                </a:cxn>
                <a:cxn ang="0">
                  <a:pos x="54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4" h="85">
                  <a:moveTo>
                    <a:pt x="0" y="0"/>
                  </a:moveTo>
                  <a:lnTo>
                    <a:pt x="0" y="85"/>
                  </a:lnTo>
                  <a:lnTo>
                    <a:pt x="544" y="85"/>
                  </a:lnTo>
                  <a:lnTo>
                    <a:pt x="5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6"/>
            <p:cNvSpPr>
              <a:spLocks noChangeAspect="1"/>
            </p:cNvSpPr>
            <p:nvPr/>
          </p:nvSpPr>
          <p:spPr bwMode="auto">
            <a:xfrm>
              <a:off x="5652" y="8755"/>
              <a:ext cx="237" cy="47"/>
            </a:xfrm>
            <a:custGeom>
              <a:avLst/>
              <a:gdLst/>
              <a:ahLst/>
              <a:cxnLst>
                <a:cxn ang="0">
                  <a:pos x="0" y="188"/>
                </a:cxn>
                <a:cxn ang="0">
                  <a:pos x="0" y="0"/>
                </a:cxn>
                <a:cxn ang="0">
                  <a:pos x="816" y="0"/>
                </a:cxn>
                <a:cxn ang="0">
                  <a:pos x="816" y="188"/>
                </a:cxn>
                <a:cxn ang="0">
                  <a:pos x="747" y="188"/>
                </a:cxn>
                <a:cxn ang="0">
                  <a:pos x="747" y="80"/>
                </a:cxn>
                <a:cxn ang="0">
                  <a:pos x="68" y="80"/>
                </a:cxn>
                <a:cxn ang="0">
                  <a:pos x="68" y="188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0" y="188"/>
                </a:cxn>
              </a:cxnLst>
              <a:rect l="0" t="0" r="r" b="b"/>
              <a:pathLst>
                <a:path w="816" h="188">
                  <a:moveTo>
                    <a:pt x="0" y="188"/>
                  </a:moveTo>
                  <a:lnTo>
                    <a:pt x="0" y="0"/>
                  </a:lnTo>
                  <a:lnTo>
                    <a:pt x="816" y="0"/>
                  </a:lnTo>
                  <a:lnTo>
                    <a:pt x="816" y="188"/>
                  </a:lnTo>
                  <a:lnTo>
                    <a:pt x="747" y="188"/>
                  </a:lnTo>
                  <a:lnTo>
                    <a:pt x="747" y="80"/>
                  </a:lnTo>
                  <a:lnTo>
                    <a:pt x="68" y="80"/>
                  </a:lnTo>
                  <a:lnTo>
                    <a:pt x="68" y="188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7"/>
            <p:cNvSpPr>
              <a:spLocks noChangeAspect="1"/>
            </p:cNvSpPr>
            <p:nvPr/>
          </p:nvSpPr>
          <p:spPr bwMode="auto">
            <a:xfrm>
              <a:off x="5270" y="8609"/>
              <a:ext cx="192" cy="199"/>
            </a:xfrm>
            <a:custGeom>
              <a:avLst/>
              <a:gdLst/>
              <a:ahLst/>
              <a:cxnLst>
                <a:cxn ang="0">
                  <a:pos x="0" y="816"/>
                </a:cxn>
                <a:cxn ang="0">
                  <a:pos x="0" y="0"/>
                </a:cxn>
                <a:cxn ang="0">
                  <a:pos x="657" y="0"/>
                </a:cxn>
                <a:cxn ang="0">
                  <a:pos x="657" y="816"/>
                </a:cxn>
                <a:cxn ang="0">
                  <a:pos x="588" y="816"/>
                </a:cxn>
                <a:cxn ang="0">
                  <a:pos x="588" y="81"/>
                </a:cxn>
                <a:cxn ang="0">
                  <a:pos x="68" y="81"/>
                </a:cxn>
                <a:cxn ang="0">
                  <a:pos x="68" y="816"/>
                </a:cxn>
                <a:cxn ang="0">
                  <a:pos x="0" y="816"/>
                </a:cxn>
                <a:cxn ang="0">
                  <a:pos x="0" y="816"/>
                </a:cxn>
                <a:cxn ang="0">
                  <a:pos x="0" y="816"/>
                </a:cxn>
              </a:cxnLst>
              <a:rect l="0" t="0" r="r" b="b"/>
              <a:pathLst>
                <a:path w="657" h="816">
                  <a:moveTo>
                    <a:pt x="0" y="816"/>
                  </a:moveTo>
                  <a:lnTo>
                    <a:pt x="0" y="0"/>
                  </a:lnTo>
                  <a:lnTo>
                    <a:pt x="657" y="0"/>
                  </a:lnTo>
                  <a:lnTo>
                    <a:pt x="657" y="816"/>
                  </a:lnTo>
                  <a:lnTo>
                    <a:pt x="588" y="816"/>
                  </a:lnTo>
                  <a:lnTo>
                    <a:pt x="588" y="81"/>
                  </a:lnTo>
                  <a:lnTo>
                    <a:pt x="68" y="81"/>
                  </a:lnTo>
                  <a:lnTo>
                    <a:pt x="68" y="816"/>
                  </a:lnTo>
                  <a:lnTo>
                    <a:pt x="0" y="8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8"/>
            <p:cNvSpPr>
              <a:spLocks noChangeAspect="1"/>
            </p:cNvSpPr>
            <p:nvPr/>
          </p:nvSpPr>
          <p:spPr bwMode="auto">
            <a:xfrm>
              <a:off x="5270" y="8550"/>
              <a:ext cx="19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245"/>
                </a:cxn>
                <a:cxn ang="0">
                  <a:pos x="499" y="245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57" h="245">
                  <a:moveTo>
                    <a:pt x="0" y="0"/>
                  </a:moveTo>
                  <a:lnTo>
                    <a:pt x="159" y="245"/>
                  </a:lnTo>
                  <a:lnTo>
                    <a:pt x="499" y="245"/>
                  </a:lnTo>
                  <a:lnTo>
                    <a:pt x="6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19"/>
            <p:cNvSpPr>
              <a:spLocks noChangeAspect="1"/>
            </p:cNvSpPr>
            <p:nvPr/>
          </p:nvSpPr>
          <p:spPr bwMode="auto">
            <a:xfrm>
              <a:off x="5270" y="8505"/>
              <a:ext cx="192" cy="45"/>
            </a:xfrm>
            <a:custGeom>
              <a:avLst/>
              <a:gdLst/>
              <a:ahLst/>
              <a:cxnLst>
                <a:cxn ang="0">
                  <a:pos x="657" y="188"/>
                </a:cxn>
                <a:cxn ang="0">
                  <a:pos x="657" y="0"/>
                </a:cxn>
                <a:cxn ang="0">
                  <a:pos x="0" y="0"/>
                </a:cxn>
                <a:cxn ang="0">
                  <a:pos x="0" y="188"/>
                </a:cxn>
                <a:cxn ang="0">
                  <a:pos x="68" y="188"/>
                </a:cxn>
                <a:cxn ang="0">
                  <a:pos x="68" y="81"/>
                </a:cxn>
                <a:cxn ang="0">
                  <a:pos x="588" y="81"/>
                </a:cxn>
                <a:cxn ang="0">
                  <a:pos x="588" y="188"/>
                </a:cxn>
                <a:cxn ang="0">
                  <a:pos x="657" y="188"/>
                </a:cxn>
                <a:cxn ang="0">
                  <a:pos x="657" y="188"/>
                </a:cxn>
                <a:cxn ang="0">
                  <a:pos x="657" y="188"/>
                </a:cxn>
              </a:cxnLst>
              <a:rect l="0" t="0" r="r" b="b"/>
              <a:pathLst>
                <a:path w="657" h="188">
                  <a:moveTo>
                    <a:pt x="657" y="188"/>
                  </a:moveTo>
                  <a:lnTo>
                    <a:pt x="657" y="0"/>
                  </a:lnTo>
                  <a:lnTo>
                    <a:pt x="0" y="0"/>
                  </a:lnTo>
                  <a:lnTo>
                    <a:pt x="0" y="188"/>
                  </a:lnTo>
                  <a:lnTo>
                    <a:pt x="68" y="188"/>
                  </a:lnTo>
                  <a:lnTo>
                    <a:pt x="68" y="81"/>
                  </a:lnTo>
                  <a:lnTo>
                    <a:pt x="588" y="81"/>
                  </a:lnTo>
                  <a:lnTo>
                    <a:pt x="588" y="188"/>
                  </a:lnTo>
                  <a:lnTo>
                    <a:pt x="657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0"/>
            <p:cNvSpPr>
              <a:spLocks noChangeAspect="1"/>
            </p:cNvSpPr>
            <p:nvPr/>
          </p:nvSpPr>
          <p:spPr bwMode="auto">
            <a:xfrm>
              <a:off x="5284" y="8656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1"/>
            <p:cNvSpPr>
              <a:spLocks noChangeAspect="1"/>
            </p:cNvSpPr>
            <p:nvPr/>
          </p:nvSpPr>
          <p:spPr bwMode="auto">
            <a:xfrm>
              <a:off x="5284" y="8702"/>
              <a:ext cx="164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5" y="0"/>
                </a:cxn>
                <a:cxn ang="0">
                  <a:pos x="565" y="80"/>
                </a:cxn>
                <a:cxn ang="0">
                  <a:pos x="0" y="8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65" h="80">
                  <a:moveTo>
                    <a:pt x="0" y="0"/>
                  </a:moveTo>
                  <a:lnTo>
                    <a:pt x="565" y="0"/>
                  </a:lnTo>
                  <a:lnTo>
                    <a:pt x="565" y="80"/>
                  </a:ln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2"/>
            <p:cNvSpPr>
              <a:spLocks noChangeAspect="1"/>
            </p:cNvSpPr>
            <p:nvPr/>
          </p:nvSpPr>
          <p:spPr bwMode="auto">
            <a:xfrm>
              <a:off x="5363" y="8412"/>
              <a:ext cx="13" cy="99"/>
            </a:xfrm>
            <a:custGeom>
              <a:avLst/>
              <a:gdLst/>
              <a:ahLst/>
              <a:cxnLst>
                <a:cxn ang="0">
                  <a:pos x="0" y="406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406"/>
                </a:cxn>
                <a:cxn ang="0">
                  <a:pos x="0" y="406"/>
                </a:cxn>
                <a:cxn ang="0">
                  <a:pos x="0" y="406"/>
                </a:cxn>
                <a:cxn ang="0">
                  <a:pos x="0" y="406"/>
                </a:cxn>
              </a:cxnLst>
              <a:rect l="0" t="0" r="r" b="b"/>
              <a:pathLst>
                <a:path w="45" h="406">
                  <a:moveTo>
                    <a:pt x="0" y="406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406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8" name="Forme libre 37"/>
          <p:cNvSpPr>
            <a:spLocks noChangeAspect="1"/>
          </p:cNvSpPr>
          <p:nvPr/>
        </p:nvSpPr>
        <p:spPr>
          <a:xfrm>
            <a:off x="2876163" y="3104511"/>
            <a:ext cx="3131996" cy="2984028"/>
          </a:xfrm>
          <a:custGeom>
            <a:avLst/>
            <a:gdLst>
              <a:gd name="connsiteX0" fmla="*/ 0 w 3225800"/>
              <a:gd name="connsiteY0" fmla="*/ 1270000 h 3073400"/>
              <a:gd name="connsiteX1" fmla="*/ 1295400 w 3225800"/>
              <a:gd name="connsiteY1" fmla="*/ 0 h 3073400"/>
              <a:gd name="connsiteX2" fmla="*/ 3225800 w 3225800"/>
              <a:gd name="connsiteY2" fmla="*/ 1930400 h 3073400"/>
              <a:gd name="connsiteX3" fmla="*/ 2108200 w 3225800"/>
              <a:gd name="connsiteY3" fmla="*/ 3073400 h 3073400"/>
              <a:gd name="connsiteX4" fmla="*/ 1447800 w 3225800"/>
              <a:gd name="connsiteY4" fmla="*/ 2438400 h 3073400"/>
              <a:gd name="connsiteX5" fmla="*/ 1193800 w 3225800"/>
              <a:gd name="connsiteY5" fmla="*/ 2489200 h 3073400"/>
              <a:gd name="connsiteX6" fmla="*/ 0 w 3225800"/>
              <a:gd name="connsiteY6" fmla="*/ 127000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5800" h="3073400">
                <a:moveTo>
                  <a:pt x="0" y="1270000"/>
                </a:moveTo>
                <a:lnTo>
                  <a:pt x="1295400" y="0"/>
                </a:lnTo>
                <a:lnTo>
                  <a:pt x="3225800" y="1930400"/>
                </a:lnTo>
                <a:lnTo>
                  <a:pt x="2108200" y="3073400"/>
                </a:lnTo>
                <a:lnTo>
                  <a:pt x="1447800" y="2438400"/>
                </a:lnTo>
                <a:lnTo>
                  <a:pt x="1193800" y="2489200"/>
                </a:lnTo>
                <a:lnTo>
                  <a:pt x="0" y="1270000"/>
                </a:lnTo>
                <a:close/>
              </a:path>
            </a:pathLst>
          </a:custGeom>
          <a:noFill/>
          <a:ln w="28575" cmpd="sng"/>
          <a:scene3d>
            <a:camera prst="perspectiveFront">
              <a:rot lat="16920000" lon="0" rev="0"/>
            </a:camera>
            <a:lightRig rig="glow" dir="t">
              <a:rot lat="0" lon="0" rev="3600000"/>
            </a:lightRig>
          </a:scene3d>
          <a:sp3d extrusionH="635000" contourW="12700" prstMaterial="clear">
            <a:extrusionClr>
              <a:schemeClr val="accent3"/>
            </a:extrusionClr>
            <a:contourClr>
              <a:schemeClr val="accent3">
                <a:lumMod val="5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826662" y="4019946"/>
            <a:ext cx="1378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1500 </a:t>
            </a:r>
            <a:r>
              <a:rPr lang="fr-FR" sz="12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Ft</a:t>
            </a:r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/AMSL</a:t>
            </a:r>
          </a:p>
        </p:txBody>
      </p:sp>
      <p:sp>
        <p:nvSpPr>
          <p:cNvPr id="45" name="Forme libre 44"/>
          <p:cNvSpPr>
            <a:spLocks noChangeAspect="1"/>
          </p:cNvSpPr>
          <p:nvPr/>
        </p:nvSpPr>
        <p:spPr>
          <a:xfrm>
            <a:off x="2006600" y="2387600"/>
            <a:ext cx="4610100" cy="4321088"/>
          </a:xfrm>
          <a:custGeom>
            <a:avLst/>
            <a:gdLst>
              <a:gd name="connsiteX0" fmla="*/ 0 w 3098800"/>
              <a:gd name="connsiteY0" fmla="*/ 846667 h 3014134"/>
              <a:gd name="connsiteX1" fmla="*/ 990600 w 3098800"/>
              <a:gd name="connsiteY1" fmla="*/ 0 h 3014134"/>
              <a:gd name="connsiteX2" fmla="*/ 2116666 w 3098800"/>
              <a:gd name="connsiteY2" fmla="*/ 609600 h 3014134"/>
              <a:gd name="connsiteX3" fmla="*/ 3031066 w 3098800"/>
              <a:gd name="connsiteY3" fmla="*/ 1591734 h 3014134"/>
              <a:gd name="connsiteX4" fmla="*/ 3098800 w 3098800"/>
              <a:gd name="connsiteY4" fmla="*/ 2379134 h 3014134"/>
              <a:gd name="connsiteX5" fmla="*/ 2463800 w 3098800"/>
              <a:gd name="connsiteY5" fmla="*/ 3014134 h 3014134"/>
              <a:gd name="connsiteX6" fmla="*/ 2463800 w 3098800"/>
              <a:gd name="connsiteY6" fmla="*/ 3014134 h 3014134"/>
              <a:gd name="connsiteX7" fmla="*/ 1574800 w 3098800"/>
              <a:gd name="connsiteY7" fmla="*/ 2252134 h 3014134"/>
              <a:gd name="connsiteX8" fmla="*/ 1337733 w 3098800"/>
              <a:gd name="connsiteY8" fmla="*/ 2260600 h 3014134"/>
              <a:gd name="connsiteX9" fmla="*/ 0 w 3098800"/>
              <a:gd name="connsiteY9" fmla="*/ 846667 h 3014134"/>
              <a:gd name="connsiteX0" fmla="*/ 0 w 3098800"/>
              <a:gd name="connsiteY0" fmla="*/ 846667 h 3063423"/>
              <a:gd name="connsiteX1" fmla="*/ 990600 w 3098800"/>
              <a:gd name="connsiteY1" fmla="*/ 0 h 3063423"/>
              <a:gd name="connsiteX2" fmla="*/ 2116666 w 3098800"/>
              <a:gd name="connsiteY2" fmla="*/ 609600 h 3063423"/>
              <a:gd name="connsiteX3" fmla="*/ 3031066 w 3098800"/>
              <a:gd name="connsiteY3" fmla="*/ 1591734 h 3063423"/>
              <a:gd name="connsiteX4" fmla="*/ 3098800 w 3098800"/>
              <a:gd name="connsiteY4" fmla="*/ 2379134 h 3063423"/>
              <a:gd name="connsiteX5" fmla="*/ 2463800 w 3098800"/>
              <a:gd name="connsiteY5" fmla="*/ 3014134 h 3063423"/>
              <a:gd name="connsiteX6" fmla="*/ 2429933 w 3098800"/>
              <a:gd name="connsiteY6" fmla="*/ 3022600 h 3063423"/>
              <a:gd name="connsiteX7" fmla="*/ 1574800 w 3098800"/>
              <a:gd name="connsiteY7" fmla="*/ 2252134 h 3063423"/>
              <a:gd name="connsiteX8" fmla="*/ 1337733 w 3098800"/>
              <a:gd name="connsiteY8" fmla="*/ 2260600 h 3063423"/>
              <a:gd name="connsiteX9" fmla="*/ 0 w 3098800"/>
              <a:gd name="connsiteY9" fmla="*/ 846667 h 3063423"/>
              <a:gd name="connsiteX0" fmla="*/ 0 w 3098800"/>
              <a:gd name="connsiteY0" fmla="*/ 846667 h 3022600"/>
              <a:gd name="connsiteX1" fmla="*/ 990600 w 3098800"/>
              <a:gd name="connsiteY1" fmla="*/ 0 h 3022600"/>
              <a:gd name="connsiteX2" fmla="*/ 2116666 w 3098800"/>
              <a:gd name="connsiteY2" fmla="*/ 609600 h 3022600"/>
              <a:gd name="connsiteX3" fmla="*/ 3031066 w 3098800"/>
              <a:gd name="connsiteY3" fmla="*/ 1591734 h 3022600"/>
              <a:gd name="connsiteX4" fmla="*/ 3098800 w 3098800"/>
              <a:gd name="connsiteY4" fmla="*/ 2379134 h 3022600"/>
              <a:gd name="connsiteX5" fmla="*/ 2429933 w 3098800"/>
              <a:gd name="connsiteY5" fmla="*/ 3022600 h 3022600"/>
              <a:gd name="connsiteX6" fmla="*/ 1574800 w 3098800"/>
              <a:gd name="connsiteY6" fmla="*/ 2252134 h 3022600"/>
              <a:gd name="connsiteX7" fmla="*/ 1337733 w 3098800"/>
              <a:gd name="connsiteY7" fmla="*/ 2260600 h 3022600"/>
              <a:gd name="connsiteX8" fmla="*/ 0 w 3098800"/>
              <a:gd name="connsiteY8" fmla="*/ 846667 h 3022600"/>
              <a:gd name="connsiteX0" fmla="*/ 0 w 3293533"/>
              <a:gd name="connsiteY0" fmla="*/ 846667 h 3022600"/>
              <a:gd name="connsiteX1" fmla="*/ 1185333 w 3293533"/>
              <a:gd name="connsiteY1" fmla="*/ 0 h 3022600"/>
              <a:gd name="connsiteX2" fmla="*/ 2311399 w 3293533"/>
              <a:gd name="connsiteY2" fmla="*/ 609600 h 3022600"/>
              <a:gd name="connsiteX3" fmla="*/ 3225799 w 3293533"/>
              <a:gd name="connsiteY3" fmla="*/ 1591734 h 3022600"/>
              <a:gd name="connsiteX4" fmla="*/ 3293533 w 3293533"/>
              <a:gd name="connsiteY4" fmla="*/ 2379134 h 3022600"/>
              <a:gd name="connsiteX5" fmla="*/ 2624666 w 3293533"/>
              <a:gd name="connsiteY5" fmla="*/ 3022600 h 3022600"/>
              <a:gd name="connsiteX6" fmla="*/ 1769533 w 3293533"/>
              <a:gd name="connsiteY6" fmla="*/ 2252134 h 3022600"/>
              <a:gd name="connsiteX7" fmla="*/ 1532466 w 3293533"/>
              <a:gd name="connsiteY7" fmla="*/ 2260600 h 3022600"/>
              <a:gd name="connsiteX8" fmla="*/ 0 w 3293533"/>
              <a:gd name="connsiteY8" fmla="*/ 846667 h 3022600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11399 w 3293533"/>
              <a:gd name="connsiteY2" fmla="*/ 778933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47"/>
              <a:gd name="connsiteX1" fmla="*/ 1168400 w 3293533"/>
              <a:gd name="connsiteY1" fmla="*/ 0 h 3191947"/>
              <a:gd name="connsiteX2" fmla="*/ 2370666 w 3293533"/>
              <a:gd name="connsiteY2" fmla="*/ 660399 h 3191947"/>
              <a:gd name="connsiteX3" fmla="*/ 3225799 w 3293533"/>
              <a:gd name="connsiteY3" fmla="*/ 1761067 h 3191947"/>
              <a:gd name="connsiteX4" fmla="*/ 3293533 w 3293533"/>
              <a:gd name="connsiteY4" fmla="*/ 2548467 h 3191947"/>
              <a:gd name="connsiteX5" fmla="*/ 2624666 w 3293533"/>
              <a:gd name="connsiteY5" fmla="*/ 3191933 h 3191947"/>
              <a:gd name="connsiteX6" fmla="*/ 1701799 w 3293533"/>
              <a:gd name="connsiteY6" fmla="*/ 2565401 h 3191947"/>
              <a:gd name="connsiteX7" fmla="*/ 1464732 w 3293533"/>
              <a:gd name="connsiteY7" fmla="*/ 2556933 h 3191947"/>
              <a:gd name="connsiteX8" fmla="*/ 0 w 3293533"/>
              <a:gd name="connsiteY8" fmla="*/ 1016000 h 3191947"/>
              <a:gd name="connsiteX0" fmla="*/ 0 w 3386666"/>
              <a:gd name="connsiteY0" fmla="*/ 1016000 h 3191947"/>
              <a:gd name="connsiteX1" fmla="*/ 1168400 w 3386666"/>
              <a:gd name="connsiteY1" fmla="*/ 0 h 3191947"/>
              <a:gd name="connsiteX2" fmla="*/ 2370666 w 3386666"/>
              <a:gd name="connsiteY2" fmla="*/ 660399 h 3191947"/>
              <a:gd name="connsiteX3" fmla="*/ 3386666 w 3386666"/>
              <a:gd name="connsiteY3" fmla="*/ 1727200 h 3191947"/>
              <a:gd name="connsiteX4" fmla="*/ 3293533 w 3386666"/>
              <a:gd name="connsiteY4" fmla="*/ 2548467 h 3191947"/>
              <a:gd name="connsiteX5" fmla="*/ 2624666 w 3386666"/>
              <a:gd name="connsiteY5" fmla="*/ 3191933 h 3191947"/>
              <a:gd name="connsiteX6" fmla="*/ 1701799 w 3386666"/>
              <a:gd name="connsiteY6" fmla="*/ 2565401 h 3191947"/>
              <a:gd name="connsiteX7" fmla="*/ 1464732 w 3386666"/>
              <a:gd name="connsiteY7" fmla="*/ 2556933 h 3191947"/>
              <a:gd name="connsiteX8" fmla="*/ 0 w 3386666"/>
              <a:gd name="connsiteY8" fmla="*/ 1016000 h 3191947"/>
              <a:gd name="connsiteX0" fmla="*/ 0 w 3412066"/>
              <a:gd name="connsiteY0" fmla="*/ 1016000 h 3192130"/>
              <a:gd name="connsiteX1" fmla="*/ 1168400 w 3412066"/>
              <a:gd name="connsiteY1" fmla="*/ 0 h 3192130"/>
              <a:gd name="connsiteX2" fmla="*/ 2370666 w 3412066"/>
              <a:gd name="connsiteY2" fmla="*/ 660399 h 3192130"/>
              <a:gd name="connsiteX3" fmla="*/ 3386666 w 3412066"/>
              <a:gd name="connsiteY3" fmla="*/ 1727200 h 3192130"/>
              <a:gd name="connsiteX4" fmla="*/ 3412066 w 3412066"/>
              <a:gd name="connsiteY4" fmla="*/ 2624667 h 3192130"/>
              <a:gd name="connsiteX5" fmla="*/ 2624666 w 3412066"/>
              <a:gd name="connsiteY5" fmla="*/ 3191933 h 3192130"/>
              <a:gd name="connsiteX6" fmla="*/ 1701799 w 3412066"/>
              <a:gd name="connsiteY6" fmla="*/ 2565401 h 3192130"/>
              <a:gd name="connsiteX7" fmla="*/ 1464732 w 3412066"/>
              <a:gd name="connsiteY7" fmla="*/ 2556933 h 3192130"/>
              <a:gd name="connsiteX8" fmla="*/ 0 w 3412066"/>
              <a:gd name="connsiteY8" fmla="*/ 1016000 h 3192130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12066"/>
              <a:gd name="connsiteY0" fmla="*/ 1016000 h 3419328"/>
              <a:gd name="connsiteX1" fmla="*/ 1168400 w 3412066"/>
              <a:gd name="connsiteY1" fmla="*/ 0 h 3419328"/>
              <a:gd name="connsiteX2" fmla="*/ 2370666 w 3412066"/>
              <a:gd name="connsiteY2" fmla="*/ 660399 h 3419328"/>
              <a:gd name="connsiteX3" fmla="*/ 3386666 w 3412066"/>
              <a:gd name="connsiteY3" fmla="*/ 1727200 h 3419328"/>
              <a:gd name="connsiteX4" fmla="*/ 3412066 w 3412066"/>
              <a:gd name="connsiteY4" fmla="*/ 2624667 h 3419328"/>
              <a:gd name="connsiteX5" fmla="*/ 2650066 w 3412066"/>
              <a:gd name="connsiteY5" fmla="*/ 3378200 h 3419328"/>
              <a:gd name="connsiteX6" fmla="*/ 1701799 w 3412066"/>
              <a:gd name="connsiteY6" fmla="*/ 2565401 h 3419328"/>
              <a:gd name="connsiteX7" fmla="*/ 1464732 w 3412066"/>
              <a:gd name="connsiteY7" fmla="*/ 2556933 h 3419328"/>
              <a:gd name="connsiteX8" fmla="*/ 0 w 3412066"/>
              <a:gd name="connsiteY8" fmla="*/ 1016000 h 3419328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29000"/>
              <a:gd name="connsiteY0" fmla="*/ 1016000 h 3378245"/>
              <a:gd name="connsiteX1" fmla="*/ 1168400 w 3429000"/>
              <a:gd name="connsiteY1" fmla="*/ 0 h 3378245"/>
              <a:gd name="connsiteX2" fmla="*/ 2370666 w 3429000"/>
              <a:gd name="connsiteY2" fmla="*/ 660399 h 3378245"/>
              <a:gd name="connsiteX3" fmla="*/ 3386666 w 3429000"/>
              <a:gd name="connsiteY3" fmla="*/ 1727200 h 3378245"/>
              <a:gd name="connsiteX4" fmla="*/ 3429000 w 3429000"/>
              <a:gd name="connsiteY4" fmla="*/ 2599267 h 3378245"/>
              <a:gd name="connsiteX5" fmla="*/ 2650066 w 3429000"/>
              <a:gd name="connsiteY5" fmla="*/ 3378200 h 3378245"/>
              <a:gd name="connsiteX6" fmla="*/ 1701799 w 3429000"/>
              <a:gd name="connsiteY6" fmla="*/ 2565401 h 3378245"/>
              <a:gd name="connsiteX7" fmla="*/ 1464732 w 3429000"/>
              <a:gd name="connsiteY7" fmla="*/ 2556933 h 3378245"/>
              <a:gd name="connsiteX8" fmla="*/ 0 w 3429000"/>
              <a:gd name="connsiteY8" fmla="*/ 1016000 h 3378245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49353 w 3429000"/>
              <a:gd name="connsiteY2" fmla="*/ 701918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06726 w 3429000"/>
              <a:gd name="connsiteY2" fmla="*/ 722678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57519 h 3419719"/>
              <a:gd name="connsiteX1" fmla="*/ 1232340 w 3429000"/>
              <a:gd name="connsiteY1" fmla="*/ 0 h 3419719"/>
              <a:gd name="connsiteX2" fmla="*/ 2306726 w 3429000"/>
              <a:gd name="connsiteY2" fmla="*/ 764197 h 3419719"/>
              <a:gd name="connsiteX3" fmla="*/ 3386666 w 3429000"/>
              <a:gd name="connsiteY3" fmla="*/ 1768719 h 3419719"/>
              <a:gd name="connsiteX4" fmla="*/ 3429000 w 3429000"/>
              <a:gd name="connsiteY4" fmla="*/ 2640786 h 3419719"/>
              <a:gd name="connsiteX5" fmla="*/ 2650066 w 3429000"/>
              <a:gd name="connsiteY5" fmla="*/ 3419719 h 3419719"/>
              <a:gd name="connsiteX6" fmla="*/ 1701799 w 3429000"/>
              <a:gd name="connsiteY6" fmla="*/ 2606920 h 3419719"/>
              <a:gd name="connsiteX7" fmla="*/ 1464732 w 3429000"/>
              <a:gd name="connsiteY7" fmla="*/ 2598452 h 3419719"/>
              <a:gd name="connsiteX8" fmla="*/ 0 w 3429000"/>
              <a:gd name="connsiteY8" fmla="*/ 1057519 h 341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3419719">
                <a:moveTo>
                  <a:pt x="0" y="1057519"/>
                </a:moveTo>
                <a:lnTo>
                  <a:pt x="1232340" y="0"/>
                </a:lnTo>
                <a:lnTo>
                  <a:pt x="2306726" y="764197"/>
                </a:lnTo>
                <a:lnTo>
                  <a:pt x="3386666" y="1768719"/>
                </a:lnTo>
                <a:lnTo>
                  <a:pt x="3429000" y="2640786"/>
                </a:lnTo>
                <a:lnTo>
                  <a:pt x="2650066" y="3419719"/>
                </a:lnTo>
                <a:lnTo>
                  <a:pt x="1701799" y="2606920"/>
                </a:lnTo>
                <a:lnTo>
                  <a:pt x="1464732" y="2598452"/>
                </a:lnTo>
                <a:cubicBezTo>
                  <a:pt x="629355" y="1737675"/>
                  <a:pt x="488244" y="1571163"/>
                  <a:pt x="0" y="1057519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  <a:scene3d>
            <a:camera prst="orthographicFront">
              <a:rot lat="4620000" lon="0" rev="21540000"/>
            </a:camera>
            <a:lightRig rig="contrasting" dir="t">
              <a:rot lat="0" lon="0" rev="3300000"/>
            </a:lightRig>
          </a:scene3d>
          <a:sp3d extrusionH="1905000" contourW="12700" prstMaterial="clear">
            <a:extrusionClr>
              <a:schemeClr val="accent2">
                <a:lumMod val="20000"/>
                <a:lumOff val="80000"/>
              </a:schemeClr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/>
          <p:nvPr/>
        </p:nvCxnSpPr>
        <p:spPr>
          <a:xfrm flipH="1">
            <a:off x="914402" y="2451100"/>
            <a:ext cx="1118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845608" y="2187495"/>
            <a:ext cx="1378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FL 65</a:t>
            </a:r>
          </a:p>
        </p:txBody>
      </p:sp>
      <p:cxnSp>
        <p:nvCxnSpPr>
          <p:cNvPr id="40" name="Connecteur droit 39"/>
          <p:cNvCxnSpPr/>
          <p:nvPr/>
        </p:nvCxnSpPr>
        <p:spPr>
          <a:xfrm flipH="1">
            <a:off x="873919" y="4309645"/>
            <a:ext cx="1118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" descr="Papier lettre"/>
          <p:cNvSpPr>
            <a:spLocks noChangeArrowheads="1"/>
          </p:cNvSpPr>
          <p:nvPr/>
        </p:nvSpPr>
        <p:spPr bwMode="auto">
          <a:xfrm>
            <a:off x="705908" y="1382017"/>
            <a:ext cx="7800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TMA (régions de contrôle terminal)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624858"/>
      </p:ext>
    </p:extLst>
  </p:cSld>
  <p:clrMapOvr>
    <a:masterClrMapping/>
  </p:clrMapOvr>
  <p:transition advTm="36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 animBg="1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 descr="Marbre blanc"/>
          <p:cNvSpPr>
            <a:spLocks noChangeArrowheads="1"/>
          </p:cNvSpPr>
          <p:nvPr/>
        </p:nvSpPr>
        <p:spPr bwMode="auto">
          <a:xfrm>
            <a:off x="2832100" y="6451208"/>
            <a:ext cx="3873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1200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Largeur d’un Airway : de 10 à 20 Nm</a:t>
            </a:r>
          </a:p>
        </p:txBody>
      </p:sp>
      <p:grpSp>
        <p:nvGrpSpPr>
          <p:cNvPr id="45" name="Grouper 44"/>
          <p:cNvGrpSpPr>
            <a:grpSpLocks/>
          </p:cNvGrpSpPr>
          <p:nvPr/>
        </p:nvGrpSpPr>
        <p:grpSpPr>
          <a:xfrm>
            <a:off x="2863851" y="6336595"/>
            <a:ext cx="467999" cy="344745"/>
            <a:chOff x="563019" y="2038436"/>
            <a:chExt cx="628691" cy="510254"/>
          </a:xfrm>
        </p:grpSpPr>
        <p:sp>
          <p:nvSpPr>
            <p:cNvPr id="46" name="AutoShape 69"/>
            <p:cNvSpPr>
              <a:spLocks noChangeArrowheads="1"/>
            </p:cNvSpPr>
            <p:nvPr/>
          </p:nvSpPr>
          <p:spPr bwMode="auto">
            <a:xfrm>
              <a:off x="596108" y="2082801"/>
              <a:ext cx="562513" cy="461844"/>
            </a:xfrm>
            <a:prstGeom prst="triangle">
              <a:avLst>
                <a:gd name="adj" fmla="val 50000"/>
              </a:avLst>
            </a:prstGeom>
            <a:solidFill>
              <a:srgbClr val="F5F53D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5F53D">
                  <a:gamma/>
                  <a:shade val="60000"/>
                  <a:invGamma/>
                  <a:alpha val="74998"/>
                </a:srgbClr>
              </a:prst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47" name="Text Box 70"/>
            <p:cNvSpPr txBox="1">
              <a:spLocks noChangeArrowheads="1"/>
            </p:cNvSpPr>
            <p:nvPr/>
          </p:nvSpPr>
          <p:spPr bwMode="auto">
            <a:xfrm>
              <a:off x="563019" y="2038436"/>
              <a:ext cx="628691" cy="510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3300"/>
                  </a:solidFill>
                </a:rPr>
                <a:t>!</a:t>
              </a:r>
              <a:endParaRPr lang="fr-FR" sz="2800" dirty="0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663296" y="3266644"/>
            <a:ext cx="1855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2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Radio-balise</a:t>
            </a:r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(V0R)</a:t>
            </a:r>
          </a:p>
        </p:txBody>
      </p:sp>
      <p:sp>
        <p:nvSpPr>
          <p:cNvPr id="19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20" name="Rectangle 3" descr="Papier lettre"/>
          <p:cNvSpPr>
            <a:spLocks noChangeArrowheads="1"/>
          </p:cNvSpPr>
          <p:nvPr/>
        </p:nvSpPr>
        <p:spPr bwMode="auto">
          <a:xfrm>
            <a:off x="688975" y="965200"/>
            <a:ext cx="780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</p:txBody>
      </p:sp>
      <p:sp>
        <p:nvSpPr>
          <p:cNvPr id="22" name="Rectangle 3" descr="Papier lettre"/>
          <p:cNvSpPr>
            <a:spLocks noChangeArrowheads="1"/>
          </p:cNvSpPr>
          <p:nvPr/>
        </p:nvSpPr>
        <p:spPr bwMode="auto">
          <a:xfrm>
            <a:off x="620712" y="1382017"/>
            <a:ext cx="7800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AWY (Airways ou couloirs aériens)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699" y="1852042"/>
            <a:ext cx="3793067" cy="4652527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  <p:cxnSp>
        <p:nvCxnSpPr>
          <p:cNvPr id="37" name="Connecteur droit 36"/>
          <p:cNvCxnSpPr/>
          <p:nvPr/>
        </p:nvCxnSpPr>
        <p:spPr>
          <a:xfrm flipV="1">
            <a:off x="5013325" y="2836333"/>
            <a:ext cx="219075" cy="2802467"/>
          </a:xfrm>
          <a:prstGeom prst="line">
            <a:avLst/>
          </a:prstGeom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VORCAntenne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3" y="3534833"/>
            <a:ext cx="1949729" cy="155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er 3"/>
          <p:cNvGrpSpPr/>
          <p:nvPr/>
        </p:nvGrpSpPr>
        <p:grpSpPr>
          <a:xfrm>
            <a:off x="6504782" y="2427210"/>
            <a:ext cx="2552699" cy="3235660"/>
            <a:chOff x="6504782" y="2427210"/>
            <a:chExt cx="2552699" cy="3235660"/>
          </a:xfrm>
        </p:grpSpPr>
        <p:grpSp>
          <p:nvGrpSpPr>
            <p:cNvPr id="2" name="Grouper 1"/>
            <p:cNvGrpSpPr/>
            <p:nvPr/>
          </p:nvGrpSpPr>
          <p:grpSpPr>
            <a:xfrm>
              <a:off x="6504782" y="2427210"/>
              <a:ext cx="2552699" cy="1107623"/>
              <a:chOff x="6415882" y="2185910"/>
              <a:chExt cx="2552699" cy="1107623"/>
            </a:xfrm>
          </p:grpSpPr>
          <p:pic>
            <p:nvPicPr>
              <p:cNvPr id="14" name="Image 13" descr="phpThumb_generated_thumbnailjpg-3.jpe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5882" y="2493687"/>
                <a:ext cx="2552699" cy="799846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6415882" y="2185910"/>
                <a:ext cx="25345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fr-FR" sz="1200" dirty="0">
                    <a:ln w="1905"/>
                    <a:solidFill>
                      <a:schemeClr val="tx2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rebuchet MS"/>
                    <a:cs typeface="Trebuchet MS"/>
                  </a:rPr>
                  <a:t>Récepteur</a:t>
                </a:r>
              </a:p>
            </p:txBody>
          </p:sp>
        </p:grpSp>
        <p:grpSp>
          <p:nvGrpSpPr>
            <p:cNvPr id="3" name="Grouper 2"/>
            <p:cNvGrpSpPr/>
            <p:nvPr/>
          </p:nvGrpSpPr>
          <p:grpSpPr>
            <a:xfrm>
              <a:off x="6561666" y="3691410"/>
              <a:ext cx="2477676" cy="1971460"/>
              <a:chOff x="6472766" y="3450110"/>
              <a:chExt cx="2477676" cy="1971460"/>
            </a:xfrm>
          </p:grpSpPr>
          <p:pic>
            <p:nvPicPr>
              <p:cNvPr id="13" name="Picture 1028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E1FFFF"/>
                  </a:clrFrom>
                  <a:clrTo>
                    <a:srgbClr val="E1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750" b="98250" l="275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62878" y="3730998"/>
                <a:ext cx="1690572" cy="1690572"/>
              </a:xfrm>
              <a:prstGeom prst="rect">
                <a:avLst/>
              </a:prstGeom>
              <a:noFill/>
              <a:ln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6472766" y="3450110"/>
                <a:ext cx="24776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fr-FR" sz="1200" dirty="0">
                    <a:ln w="1905"/>
                    <a:solidFill>
                      <a:schemeClr val="tx2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rebuchet MS"/>
                    <a:cs typeface="Trebuchet MS"/>
                  </a:rPr>
                  <a:t>Indicateur de position</a:t>
                </a:r>
              </a:p>
            </p:txBody>
          </p:sp>
        </p:grpSp>
      </p:grpSp>
      <p:sp>
        <p:nvSpPr>
          <p:cNvPr id="23" name="ZoneTexte 22"/>
          <p:cNvSpPr txBox="1"/>
          <p:nvPr/>
        </p:nvSpPr>
        <p:spPr>
          <a:xfrm>
            <a:off x="1816100" y="1646684"/>
            <a:ext cx="577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200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Matérialisés sur les cartes 1/1 000 000 uniquement !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1689100" y="2836587"/>
            <a:ext cx="3543300" cy="1494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40"/>
          <p:cNvSpPr>
            <a:spLocks noChangeArrowheads="1"/>
          </p:cNvSpPr>
          <p:nvPr/>
        </p:nvSpPr>
        <p:spPr bwMode="auto">
          <a:xfrm>
            <a:off x="4800600" y="4128622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483" y="4738222"/>
            <a:ext cx="858018" cy="10803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Connecteur droit avec flèche 28"/>
          <p:cNvCxnSpPr/>
          <p:nvPr/>
        </p:nvCxnSpPr>
        <p:spPr>
          <a:xfrm flipH="1">
            <a:off x="3746500" y="4546600"/>
            <a:ext cx="1054100" cy="54192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53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92"/>
    </mc:Choice>
    <mc:Fallback xmlns="">
      <p:transition xmlns:p14="http://schemas.microsoft.com/office/powerpoint/2010/main" spd="slow" advTm="15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0"/>
                    </a14:imgEffect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00" y="1771283"/>
            <a:ext cx="5716058" cy="7216604"/>
          </a:xfrm>
          <a:prstGeom prst="rect">
            <a:avLst/>
          </a:prstGeom>
          <a:ln>
            <a:noFill/>
          </a:ln>
          <a:effectLst>
            <a:softEdge rad="228600"/>
          </a:effectLst>
          <a:scene3d>
            <a:camera prst="orthographicFront">
              <a:rot lat="17099985" lon="0" rev="0"/>
            </a:camera>
            <a:lightRig rig="threePt" dir="t"/>
          </a:scene3d>
        </p:spPr>
      </p:pic>
      <p:sp>
        <p:nvSpPr>
          <p:cNvPr id="19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20" name="Rectangle 3" descr="Papier lettre"/>
          <p:cNvSpPr>
            <a:spLocks noChangeArrowheads="1"/>
          </p:cNvSpPr>
          <p:nvPr/>
        </p:nvSpPr>
        <p:spPr bwMode="auto">
          <a:xfrm>
            <a:off x="688975" y="965200"/>
            <a:ext cx="780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</p:txBody>
      </p:sp>
      <p:sp>
        <p:nvSpPr>
          <p:cNvPr id="22" name="Rectangle 3" descr="Papier lettre"/>
          <p:cNvSpPr>
            <a:spLocks noChangeArrowheads="1"/>
          </p:cNvSpPr>
          <p:nvPr/>
        </p:nvSpPr>
        <p:spPr bwMode="auto">
          <a:xfrm>
            <a:off x="620712" y="1382017"/>
            <a:ext cx="7800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AWY (Airways ou couloirs aériens)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816100" y="1646684"/>
            <a:ext cx="577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200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Matérialisés sur les cartes 1/1 000 000 uniquement !</a:t>
            </a:r>
          </a:p>
        </p:txBody>
      </p:sp>
      <p:sp>
        <p:nvSpPr>
          <p:cNvPr id="11" name="Forme libre 10"/>
          <p:cNvSpPr>
            <a:spLocks noChangeAspect="1"/>
          </p:cNvSpPr>
          <p:nvPr/>
        </p:nvSpPr>
        <p:spPr>
          <a:xfrm>
            <a:off x="2317363" y="3164763"/>
            <a:ext cx="2635637" cy="2618976"/>
          </a:xfrm>
          <a:custGeom>
            <a:avLst/>
            <a:gdLst>
              <a:gd name="connsiteX0" fmla="*/ 0 w 3225800"/>
              <a:gd name="connsiteY0" fmla="*/ 1270000 h 3073400"/>
              <a:gd name="connsiteX1" fmla="*/ 1295400 w 3225800"/>
              <a:gd name="connsiteY1" fmla="*/ 0 h 3073400"/>
              <a:gd name="connsiteX2" fmla="*/ 3225800 w 3225800"/>
              <a:gd name="connsiteY2" fmla="*/ 1930400 h 3073400"/>
              <a:gd name="connsiteX3" fmla="*/ 2108200 w 3225800"/>
              <a:gd name="connsiteY3" fmla="*/ 3073400 h 3073400"/>
              <a:gd name="connsiteX4" fmla="*/ 1447800 w 3225800"/>
              <a:gd name="connsiteY4" fmla="*/ 2438400 h 3073400"/>
              <a:gd name="connsiteX5" fmla="*/ 1193800 w 3225800"/>
              <a:gd name="connsiteY5" fmla="*/ 2489200 h 3073400"/>
              <a:gd name="connsiteX6" fmla="*/ 0 w 3225800"/>
              <a:gd name="connsiteY6" fmla="*/ 127000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5800" h="3073400">
                <a:moveTo>
                  <a:pt x="0" y="1270000"/>
                </a:moveTo>
                <a:lnTo>
                  <a:pt x="1295400" y="0"/>
                </a:lnTo>
                <a:lnTo>
                  <a:pt x="3225800" y="1930400"/>
                </a:lnTo>
                <a:lnTo>
                  <a:pt x="2108200" y="3073400"/>
                </a:lnTo>
                <a:lnTo>
                  <a:pt x="1447800" y="2438400"/>
                </a:lnTo>
                <a:lnTo>
                  <a:pt x="1193800" y="2489200"/>
                </a:lnTo>
                <a:lnTo>
                  <a:pt x="0" y="1270000"/>
                </a:lnTo>
                <a:close/>
              </a:path>
            </a:pathLst>
          </a:custGeom>
          <a:noFill/>
          <a:ln w="28575" cmpd="sng"/>
          <a:scene3d>
            <a:camera prst="perspectiveFront">
              <a:rot lat="16920000" lon="0" rev="0"/>
            </a:camera>
            <a:lightRig rig="glow" dir="t">
              <a:rot lat="0" lon="0" rev="3600000"/>
            </a:lightRig>
          </a:scene3d>
          <a:sp3d extrusionH="635000" contourW="12700" prstMaterial="clear">
            <a:extrusionClr>
              <a:schemeClr val="accent3"/>
            </a:extrusionClr>
            <a:contourClr>
              <a:schemeClr val="accent3">
                <a:lumMod val="5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fr-FR"/>
          </a:p>
        </p:txBody>
      </p:sp>
      <p:sp>
        <p:nvSpPr>
          <p:cNvPr id="12" name="Forme libre 11"/>
          <p:cNvSpPr>
            <a:spLocks noChangeAspect="1"/>
          </p:cNvSpPr>
          <p:nvPr/>
        </p:nvSpPr>
        <p:spPr>
          <a:xfrm>
            <a:off x="1600200" y="2730500"/>
            <a:ext cx="3864472" cy="3457488"/>
          </a:xfrm>
          <a:custGeom>
            <a:avLst/>
            <a:gdLst>
              <a:gd name="connsiteX0" fmla="*/ 0 w 3098800"/>
              <a:gd name="connsiteY0" fmla="*/ 846667 h 3014134"/>
              <a:gd name="connsiteX1" fmla="*/ 990600 w 3098800"/>
              <a:gd name="connsiteY1" fmla="*/ 0 h 3014134"/>
              <a:gd name="connsiteX2" fmla="*/ 2116666 w 3098800"/>
              <a:gd name="connsiteY2" fmla="*/ 609600 h 3014134"/>
              <a:gd name="connsiteX3" fmla="*/ 3031066 w 3098800"/>
              <a:gd name="connsiteY3" fmla="*/ 1591734 h 3014134"/>
              <a:gd name="connsiteX4" fmla="*/ 3098800 w 3098800"/>
              <a:gd name="connsiteY4" fmla="*/ 2379134 h 3014134"/>
              <a:gd name="connsiteX5" fmla="*/ 2463800 w 3098800"/>
              <a:gd name="connsiteY5" fmla="*/ 3014134 h 3014134"/>
              <a:gd name="connsiteX6" fmla="*/ 2463800 w 3098800"/>
              <a:gd name="connsiteY6" fmla="*/ 3014134 h 3014134"/>
              <a:gd name="connsiteX7" fmla="*/ 1574800 w 3098800"/>
              <a:gd name="connsiteY7" fmla="*/ 2252134 h 3014134"/>
              <a:gd name="connsiteX8" fmla="*/ 1337733 w 3098800"/>
              <a:gd name="connsiteY8" fmla="*/ 2260600 h 3014134"/>
              <a:gd name="connsiteX9" fmla="*/ 0 w 3098800"/>
              <a:gd name="connsiteY9" fmla="*/ 846667 h 3014134"/>
              <a:gd name="connsiteX0" fmla="*/ 0 w 3098800"/>
              <a:gd name="connsiteY0" fmla="*/ 846667 h 3063423"/>
              <a:gd name="connsiteX1" fmla="*/ 990600 w 3098800"/>
              <a:gd name="connsiteY1" fmla="*/ 0 h 3063423"/>
              <a:gd name="connsiteX2" fmla="*/ 2116666 w 3098800"/>
              <a:gd name="connsiteY2" fmla="*/ 609600 h 3063423"/>
              <a:gd name="connsiteX3" fmla="*/ 3031066 w 3098800"/>
              <a:gd name="connsiteY3" fmla="*/ 1591734 h 3063423"/>
              <a:gd name="connsiteX4" fmla="*/ 3098800 w 3098800"/>
              <a:gd name="connsiteY4" fmla="*/ 2379134 h 3063423"/>
              <a:gd name="connsiteX5" fmla="*/ 2463800 w 3098800"/>
              <a:gd name="connsiteY5" fmla="*/ 3014134 h 3063423"/>
              <a:gd name="connsiteX6" fmla="*/ 2429933 w 3098800"/>
              <a:gd name="connsiteY6" fmla="*/ 3022600 h 3063423"/>
              <a:gd name="connsiteX7" fmla="*/ 1574800 w 3098800"/>
              <a:gd name="connsiteY7" fmla="*/ 2252134 h 3063423"/>
              <a:gd name="connsiteX8" fmla="*/ 1337733 w 3098800"/>
              <a:gd name="connsiteY8" fmla="*/ 2260600 h 3063423"/>
              <a:gd name="connsiteX9" fmla="*/ 0 w 3098800"/>
              <a:gd name="connsiteY9" fmla="*/ 846667 h 3063423"/>
              <a:gd name="connsiteX0" fmla="*/ 0 w 3098800"/>
              <a:gd name="connsiteY0" fmla="*/ 846667 h 3022600"/>
              <a:gd name="connsiteX1" fmla="*/ 990600 w 3098800"/>
              <a:gd name="connsiteY1" fmla="*/ 0 h 3022600"/>
              <a:gd name="connsiteX2" fmla="*/ 2116666 w 3098800"/>
              <a:gd name="connsiteY2" fmla="*/ 609600 h 3022600"/>
              <a:gd name="connsiteX3" fmla="*/ 3031066 w 3098800"/>
              <a:gd name="connsiteY3" fmla="*/ 1591734 h 3022600"/>
              <a:gd name="connsiteX4" fmla="*/ 3098800 w 3098800"/>
              <a:gd name="connsiteY4" fmla="*/ 2379134 h 3022600"/>
              <a:gd name="connsiteX5" fmla="*/ 2429933 w 3098800"/>
              <a:gd name="connsiteY5" fmla="*/ 3022600 h 3022600"/>
              <a:gd name="connsiteX6" fmla="*/ 1574800 w 3098800"/>
              <a:gd name="connsiteY6" fmla="*/ 2252134 h 3022600"/>
              <a:gd name="connsiteX7" fmla="*/ 1337733 w 3098800"/>
              <a:gd name="connsiteY7" fmla="*/ 2260600 h 3022600"/>
              <a:gd name="connsiteX8" fmla="*/ 0 w 3098800"/>
              <a:gd name="connsiteY8" fmla="*/ 846667 h 3022600"/>
              <a:gd name="connsiteX0" fmla="*/ 0 w 3293533"/>
              <a:gd name="connsiteY0" fmla="*/ 846667 h 3022600"/>
              <a:gd name="connsiteX1" fmla="*/ 1185333 w 3293533"/>
              <a:gd name="connsiteY1" fmla="*/ 0 h 3022600"/>
              <a:gd name="connsiteX2" fmla="*/ 2311399 w 3293533"/>
              <a:gd name="connsiteY2" fmla="*/ 609600 h 3022600"/>
              <a:gd name="connsiteX3" fmla="*/ 3225799 w 3293533"/>
              <a:gd name="connsiteY3" fmla="*/ 1591734 h 3022600"/>
              <a:gd name="connsiteX4" fmla="*/ 3293533 w 3293533"/>
              <a:gd name="connsiteY4" fmla="*/ 2379134 h 3022600"/>
              <a:gd name="connsiteX5" fmla="*/ 2624666 w 3293533"/>
              <a:gd name="connsiteY5" fmla="*/ 3022600 h 3022600"/>
              <a:gd name="connsiteX6" fmla="*/ 1769533 w 3293533"/>
              <a:gd name="connsiteY6" fmla="*/ 2252134 h 3022600"/>
              <a:gd name="connsiteX7" fmla="*/ 1532466 w 3293533"/>
              <a:gd name="connsiteY7" fmla="*/ 2260600 h 3022600"/>
              <a:gd name="connsiteX8" fmla="*/ 0 w 3293533"/>
              <a:gd name="connsiteY8" fmla="*/ 846667 h 3022600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11399 w 3293533"/>
              <a:gd name="connsiteY2" fmla="*/ 778933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47"/>
              <a:gd name="connsiteX1" fmla="*/ 1168400 w 3293533"/>
              <a:gd name="connsiteY1" fmla="*/ 0 h 3191947"/>
              <a:gd name="connsiteX2" fmla="*/ 2370666 w 3293533"/>
              <a:gd name="connsiteY2" fmla="*/ 660399 h 3191947"/>
              <a:gd name="connsiteX3" fmla="*/ 3225799 w 3293533"/>
              <a:gd name="connsiteY3" fmla="*/ 1761067 h 3191947"/>
              <a:gd name="connsiteX4" fmla="*/ 3293533 w 3293533"/>
              <a:gd name="connsiteY4" fmla="*/ 2548467 h 3191947"/>
              <a:gd name="connsiteX5" fmla="*/ 2624666 w 3293533"/>
              <a:gd name="connsiteY5" fmla="*/ 3191933 h 3191947"/>
              <a:gd name="connsiteX6" fmla="*/ 1701799 w 3293533"/>
              <a:gd name="connsiteY6" fmla="*/ 2565401 h 3191947"/>
              <a:gd name="connsiteX7" fmla="*/ 1464732 w 3293533"/>
              <a:gd name="connsiteY7" fmla="*/ 2556933 h 3191947"/>
              <a:gd name="connsiteX8" fmla="*/ 0 w 3293533"/>
              <a:gd name="connsiteY8" fmla="*/ 1016000 h 3191947"/>
              <a:gd name="connsiteX0" fmla="*/ 0 w 3386666"/>
              <a:gd name="connsiteY0" fmla="*/ 1016000 h 3191947"/>
              <a:gd name="connsiteX1" fmla="*/ 1168400 w 3386666"/>
              <a:gd name="connsiteY1" fmla="*/ 0 h 3191947"/>
              <a:gd name="connsiteX2" fmla="*/ 2370666 w 3386666"/>
              <a:gd name="connsiteY2" fmla="*/ 660399 h 3191947"/>
              <a:gd name="connsiteX3" fmla="*/ 3386666 w 3386666"/>
              <a:gd name="connsiteY3" fmla="*/ 1727200 h 3191947"/>
              <a:gd name="connsiteX4" fmla="*/ 3293533 w 3386666"/>
              <a:gd name="connsiteY4" fmla="*/ 2548467 h 3191947"/>
              <a:gd name="connsiteX5" fmla="*/ 2624666 w 3386666"/>
              <a:gd name="connsiteY5" fmla="*/ 3191933 h 3191947"/>
              <a:gd name="connsiteX6" fmla="*/ 1701799 w 3386666"/>
              <a:gd name="connsiteY6" fmla="*/ 2565401 h 3191947"/>
              <a:gd name="connsiteX7" fmla="*/ 1464732 w 3386666"/>
              <a:gd name="connsiteY7" fmla="*/ 2556933 h 3191947"/>
              <a:gd name="connsiteX8" fmla="*/ 0 w 3386666"/>
              <a:gd name="connsiteY8" fmla="*/ 1016000 h 3191947"/>
              <a:gd name="connsiteX0" fmla="*/ 0 w 3412066"/>
              <a:gd name="connsiteY0" fmla="*/ 1016000 h 3192130"/>
              <a:gd name="connsiteX1" fmla="*/ 1168400 w 3412066"/>
              <a:gd name="connsiteY1" fmla="*/ 0 h 3192130"/>
              <a:gd name="connsiteX2" fmla="*/ 2370666 w 3412066"/>
              <a:gd name="connsiteY2" fmla="*/ 660399 h 3192130"/>
              <a:gd name="connsiteX3" fmla="*/ 3386666 w 3412066"/>
              <a:gd name="connsiteY3" fmla="*/ 1727200 h 3192130"/>
              <a:gd name="connsiteX4" fmla="*/ 3412066 w 3412066"/>
              <a:gd name="connsiteY4" fmla="*/ 2624667 h 3192130"/>
              <a:gd name="connsiteX5" fmla="*/ 2624666 w 3412066"/>
              <a:gd name="connsiteY5" fmla="*/ 3191933 h 3192130"/>
              <a:gd name="connsiteX6" fmla="*/ 1701799 w 3412066"/>
              <a:gd name="connsiteY6" fmla="*/ 2565401 h 3192130"/>
              <a:gd name="connsiteX7" fmla="*/ 1464732 w 3412066"/>
              <a:gd name="connsiteY7" fmla="*/ 2556933 h 3192130"/>
              <a:gd name="connsiteX8" fmla="*/ 0 w 3412066"/>
              <a:gd name="connsiteY8" fmla="*/ 1016000 h 3192130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12066"/>
              <a:gd name="connsiteY0" fmla="*/ 1016000 h 3419328"/>
              <a:gd name="connsiteX1" fmla="*/ 1168400 w 3412066"/>
              <a:gd name="connsiteY1" fmla="*/ 0 h 3419328"/>
              <a:gd name="connsiteX2" fmla="*/ 2370666 w 3412066"/>
              <a:gd name="connsiteY2" fmla="*/ 660399 h 3419328"/>
              <a:gd name="connsiteX3" fmla="*/ 3386666 w 3412066"/>
              <a:gd name="connsiteY3" fmla="*/ 1727200 h 3419328"/>
              <a:gd name="connsiteX4" fmla="*/ 3412066 w 3412066"/>
              <a:gd name="connsiteY4" fmla="*/ 2624667 h 3419328"/>
              <a:gd name="connsiteX5" fmla="*/ 2650066 w 3412066"/>
              <a:gd name="connsiteY5" fmla="*/ 3378200 h 3419328"/>
              <a:gd name="connsiteX6" fmla="*/ 1701799 w 3412066"/>
              <a:gd name="connsiteY6" fmla="*/ 2565401 h 3419328"/>
              <a:gd name="connsiteX7" fmla="*/ 1464732 w 3412066"/>
              <a:gd name="connsiteY7" fmla="*/ 2556933 h 3419328"/>
              <a:gd name="connsiteX8" fmla="*/ 0 w 3412066"/>
              <a:gd name="connsiteY8" fmla="*/ 1016000 h 3419328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29000"/>
              <a:gd name="connsiteY0" fmla="*/ 1016000 h 3378245"/>
              <a:gd name="connsiteX1" fmla="*/ 1168400 w 3429000"/>
              <a:gd name="connsiteY1" fmla="*/ 0 h 3378245"/>
              <a:gd name="connsiteX2" fmla="*/ 2370666 w 3429000"/>
              <a:gd name="connsiteY2" fmla="*/ 660399 h 3378245"/>
              <a:gd name="connsiteX3" fmla="*/ 3386666 w 3429000"/>
              <a:gd name="connsiteY3" fmla="*/ 1727200 h 3378245"/>
              <a:gd name="connsiteX4" fmla="*/ 3429000 w 3429000"/>
              <a:gd name="connsiteY4" fmla="*/ 2599267 h 3378245"/>
              <a:gd name="connsiteX5" fmla="*/ 2650066 w 3429000"/>
              <a:gd name="connsiteY5" fmla="*/ 3378200 h 3378245"/>
              <a:gd name="connsiteX6" fmla="*/ 1701799 w 3429000"/>
              <a:gd name="connsiteY6" fmla="*/ 2565401 h 3378245"/>
              <a:gd name="connsiteX7" fmla="*/ 1464732 w 3429000"/>
              <a:gd name="connsiteY7" fmla="*/ 2556933 h 3378245"/>
              <a:gd name="connsiteX8" fmla="*/ 0 w 3429000"/>
              <a:gd name="connsiteY8" fmla="*/ 1016000 h 3378245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49353 w 3429000"/>
              <a:gd name="connsiteY2" fmla="*/ 701918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06726 w 3429000"/>
              <a:gd name="connsiteY2" fmla="*/ 722678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57519 h 3419719"/>
              <a:gd name="connsiteX1" fmla="*/ 1232340 w 3429000"/>
              <a:gd name="connsiteY1" fmla="*/ 0 h 3419719"/>
              <a:gd name="connsiteX2" fmla="*/ 2306726 w 3429000"/>
              <a:gd name="connsiteY2" fmla="*/ 764197 h 3419719"/>
              <a:gd name="connsiteX3" fmla="*/ 3386666 w 3429000"/>
              <a:gd name="connsiteY3" fmla="*/ 1768719 h 3419719"/>
              <a:gd name="connsiteX4" fmla="*/ 3429000 w 3429000"/>
              <a:gd name="connsiteY4" fmla="*/ 2640786 h 3419719"/>
              <a:gd name="connsiteX5" fmla="*/ 2650066 w 3429000"/>
              <a:gd name="connsiteY5" fmla="*/ 3419719 h 3419719"/>
              <a:gd name="connsiteX6" fmla="*/ 1701799 w 3429000"/>
              <a:gd name="connsiteY6" fmla="*/ 2606920 h 3419719"/>
              <a:gd name="connsiteX7" fmla="*/ 1464732 w 3429000"/>
              <a:gd name="connsiteY7" fmla="*/ 2598452 h 3419719"/>
              <a:gd name="connsiteX8" fmla="*/ 0 w 3429000"/>
              <a:gd name="connsiteY8" fmla="*/ 1057519 h 341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3419719">
                <a:moveTo>
                  <a:pt x="0" y="1057519"/>
                </a:moveTo>
                <a:lnTo>
                  <a:pt x="1232340" y="0"/>
                </a:lnTo>
                <a:lnTo>
                  <a:pt x="2306726" y="764197"/>
                </a:lnTo>
                <a:lnTo>
                  <a:pt x="3386666" y="1768719"/>
                </a:lnTo>
                <a:lnTo>
                  <a:pt x="3429000" y="2640786"/>
                </a:lnTo>
                <a:lnTo>
                  <a:pt x="2650066" y="3419719"/>
                </a:lnTo>
                <a:lnTo>
                  <a:pt x="1701799" y="2606920"/>
                </a:lnTo>
                <a:lnTo>
                  <a:pt x="1464732" y="2598452"/>
                </a:lnTo>
                <a:cubicBezTo>
                  <a:pt x="629355" y="1737675"/>
                  <a:pt x="488244" y="1571163"/>
                  <a:pt x="0" y="1057519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  <a:scene3d>
            <a:camera prst="orthographicFront">
              <a:rot lat="4620000" lon="0" rev="21540000"/>
            </a:camera>
            <a:lightRig rig="contrasting" dir="t">
              <a:rot lat="0" lon="0" rev="3300000"/>
            </a:lightRig>
          </a:scene3d>
          <a:sp3d extrusionH="1905000" contourW="12700" prstMaterial="clear">
            <a:extrusionClr>
              <a:schemeClr val="accent2">
                <a:lumMod val="20000"/>
                <a:lumOff val="80000"/>
              </a:schemeClr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31"/>
          <p:cNvSpPr>
            <a:spLocks noChangeArrowheads="1"/>
          </p:cNvSpPr>
          <p:nvPr/>
        </p:nvSpPr>
        <p:spPr bwMode="auto">
          <a:xfrm>
            <a:off x="4806156" y="5026919"/>
            <a:ext cx="159544" cy="90922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Front" fov="5520000">
              <a:rot lat="671973" lon="360000" rev="0"/>
            </a:camera>
            <a:lightRig rig="brightRoom" dir="b">
              <a:rot lat="0" lon="0" rev="3060000"/>
            </a:lightRig>
          </a:scene3d>
          <a:sp3d z="107950" extrusionH="12700000" contourW="6350" prstMaterial="clear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/>
            </a:contour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4921249" y="3810000"/>
            <a:ext cx="311151" cy="3174836"/>
          </a:xfrm>
          <a:prstGeom prst="line">
            <a:avLst/>
          </a:prstGeom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17399987" lon="0" rev="212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535023" y="3345025"/>
            <a:ext cx="689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FL 65</a:t>
            </a: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4968387" y="3633462"/>
            <a:ext cx="1118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535023" y="2453501"/>
            <a:ext cx="689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FL 195</a:t>
            </a:r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4968387" y="2741938"/>
            <a:ext cx="1118759" cy="0"/>
          </a:xfrm>
          <a:prstGeom prst="line">
            <a:avLst/>
          </a:prstGeom>
          <a:ln w="12700" cmpd="sng">
            <a:solidFill>
              <a:srgbClr val="1F497D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789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5"/>
    </mc:Choice>
    <mc:Fallback xmlns="">
      <p:transition xmlns:p14="http://schemas.microsoft.com/office/powerpoint/2010/main" spd="slow" advTm="2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33334 L -2.22222E-6 1.85185E-6 " pathEditMode="relative" rAng="0" ptsTypes="AA">
                                      <p:cBhvr>
                                        <p:cTn id="1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21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 descr="Papier lettre"/>
          <p:cNvSpPr>
            <a:spLocks noChangeArrowheads="1"/>
          </p:cNvSpPr>
          <p:nvPr/>
        </p:nvSpPr>
        <p:spPr bwMode="auto">
          <a:xfrm>
            <a:off x="935037" y="821721"/>
            <a:ext cx="5839249" cy="21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1/ L’espace aérien contrôlé (EAC)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CTR (zones de contrôle terminal) 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TMA (régions de contrôle terminal) 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Les AWY (</a:t>
            </a:r>
            <a:r>
              <a:rPr lang="fr-FR" sz="14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airways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ou couloirs aériens)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L’espace aérien nommé LTA (Low Traffic Area)    </a:t>
            </a:r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Plancher : FL 115 ou 3000 </a:t>
            </a:r>
            <a:r>
              <a:rPr lang="fr-FR" sz="1400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ft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/ASFC </a:t>
            </a:r>
            <a:r>
              <a:rPr lang="fr-FR" sz="1200" i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(le plus élevé des 2)</a:t>
            </a:r>
            <a:r>
              <a:rPr lang="fr-FR" sz="12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</a:t>
            </a:r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Plafond : FL 195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5" name="Rectangle 3" descr="Papier lettre"/>
          <p:cNvSpPr>
            <a:spLocks noChangeArrowheads="1"/>
          </p:cNvSpPr>
          <p:nvPr/>
        </p:nvSpPr>
        <p:spPr bwMode="auto">
          <a:xfrm>
            <a:off x="935037" y="3071204"/>
            <a:ext cx="7800975" cy="26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à statut particulier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interdites (LF.P)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dangereuses (LF.D)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zones règlementées (LF.R)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ATZ (Zone de circulation d’aérodrome non contrôlé)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RMZ (Radio </a:t>
            </a:r>
            <a:r>
              <a:rPr lang="fr-FR" sz="1400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Mandatory</a:t>
            </a: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Zone)</a:t>
            </a:r>
          </a:p>
          <a:p>
            <a:pPr marL="742950" lvl="1" indent="-28575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TMZ (Transpondeur </a:t>
            </a:r>
            <a:r>
              <a:rPr lang="fr-FR" sz="1400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Mandatory</a:t>
            </a: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Zone)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Les ZIT et ZRT (Zones temporairement interdites ou règlementées)</a:t>
            </a:r>
          </a:p>
        </p:txBody>
      </p:sp>
      <p:sp>
        <p:nvSpPr>
          <p:cNvPr id="6" name="Rectangle 3" descr="Papier lettre"/>
          <p:cNvSpPr>
            <a:spLocks noChangeArrowheads="1"/>
          </p:cNvSpPr>
          <p:nvPr/>
        </p:nvSpPr>
        <p:spPr bwMode="auto">
          <a:xfrm>
            <a:off x="890588" y="5882700"/>
            <a:ext cx="673370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cap="all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3/ L’espace aérien non contrôlé (EANC)</a:t>
            </a:r>
          </a:p>
          <a:p>
            <a:pPr marL="742950" lvl="1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fr-FR" sz="140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Espace libre</a:t>
            </a:r>
            <a:endParaRPr lang="fr-FR" sz="1200" i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69021"/>
      </p:ext>
    </p:extLst>
  </p:cSld>
  <p:clrMapOvr>
    <a:masterClrMapping/>
  </p:clrMapOvr>
  <p:transition advTm="234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025" y="1728400"/>
            <a:ext cx="2489200" cy="4431496"/>
          </a:xfrm>
          <a:prstGeom prst="rect">
            <a:avLst/>
          </a:prstGeom>
        </p:spPr>
      </p:pic>
      <p:sp>
        <p:nvSpPr>
          <p:cNvPr id="17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8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19" name="Rectangle 3" descr="Papier lettre"/>
          <p:cNvSpPr>
            <a:spLocks noChangeArrowheads="1"/>
          </p:cNvSpPr>
          <p:nvPr/>
        </p:nvSpPr>
        <p:spPr bwMode="auto">
          <a:xfrm>
            <a:off x="968374" y="1905645"/>
            <a:ext cx="4114007" cy="128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ct val="50000"/>
              </a:spcBef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créés pour des activités particulières civiles ou militaires.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Elles peuvent se situer en espace aérien contrôlé ou non contrôlé. </a:t>
            </a:r>
          </a:p>
        </p:txBody>
      </p:sp>
      <p:sp>
        <p:nvSpPr>
          <p:cNvPr id="8" name="Rectangle 3" descr="Papier lettre"/>
          <p:cNvSpPr>
            <a:spLocks noChangeArrowheads="1"/>
          </p:cNvSpPr>
          <p:nvPr/>
        </p:nvSpPr>
        <p:spPr bwMode="auto">
          <a:xfrm>
            <a:off x="955674" y="3152528"/>
            <a:ext cx="4340225" cy="92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Elles sont répertoriées dans le complément aux cartes aéronautiques 1/1 000 000 que l’on trouve dans la « Pochette VFR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18200" y="1778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Rectangle 3" descr="Papier lettre"/>
          <p:cNvSpPr>
            <a:spLocks noChangeArrowheads="1"/>
          </p:cNvSpPr>
          <p:nvPr/>
        </p:nvSpPr>
        <p:spPr bwMode="auto">
          <a:xfrm>
            <a:off x="930274" y="4051847"/>
            <a:ext cx="4340225" cy="18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Cette pochette est éditée chaque année par le S.I.A (Service de l’Information Aéronautique)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Pour votre sécurité, celle des autres et pour respecter la réglementation, vous devez être en possession d’une pochette à jour !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fr-FR" sz="14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cs typeface="Trebuchet MS"/>
            </a:endParaRPr>
          </a:p>
        </p:txBody>
      </p:sp>
      <p:sp>
        <p:nvSpPr>
          <p:cNvPr id="12" name="Rectangle 3" descr="Papier lettre"/>
          <p:cNvSpPr>
            <a:spLocks noChangeArrowheads="1"/>
          </p:cNvSpPr>
          <p:nvPr/>
        </p:nvSpPr>
        <p:spPr bwMode="auto">
          <a:xfrm>
            <a:off x="676275" y="1252954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interdites (LF.P), dangereuses (LF.D), règlementées (LF.R)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1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6"/>
    </mc:Choice>
    <mc:Fallback xmlns="">
      <p:transition xmlns:p14="http://schemas.microsoft.com/office/powerpoint/2010/main" spd="slow" advTm="4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8" grpId="0" build="p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1562100" y="224234"/>
            <a:ext cx="6019800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CIRCULATION AERIENNE GENERALE </a:t>
            </a:r>
          </a:p>
        </p:txBody>
      </p:sp>
      <p:sp>
        <p:nvSpPr>
          <p:cNvPr id="11" name="Rectangle 2" descr="Marbre blanc"/>
          <p:cNvSpPr>
            <a:spLocks noChangeArrowheads="1"/>
          </p:cNvSpPr>
          <p:nvPr/>
        </p:nvSpPr>
        <p:spPr bwMode="auto">
          <a:xfrm>
            <a:off x="2078235" y="1556217"/>
            <a:ext cx="4987529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solidFill>
                  <a:schemeClr val="accent2"/>
                </a:solidFill>
                <a:latin typeface="+mj-lt"/>
                <a:cs typeface="Trebuchet MS"/>
              </a:rPr>
              <a:t>La circulation aérienne générale (CAG)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28133" y="853384"/>
            <a:ext cx="76852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600" dirty="0">
                <a:latin typeface="Trebuchet MS"/>
                <a:cs typeface="Trebuchet MS"/>
              </a:rPr>
              <a:t>Pour des raisons d’ordre technique ou militaire, la circulation aérienne se distingue par 2 types de vols :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2550" y="1970971"/>
            <a:ext cx="7818900" cy="219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Trebuchet MS"/>
                <a:cs typeface="Trebuchet MS"/>
              </a:rPr>
              <a:t>Elle regroupe l’ensemble des mouvements des aéronefs civils et d’état.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Trebuchet MS"/>
                <a:cs typeface="Trebuchet MS"/>
              </a:rPr>
              <a:t>Début 2015, dans une logique d’uniformisation du ciel européen, de nouvelles règles sont entrées en vigueur sous l’acronyme :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SERA </a:t>
            </a:r>
            <a:r>
              <a:rPr lang="fr-FR" sz="1600" dirty="0">
                <a:latin typeface="Trebuchet MS"/>
                <a:cs typeface="Trebuchet MS"/>
              </a:rPr>
              <a:t>(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S</a:t>
            </a:r>
            <a:r>
              <a:rPr lang="fr-FR" sz="1600" dirty="0">
                <a:latin typeface="Trebuchet MS"/>
                <a:cs typeface="Trebuchet MS"/>
              </a:rPr>
              <a:t>tandardized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E</a:t>
            </a:r>
            <a:r>
              <a:rPr lang="fr-FR" sz="1600" dirty="0">
                <a:latin typeface="Trebuchet MS"/>
                <a:cs typeface="Trebuchet MS"/>
              </a:rPr>
              <a:t>uropean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R</a:t>
            </a:r>
            <a:r>
              <a:rPr lang="fr-FR" sz="1600" dirty="0">
                <a:latin typeface="Trebuchet MS"/>
                <a:cs typeface="Trebuchet MS"/>
              </a:rPr>
              <a:t>ules of the </a:t>
            </a:r>
            <a:r>
              <a:rPr lang="fr-FR" sz="1600" b="1" dirty="0">
                <a:solidFill>
                  <a:srgbClr val="C0504D"/>
                </a:solidFill>
                <a:latin typeface="Trebuchet MS"/>
                <a:cs typeface="Trebuchet MS"/>
              </a:rPr>
              <a:t>A</a:t>
            </a:r>
            <a:r>
              <a:rPr lang="fr-FR" sz="1600" dirty="0">
                <a:latin typeface="Trebuchet MS"/>
                <a:cs typeface="Trebuchet MS"/>
              </a:rPr>
              <a:t>ir). </a:t>
            </a:r>
          </a:p>
          <a:p>
            <a:pPr algn="ctr">
              <a:lnSpc>
                <a:spcPct val="110000"/>
              </a:lnSpc>
            </a:pPr>
            <a:r>
              <a:rPr lang="fr-FR" sz="1600" dirty="0">
                <a:latin typeface="Trebuchet MS"/>
                <a:cs typeface="Trebuchet MS"/>
              </a:rPr>
              <a:t>Ce sont ces règles que tout pilote est tenu de respecter afin de prévenir les abordages et de garantir la sécurité des personnes et des biens. </a:t>
            </a:r>
          </a:p>
          <a:p>
            <a:pPr algn="ctr">
              <a:spcAft>
                <a:spcPts val="600"/>
              </a:spcAft>
            </a:pPr>
            <a:r>
              <a:rPr lang="fr-FR" sz="1600" dirty="0">
                <a:latin typeface="Trebuchet MS"/>
                <a:cs typeface="Trebuchet MS"/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2550" y="4598974"/>
            <a:ext cx="7818900" cy="159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600" dirty="0">
                <a:latin typeface="Trebuchet MS"/>
                <a:cs typeface="Trebuchet MS"/>
              </a:rPr>
              <a:t>C’est l’ensemble des mouvements des aéronefs militaires et</a:t>
            </a:r>
          </a:p>
          <a:p>
            <a:pPr algn="ctr">
              <a:lnSpc>
                <a:spcPct val="110000"/>
              </a:lnSpc>
            </a:pPr>
            <a:r>
              <a:rPr lang="fr-FR" sz="1600" dirty="0">
                <a:latin typeface="Trebuchet MS"/>
                <a:cs typeface="Trebuchet MS"/>
              </a:rPr>
              <a:t>des aéronefs en vol d’essai qui ne peuvent se conformer aux règles de la CAG.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Trebuchet MS"/>
                <a:cs typeface="Trebuchet MS"/>
              </a:rPr>
              <a:t>Elle est subdivisée en 2 catégories : </a:t>
            </a:r>
          </a:p>
          <a:p>
            <a:pPr marL="285750" indent="-285750" algn="ctr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600" dirty="0">
                <a:latin typeface="Trebuchet MS"/>
                <a:cs typeface="Trebuchet MS"/>
              </a:rPr>
              <a:t>La Circulation Opérationnelle Militaire (COM)</a:t>
            </a:r>
          </a:p>
          <a:p>
            <a:pPr marL="285750" indent="-285750" algn="ctr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fr-FR" sz="1600" dirty="0">
                <a:latin typeface="Trebuchet MS"/>
                <a:cs typeface="Trebuchet MS"/>
              </a:rPr>
              <a:t>La Circulation d'Essai et de Réception (CER).</a:t>
            </a:r>
          </a:p>
        </p:txBody>
      </p:sp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2078235" y="4182295"/>
            <a:ext cx="4987529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 cap="all" dirty="0">
                <a:solidFill>
                  <a:schemeClr val="accent2"/>
                </a:solidFill>
                <a:latin typeface="+mj-lt"/>
                <a:cs typeface="Trebuchet MS"/>
              </a:rPr>
              <a:t>La circulation aérienne MILITAIRE (CAM)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6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801"/>
    </mc:Choice>
    <mc:Fallback xmlns="">
      <p:transition xmlns:p14="http://schemas.microsoft.com/office/powerpoint/2010/main" advTm="11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build="allAtOnce"/>
      <p:bldP spid="18" grpId="0" build="allAtOnce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1" y="1978720"/>
            <a:ext cx="7667427" cy="4529234"/>
          </a:xfrm>
          <a:prstGeom prst="rect">
            <a:avLst/>
          </a:prstGeom>
        </p:spPr>
      </p:pic>
      <p:sp>
        <p:nvSpPr>
          <p:cNvPr id="14" name="Oval 40"/>
          <p:cNvSpPr>
            <a:spLocks noChangeArrowheads="1"/>
          </p:cNvSpPr>
          <p:nvPr/>
        </p:nvSpPr>
        <p:spPr bwMode="auto">
          <a:xfrm>
            <a:off x="2628900" y="3519022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4130873" y="3519022"/>
            <a:ext cx="669727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AutoShape 1768"/>
          <p:cNvSpPr>
            <a:spLocks noChangeArrowheads="1"/>
          </p:cNvSpPr>
          <p:nvPr/>
        </p:nvSpPr>
        <p:spPr bwMode="auto">
          <a:xfrm>
            <a:off x="2468912" y="16925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Trebuchet MS"/>
                <a:ea typeface="Times New Roman"/>
                <a:cs typeface="Trebuchet MS"/>
              </a:rPr>
              <a:t>Cartes Nord et Sud France 1/1 000 000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1" name="Oval 40"/>
          <p:cNvSpPr>
            <a:spLocks noChangeArrowheads="1"/>
          </p:cNvSpPr>
          <p:nvPr/>
        </p:nvSpPr>
        <p:spPr bwMode="auto">
          <a:xfrm>
            <a:off x="1384300" y="3823822"/>
            <a:ext cx="10160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" name="AutoShape 1768"/>
          <p:cNvSpPr>
            <a:spLocks noChangeArrowheads="1"/>
          </p:cNvSpPr>
          <p:nvPr/>
        </p:nvSpPr>
        <p:spPr bwMode="auto">
          <a:xfrm>
            <a:off x="2468912" y="16925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Trebuchet MS"/>
                <a:ea typeface="Times New Roman"/>
                <a:cs typeface="Trebuchet MS"/>
              </a:rPr>
              <a:t>Guide VFR (Rappel des règles de l’air)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3" name="AutoShape 1768"/>
          <p:cNvSpPr>
            <a:spLocks noChangeArrowheads="1"/>
          </p:cNvSpPr>
          <p:nvPr/>
        </p:nvSpPr>
        <p:spPr bwMode="auto">
          <a:xfrm>
            <a:off x="2468912" y="169258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Trebuchet MS"/>
                <a:ea typeface="Times New Roman"/>
                <a:cs typeface="Trebuchet MS"/>
              </a:rPr>
              <a:t>Complément aux cartes aéronautiques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4" name="AutoShape 1768"/>
          <p:cNvSpPr>
            <a:spLocks noChangeArrowheads="1"/>
          </p:cNvSpPr>
          <p:nvPr/>
        </p:nvSpPr>
        <p:spPr bwMode="auto">
          <a:xfrm>
            <a:off x="2468912" y="1702800"/>
            <a:ext cx="4536376" cy="3623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Trebuchet MS"/>
                <a:ea typeface="Times New Roman"/>
                <a:cs typeface="Trebuchet MS"/>
              </a:rPr>
              <a:t>Carte RTBA défense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6" name="Oval 40"/>
          <p:cNvSpPr>
            <a:spLocks noChangeArrowheads="1"/>
          </p:cNvSpPr>
          <p:nvPr/>
        </p:nvSpPr>
        <p:spPr bwMode="auto">
          <a:xfrm>
            <a:off x="1351312" y="2959100"/>
            <a:ext cx="1201388" cy="71232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7" name="Oval 40"/>
          <p:cNvSpPr>
            <a:spLocks noChangeArrowheads="1"/>
          </p:cNvSpPr>
          <p:nvPr/>
        </p:nvSpPr>
        <p:spPr bwMode="auto">
          <a:xfrm>
            <a:off x="5321300" y="3366622"/>
            <a:ext cx="13208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7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9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18" name="Rectangle 3" descr="Papier lettre"/>
          <p:cNvSpPr>
            <a:spLocks noChangeArrowheads="1"/>
          </p:cNvSpPr>
          <p:nvPr/>
        </p:nvSpPr>
        <p:spPr bwMode="auto">
          <a:xfrm>
            <a:off x="638176" y="1228128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Le contenu de la pochette VFR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5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9"/>
    </mc:Choice>
    <mc:Fallback xmlns="">
      <p:transition xmlns:p14="http://schemas.microsoft.com/office/powerpoint/2010/main" spd="slow" advTm="2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4049" y="1668743"/>
            <a:ext cx="4412147" cy="29112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Rectangle 2" descr="Marbre blanc"/>
          <p:cNvSpPr>
            <a:spLocks noChangeArrowheads="1"/>
          </p:cNvSpPr>
          <p:nvPr/>
        </p:nvSpPr>
        <p:spPr bwMode="auto">
          <a:xfrm>
            <a:off x="365919" y="1215889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interdites (</a:t>
            </a:r>
            <a:r>
              <a:rPr lang="fr-FR" sz="1600" cap="all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lf-p</a:t>
            </a: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476" y="4699085"/>
            <a:ext cx="3115047" cy="19112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6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Forme libre 8"/>
          <p:cNvSpPr/>
          <p:nvPr/>
        </p:nvSpPr>
        <p:spPr>
          <a:xfrm>
            <a:off x="3551766" y="2027765"/>
            <a:ext cx="2123018" cy="2482850"/>
          </a:xfrm>
          <a:custGeom>
            <a:avLst/>
            <a:gdLst>
              <a:gd name="connsiteX0" fmla="*/ 0 w 3098800"/>
              <a:gd name="connsiteY0" fmla="*/ 846667 h 3014134"/>
              <a:gd name="connsiteX1" fmla="*/ 990600 w 3098800"/>
              <a:gd name="connsiteY1" fmla="*/ 0 h 3014134"/>
              <a:gd name="connsiteX2" fmla="*/ 2116666 w 3098800"/>
              <a:gd name="connsiteY2" fmla="*/ 609600 h 3014134"/>
              <a:gd name="connsiteX3" fmla="*/ 3031066 w 3098800"/>
              <a:gd name="connsiteY3" fmla="*/ 1591734 h 3014134"/>
              <a:gd name="connsiteX4" fmla="*/ 3098800 w 3098800"/>
              <a:gd name="connsiteY4" fmla="*/ 2379134 h 3014134"/>
              <a:gd name="connsiteX5" fmla="*/ 2463800 w 3098800"/>
              <a:gd name="connsiteY5" fmla="*/ 3014134 h 3014134"/>
              <a:gd name="connsiteX6" fmla="*/ 2463800 w 3098800"/>
              <a:gd name="connsiteY6" fmla="*/ 3014134 h 3014134"/>
              <a:gd name="connsiteX7" fmla="*/ 1574800 w 3098800"/>
              <a:gd name="connsiteY7" fmla="*/ 2252134 h 3014134"/>
              <a:gd name="connsiteX8" fmla="*/ 1337733 w 3098800"/>
              <a:gd name="connsiteY8" fmla="*/ 2260600 h 3014134"/>
              <a:gd name="connsiteX9" fmla="*/ 0 w 3098800"/>
              <a:gd name="connsiteY9" fmla="*/ 846667 h 3014134"/>
              <a:gd name="connsiteX0" fmla="*/ 0 w 3098800"/>
              <a:gd name="connsiteY0" fmla="*/ 846667 h 3063423"/>
              <a:gd name="connsiteX1" fmla="*/ 990600 w 3098800"/>
              <a:gd name="connsiteY1" fmla="*/ 0 h 3063423"/>
              <a:gd name="connsiteX2" fmla="*/ 2116666 w 3098800"/>
              <a:gd name="connsiteY2" fmla="*/ 609600 h 3063423"/>
              <a:gd name="connsiteX3" fmla="*/ 3031066 w 3098800"/>
              <a:gd name="connsiteY3" fmla="*/ 1591734 h 3063423"/>
              <a:gd name="connsiteX4" fmla="*/ 3098800 w 3098800"/>
              <a:gd name="connsiteY4" fmla="*/ 2379134 h 3063423"/>
              <a:gd name="connsiteX5" fmla="*/ 2463800 w 3098800"/>
              <a:gd name="connsiteY5" fmla="*/ 3014134 h 3063423"/>
              <a:gd name="connsiteX6" fmla="*/ 2429933 w 3098800"/>
              <a:gd name="connsiteY6" fmla="*/ 3022600 h 3063423"/>
              <a:gd name="connsiteX7" fmla="*/ 1574800 w 3098800"/>
              <a:gd name="connsiteY7" fmla="*/ 2252134 h 3063423"/>
              <a:gd name="connsiteX8" fmla="*/ 1337733 w 3098800"/>
              <a:gd name="connsiteY8" fmla="*/ 2260600 h 3063423"/>
              <a:gd name="connsiteX9" fmla="*/ 0 w 3098800"/>
              <a:gd name="connsiteY9" fmla="*/ 846667 h 3063423"/>
              <a:gd name="connsiteX0" fmla="*/ 0 w 3098800"/>
              <a:gd name="connsiteY0" fmla="*/ 846667 h 3022600"/>
              <a:gd name="connsiteX1" fmla="*/ 990600 w 3098800"/>
              <a:gd name="connsiteY1" fmla="*/ 0 h 3022600"/>
              <a:gd name="connsiteX2" fmla="*/ 2116666 w 3098800"/>
              <a:gd name="connsiteY2" fmla="*/ 609600 h 3022600"/>
              <a:gd name="connsiteX3" fmla="*/ 3031066 w 3098800"/>
              <a:gd name="connsiteY3" fmla="*/ 1591734 h 3022600"/>
              <a:gd name="connsiteX4" fmla="*/ 3098800 w 3098800"/>
              <a:gd name="connsiteY4" fmla="*/ 2379134 h 3022600"/>
              <a:gd name="connsiteX5" fmla="*/ 2429933 w 3098800"/>
              <a:gd name="connsiteY5" fmla="*/ 3022600 h 3022600"/>
              <a:gd name="connsiteX6" fmla="*/ 1574800 w 3098800"/>
              <a:gd name="connsiteY6" fmla="*/ 2252134 h 3022600"/>
              <a:gd name="connsiteX7" fmla="*/ 1337733 w 3098800"/>
              <a:gd name="connsiteY7" fmla="*/ 2260600 h 3022600"/>
              <a:gd name="connsiteX8" fmla="*/ 0 w 3098800"/>
              <a:gd name="connsiteY8" fmla="*/ 846667 h 3022600"/>
              <a:gd name="connsiteX0" fmla="*/ 0 w 3293533"/>
              <a:gd name="connsiteY0" fmla="*/ 846667 h 3022600"/>
              <a:gd name="connsiteX1" fmla="*/ 1185333 w 3293533"/>
              <a:gd name="connsiteY1" fmla="*/ 0 h 3022600"/>
              <a:gd name="connsiteX2" fmla="*/ 2311399 w 3293533"/>
              <a:gd name="connsiteY2" fmla="*/ 609600 h 3022600"/>
              <a:gd name="connsiteX3" fmla="*/ 3225799 w 3293533"/>
              <a:gd name="connsiteY3" fmla="*/ 1591734 h 3022600"/>
              <a:gd name="connsiteX4" fmla="*/ 3293533 w 3293533"/>
              <a:gd name="connsiteY4" fmla="*/ 2379134 h 3022600"/>
              <a:gd name="connsiteX5" fmla="*/ 2624666 w 3293533"/>
              <a:gd name="connsiteY5" fmla="*/ 3022600 h 3022600"/>
              <a:gd name="connsiteX6" fmla="*/ 1769533 w 3293533"/>
              <a:gd name="connsiteY6" fmla="*/ 2252134 h 3022600"/>
              <a:gd name="connsiteX7" fmla="*/ 1532466 w 3293533"/>
              <a:gd name="connsiteY7" fmla="*/ 2260600 h 3022600"/>
              <a:gd name="connsiteX8" fmla="*/ 0 w 3293533"/>
              <a:gd name="connsiteY8" fmla="*/ 846667 h 3022600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11399 w 3293533"/>
              <a:gd name="connsiteY2" fmla="*/ 778933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532466 w 3293533"/>
              <a:gd name="connsiteY7" fmla="*/ 2429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33"/>
              <a:gd name="connsiteX1" fmla="*/ 1168400 w 3293533"/>
              <a:gd name="connsiteY1" fmla="*/ 0 h 3191933"/>
              <a:gd name="connsiteX2" fmla="*/ 2370666 w 3293533"/>
              <a:gd name="connsiteY2" fmla="*/ 660399 h 3191933"/>
              <a:gd name="connsiteX3" fmla="*/ 3225799 w 3293533"/>
              <a:gd name="connsiteY3" fmla="*/ 1761067 h 3191933"/>
              <a:gd name="connsiteX4" fmla="*/ 3293533 w 3293533"/>
              <a:gd name="connsiteY4" fmla="*/ 2548467 h 3191933"/>
              <a:gd name="connsiteX5" fmla="*/ 2624666 w 3293533"/>
              <a:gd name="connsiteY5" fmla="*/ 3191933 h 3191933"/>
              <a:gd name="connsiteX6" fmla="*/ 1769533 w 3293533"/>
              <a:gd name="connsiteY6" fmla="*/ 2421467 h 3191933"/>
              <a:gd name="connsiteX7" fmla="*/ 1464732 w 3293533"/>
              <a:gd name="connsiteY7" fmla="*/ 2556933 h 3191933"/>
              <a:gd name="connsiteX8" fmla="*/ 0 w 3293533"/>
              <a:gd name="connsiteY8" fmla="*/ 1016000 h 3191933"/>
              <a:gd name="connsiteX0" fmla="*/ 0 w 3293533"/>
              <a:gd name="connsiteY0" fmla="*/ 1016000 h 3191947"/>
              <a:gd name="connsiteX1" fmla="*/ 1168400 w 3293533"/>
              <a:gd name="connsiteY1" fmla="*/ 0 h 3191947"/>
              <a:gd name="connsiteX2" fmla="*/ 2370666 w 3293533"/>
              <a:gd name="connsiteY2" fmla="*/ 660399 h 3191947"/>
              <a:gd name="connsiteX3" fmla="*/ 3225799 w 3293533"/>
              <a:gd name="connsiteY3" fmla="*/ 1761067 h 3191947"/>
              <a:gd name="connsiteX4" fmla="*/ 3293533 w 3293533"/>
              <a:gd name="connsiteY4" fmla="*/ 2548467 h 3191947"/>
              <a:gd name="connsiteX5" fmla="*/ 2624666 w 3293533"/>
              <a:gd name="connsiteY5" fmla="*/ 3191933 h 3191947"/>
              <a:gd name="connsiteX6" fmla="*/ 1701799 w 3293533"/>
              <a:gd name="connsiteY6" fmla="*/ 2565401 h 3191947"/>
              <a:gd name="connsiteX7" fmla="*/ 1464732 w 3293533"/>
              <a:gd name="connsiteY7" fmla="*/ 2556933 h 3191947"/>
              <a:gd name="connsiteX8" fmla="*/ 0 w 3293533"/>
              <a:gd name="connsiteY8" fmla="*/ 1016000 h 3191947"/>
              <a:gd name="connsiteX0" fmla="*/ 0 w 3386666"/>
              <a:gd name="connsiteY0" fmla="*/ 1016000 h 3191947"/>
              <a:gd name="connsiteX1" fmla="*/ 1168400 w 3386666"/>
              <a:gd name="connsiteY1" fmla="*/ 0 h 3191947"/>
              <a:gd name="connsiteX2" fmla="*/ 2370666 w 3386666"/>
              <a:gd name="connsiteY2" fmla="*/ 660399 h 3191947"/>
              <a:gd name="connsiteX3" fmla="*/ 3386666 w 3386666"/>
              <a:gd name="connsiteY3" fmla="*/ 1727200 h 3191947"/>
              <a:gd name="connsiteX4" fmla="*/ 3293533 w 3386666"/>
              <a:gd name="connsiteY4" fmla="*/ 2548467 h 3191947"/>
              <a:gd name="connsiteX5" fmla="*/ 2624666 w 3386666"/>
              <a:gd name="connsiteY5" fmla="*/ 3191933 h 3191947"/>
              <a:gd name="connsiteX6" fmla="*/ 1701799 w 3386666"/>
              <a:gd name="connsiteY6" fmla="*/ 2565401 h 3191947"/>
              <a:gd name="connsiteX7" fmla="*/ 1464732 w 3386666"/>
              <a:gd name="connsiteY7" fmla="*/ 2556933 h 3191947"/>
              <a:gd name="connsiteX8" fmla="*/ 0 w 3386666"/>
              <a:gd name="connsiteY8" fmla="*/ 1016000 h 3191947"/>
              <a:gd name="connsiteX0" fmla="*/ 0 w 3412066"/>
              <a:gd name="connsiteY0" fmla="*/ 1016000 h 3192130"/>
              <a:gd name="connsiteX1" fmla="*/ 1168400 w 3412066"/>
              <a:gd name="connsiteY1" fmla="*/ 0 h 3192130"/>
              <a:gd name="connsiteX2" fmla="*/ 2370666 w 3412066"/>
              <a:gd name="connsiteY2" fmla="*/ 660399 h 3192130"/>
              <a:gd name="connsiteX3" fmla="*/ 3386666 w 3412066"/>
              <a:gd name="connsiteY3" fmla="*/ 1727200 h 3192130"/>
              <a:gd name="connsiteX4" fmla="*/ 3412066 w 3412066"/>
              <a:gd name="connsiteY4" fmla="*/ 2624667 h 3192130"/>
              <a:gd name="connsiteX5" fmla="*/ 2624666 w 3412066"/>
              <a:gd name="connsiteY5" fmla="*/ 3191933 h 3192130"/>
              <a:gd name="connsiteX6" fmla="*/ 1701799 w 3412066"/>
              <a:gd name="connsiteY6" fmla="*/ 2565401 h 3192130"/>
              <a:gd name="connsiteX7" fmla="*/ 1464732 w 3412066"/>
              <a:gd name="connsiteY7" fmla="*/ 2556933 h 3192130"/>
              <a:gd name="connsiteX8" fmla="*/ 0 w 3412066"/>
              <a:gd name="connsiteY8" fmla="*/ 1016000 h 3192130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191933"/>
              <a:gd name="connsiteX1" fmla="*/ 1168400 w 3412066"/>
              <a:gd name="connsiteY1" fmla="*/ 0 h 3191933"/>
              <a:gd name="connsiteX2" fmla="*/ 2370666 w 3412066"/>
              <a:gd name="connsiteY2" fmla="*/ 660399 h 3191933"/>
              <a:gd name="connsiteX3" fmla="*/ 3386666 w 3412066"/>
              <a:gd name="connsiteY3" fmla="*/ 1727200 h 3191933"/>
              <a:gd name="connsiteX4" fmla="*/ 3412066 w 3412066"/>
              <a:gd name="connsiteY4" fmla="*/ 2624667 h 3191933"/>
              <a:gd name="connsiteX5" fmla="*/ 2624666 w 3412066"/>
              <a:gd name="connsiteY5" fmla="*/ 3191933 h 3191933"/>
              <a:gd name="connsiteX6" fmla="*/ 1701799 w 3412066"/>
              <a:gd name="connsiteY6" fmla="*/ 2565401 h 3191933"/>
              <a:gd name="connsiteX7" fmla="*/ 1464732 w 3412066"/>
              <a:gd name="connsiteY7" fmla="*/ 2556933 h 3191933"/>
              <a:gd name="connsiteX8" fmla="*/ 0 w 3412066"/>
              <a:gd name="connsiteY8" fmla="*/ 1016000 h 3191933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12066"/>
              <a:gd name="connsiteY0" fmla="*/ 1016000 h 3419328"/>
              <a:gd name="connsiteX1" fmla="*/ 1168400 w 3412066"/>
              <a:gd name="connsiteY1" fmla="*/ 0 h 3419328"/>
              <a:gd name="connsiteX2" fmla="*/ 2370666 w 3412066"/>
              <a:gd name="connsiteY2" fmla="*/ 660399 h 3419328"/>
              <a:gd name="connsiteX3" fmla="*/ 3386666 w 3412066"/>
              <a:gd name="connsiteY3" fmla="*/ 1727200 h 3419328"/>
              <a:gd name="connsiteX4" fmla="*/ 3412066 w 3412066"/>
              <a:gd name="connsiteY4" fmla="*/ 2624667 h 3419328"/>
              <a:gd name="connsiteX5" fmla="*/ 2650066 w 3412066"/>
              <a:gd name="connsiteY5" fmla="*/ 3378200 h 3419328"/>
              <a:gd name="connsiteX6" fmla="*/ 1701799 w 3412066"/>
              <a:gd name="connsiteY6" fmla="*/ 2565401 h 3419328"/>
              <a:gd name="connsiteX7" fmla="*/ 1464732 w 3412066"/>
              <a:gd name="connsiteY7" fmla="*/ 2556933 h 3419328"/>
              <a:gd name="connsiteX8" fmla="*/ 0 w 3412066"/>
              <a:gd name="connsiteY8" fmla="*/ 1016000 h 3419328"/>
              <a:gd name="connsiteX0" fmla="*/ 0 w 3412066"/>
              <a:gd name="connsiteY0" fmla="*/ 1016000 h 3378200"/>
              <a:gd name="connsiteX1" fmla="*/ 1168400 w 3412066"/>
              <a:gd name="connsiteY1" fmla="*/ 0 h 3378200"/>
              <a:gd name="connsiteX2" fmla="*/ 2370666 w 3412066"/>
              <a:gd name="connsiteY2" fmla="*/ 660399 h 3378200"/>
              <a:gd name="connsiteX3" fmla="*/ 3386666 w 3412066"/>
              <a:gd name="connsiteY3" fmla="*/ 1727200 h 3378200"/>
              <a:gd name="connsiteX4" fmla="*/ 3412066 w 3412066"/>
              <a:gd name="connsiteY4" fmla="*/ 2624667 h 3378200"/>
              <a:gd name="connsiteX5" fmla="*/ 2650066 w 3412066"/>
              <a:gd name="connsiteY5" fmla="*/ 3378200 h 3378200"/>
              <a:gd name="connsiteX6" fmla="*/ 1701799 w 3412066"/>
              <a:gd name="connsiteY6" fmla="*/ 2565401 h 3378200"/>
              <a:gd name="connsiteX7" fmla="*/ 1464732 w 3412066"/>
              <a:gd name="connsiteY7" fmla="*/ 2556933 h 3378200"/>
              <a:gd name="connsiteX8" fmla="*/ 0 w 3412066"/>
              <a:gd name="connsiteY8" fmla="*/ 1016000 h 3378200"/>
              <a:gd name="connsiteX0" fmla="*/ 0 w 3429000"/>
              <a:gd name="connsiteY0" fmla="*/ 1016000 h 3378245"/>
              <a:gd name="connsiteX1" fmla="*/ 1168400 w 3429000"/>
              <a:gd name="connsiteY1" fmla="*/ 0 h 3378245"/>
              <a:gd name="connsiteX2" fmla="*/ 2370666 w 3429000"/>
              <a:gd name="connsiteY2" fmla="*/ 660399 h 3378245"/>
              <a:gd name="connsiteX3" fmla="*/ 3386666 w 3429000"/>
              <a:gd name="connsiteY3" fmla="*/ 1727200 h 3378245"/>
              <a:gd name="connsiteX4" fmla="*/ 3429000 w 3429000"/>
              <a:gd name="connsiteY4" fmla="*/ 2599267 h 3378245"/>
              <a:gd name="connsiteX5" fmla="*/ 2650066 w 3429000"/>
              <a:gd name="connsiteY5" fmla="*/ 3378200 h 3378245"/>
              <a:gd name="connsiteX6" fmla="*/ 1701799 w 3429000"/>
              <a:gd name="connsiteY6" fmla="*/ 2565401 h 3378245"/>
              <a:gd name="connsiteX7" fmla="*/ 1464732 w 3429000"/>
              <a:gd name="connsiteY7" fmla="*/ 2556933 h 3378245"/>
              <a:gd name="connsiteX8" fmla="*/ 0 w 3429000"/>
              <a:gd name="connsiteY8" fmla="*/ 1016000 h 3378245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1016000 h 3378200"/>
              <a:gd name="connsiteX1" fmla="*/ 1168400 w 3429000"/>
              <a:gd name="connsiteY1" fmla="*/ 0 h 3378200"/>
              <a:gd name="connsiteX2" fmla="*/ 2370666 w 3429000"/>
              <a:gd name="connsiteY2" fmla="*/ 660399 h 3378200"/>
              <a:gd name="connsiteX3" fmla="*/ 3386666 w 3429000"/>
              <a:gd name="connsiteY3" fmla="*/ 1727200 h 3378200"/>
              <a:gd name="connsiteX4" fmla="*/ 3429000 w 3429000"/>
              <a:gd name="connsiteY4" fmla="*/ 2599267 h 3378200"/>
              <a:gd name="connsiteX5" fmla="*/ 2650066 w 3429000"/>
              <a:gd name="connsiteY5" fmla="*/ 3378200 h 3378200"/>
              <a:gd name="connsiteX6" fmla="*/ 1701799 w 3429000"/>
              <a:gd name="connsiteY6" fmla="*/ 2565401 h 3378200"/>
              <a:gd name="connsiteX7" fmla="*/ 1464732 w 3429000"/>
              <a:gd name="connsiteY7" fmla="*/ 2556933 h 3378200"/>
              <a:gd name="connsiteX8" fmla="*/ 0 w 3429000"/>
              <a:gd name="connsiteY8" fmla="*/ 1016000 h 3378200"/>
              <a:gd name="connsiteX0" fmla="*/ 0 w 3429000"/>
              <a:gd name="connsiteY0" fmla="*/ 863600 h 3225800"/>
              <a:gd name="connsiteX1" fmla="*/ 1151467 w 3429000"/>
              <a:gd name="connsiteY1" fmla="*/ 0 h 3225800"/>
              <a:gd name="connsiteX2" fmla="*/ 2370666 w 3429000"/>
              <a:gd name="connsiteY2" fmla="*/ 507999 h 3225800"/>
              <a:gd name="connsiteX3" fmla="*/ 3386666 w 3429000"/>
              <a:gd name="connsiteY3" fmla="*/ 1574800 h 3225800"/>
              <a:gd name="connsiteX4" fmla="*/ 3429000 w 3429000"/>
              <a:gd name="connsiteY4" fmla="*/ 2446867 h 3225800"/>
              <a:gd name="connsiteX5" fmla="*/ 2650066 w 3429000"/>
              <a:gd name="connsiteY5" fmla="*/ 3225800 h 3225800"/>
              <a:gd name="connsiteX6" fmla="*/ 1701799 w 3429000"/>
              <a:gd name="connsiteY6" fmla="*/ 2413001 h 3225800"/>
              <a:gd name="connsiteX7" fmla="*/ 1464732 w 3429000"/>
              <a:gd name="connsiteY7" fmla="*/ 2404533 h 3225800"/>
              <a:gd name="connsiteX8" fmla="*/ 0 w 3429000"/>
              <a:gd name="connsiteY8" fmla="*/ 863600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84400 w 3242734"/>
              <a:gd name="connsiteY2" fmla="*/ 507999 h 3225800"/>
              <a:gd name="connsiteX3" fmla="*/ 3200400 w 3242734"/>
              <a:gd name="connsiteY3" fmla="*/ 1574800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16666 w 3242734"/>
              <a:gd name="connsiteY2" fmla="*/ 609599 h 3225800"/>
              <a:gd name="connsiteX3" fmla="*/ 3200400 w 3242734"/>
              <a:gd name="connsiteY3" fmla="*/ 1574800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242734"/>
              <a:gd name="connsiteY0" fmla="*/ 880533 h 3225800"/>
              <a:gd name="connsiteX1" fmla="*/ 965201 w 3242734"/>
              <a:gd name="connsiteY1" fmla="*/ 0 h 3225800"/>
              <a:gd name="connsiteX2" fmla="*/ 2116666 w 3242734"/>
              <a:gd name="connsiteY2" fmla="*/ 609599 h 3225800"/>
              <a:gd name="connsiteX3" fmla="*/ 3048000 w 3242734"/>
              <a:gd name="connsiteY3" fmla="*/ 1608666 h 3225800"/>
              <a:gd name="connsiteX4" fmla="*/ 3242734 w 3242734"/>
              <a:gd name="connsiteY4" fmla="*/ 2446867 h 3225800"/>
              <a:gd name="connsiteX5" fmla="*/ 2463800 w 3242734"/>
              <a:gd name="connsiteY5" fmla="*/ 3225800 h 3225800"/>
              <a:gd name="connsiteX6" fmla="*/ 1515533 w 3242734"/>
              <a:gd name="connsiteY6" fmla="*/ 2413001 h 3225800"/>
              <a:gd name="connsiteX7" fmla="*/ 1278466 w 3242734"/>
              <a:gd name="connsiteY7" fmla="*/ 2404533 h 3225800"/>
              <a:gd name="connsiteX8" fmla="*/ 0 w 3242734"/>
              <a:gd name="connsiteY8" fmla="*/ 880533 h 3225800"/>
              <a:gd name="connsiteX0" fmla="*/ 0 w 3115734"/>
              <a:gd name="connsiteY0" fmla="*/ 880533 h 3225800"/>
              <a:gd name="connsiteX1" fmla="*/ 965201 w 3115734"/>
              <a:gd name="connsiteY1" fmla="*/ 0 h 3225800"/>
              <a:gd name="connsiteX2" fmla="*/ 2116666 w 3115734"/>
              <a:gd name="connsiteY2" fmla="*/ 609599 h 3225800"/>
              <a:gd name="connsiteX3" fmla="*/ 3048000 w 3115734"/>
              <a:gd name="connsiteY3" fmla="*/ 1608666 h 3225800"/>
              <a:gd name="connsiteX4" fmla="*/ 3115734 w 3115734"/>
              <a:gd name="connsiteY4" fmla="*/ 2404534 h 3225800"/>
              <a:gd name="connsiteX5" fmla="*/ 2463800 w 3115734"/>
              <a:gd name="connsiteY5" fmla="*/ 3225800 h 3225800"/>
              <a:gd name="connsiteX6" fmla="*/ 1515533 w 3115734"/>
              <a:gd name="connsiteY6" fmla="*/ 2413001 h 3225800"/>
              <a:gd name="connsiteX7" fmla="*/ 1278466 w 3115734"/>
              <a:gd name="connsiteY7" fmla="*/ 2404533 h 3225800"/>
              <a:gd name="connsiteX8" fmla="*/ 0 w 3115734"/>
              <a:gd name="connsiteY8" fmla="*/ 880533 h 32258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15533 w 3115734"/>
              <a:gd name="connsiteY6" fmla="*/ 2413001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07067 w 3115734"/>
              <a:gd name="connsiteY6" fmla="*/ 2311401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278466 w 3115734"/>
              <a:gd name="connsiteY7" fmla="*/ 2404533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303866 w 3115734"/>
              <a:gd name="connsiteY7" fmla="*/ 2269067 h 3048000"/>
              <a:gd name="connsiteX8" fmla="*/ 0 w 3115734"/>
              <a:gd name="connsiteY8" fmla="*/ 880533 h 3048000"/>
              <a:gd name="connsiteX0" fmla="*/ 0 w 3115734"/>
              <a:gd name="connsiteY0" fmla="*/ 880533 h 3048000"/>
              <a:gd name="connsiteX1" fmla="*/ 965201 w 3115734"/>
              <a:gd name="connsiteY1" fmla="*/ 0 h 3048000"/>
              <a:gd name="connsiteX2" fmla="*/ 2116666 w 3115734"/>
              <a:gd name="connsiteY2" fmla="*/ 609599 h 3048000"/>
              <a:gd name="connsiteX3" fmla="*/ 3048000 w 3115734"/>
              <a:gd name="connsiteY3" fmla="*/ 1608666 h 3048000"/>
              <a:gd name="connsiteX4" fmla="*/ 3115734 w 3115734"/>
              <a:gd name="connsiteY4" fmla="*/ 2404534 h 3048000"/>
              <a:gd name="connsiteX5" fmla="*/ 2463800 w 3115734"/>
              <a:gd name="connsiteY5" fmla="*/ 3048000 h 3048000"/>
              <a:gd name="connsiteX6" fmla="*/ 1532467 w 3115734"/>
              <a:gd name="connsiteY6" fmla="*/ 2277534 h 3048000"/>
              <a:gd name="connsiteX7" fmla="*/ 1303866 w 3115734"/>
              <a:gd name="connsiteY7" fmla="*/ 2243667 h 3048000"/>
              <a:gd name="connsiteX8" fmla="*/ 0 w 3115734"/>
              <a:gd name="connsiteY8" fmla="*/ 880533 h 3048000"/>
              <a:gd name="connsiteX0" fmla="*/ 0 w 3115734"/>
              <a:gd name="connsiteY0" fmla="*/ 880533 h 3081866"/>
              <a:gd name="connsiteX1" fmla="*/ 965201 w 3115734"/>
              <a:gd name="connsiteY1" fmla="*/ 0 h 3081866"/>
              <a:gd name="connsiteX2" fmla="*/ 2116666 w 3115734"/>
              <a:gd name="connsiteY2" fmla="*/ 609599 h 3081866"/>
              <a:gd name="connsiteX3" fmla="*/ 3048000 w 3115734"/>
              <a:gd name="connsiteY3" fmla="*/ 1608666 h 3081866"/>
              <a:gd name="connsiteX4" fmla="*/ 3115734 w 3115734"/>
              <a:gd name="connsiteY4" fmla="*/ 2404534 h 3081866"/>
              <a:gd name="connsiteX5" fmla="*/ 2463800 w 3115734"/>
              <a:gd name="connsiteY5" fmla="*/ 3081866 h 3081866"/>
              <a:gd name="connsiteX6" fmla="*/ 1532467 w 3115734"/>
              <a:gd name="connsiteY6" fmla="*/ 2277534 h 3081866"/>
              <a:gd name="connsiteX7" fmla="*/ 1303866 w 3115734"/>
              <a:gd name="connsiteY7" fmla="*/ 2243667 h 3081866"/>
              <a:gd name="connsiteX8" fmla="*/ 0 w 3115734"/>
              <a:gd name="connsiteY8" fmla="*/ 880533 h 3081866"/>
              <a:gd name="connsiteX0" fmla="*/ 0 w 3115734"/>
              <a:gd name="connsiteY0" fmla="*/ 880533 h 3081866"/>
              <a:gd name="connsiteX1" fmla="*/ 965201 w 3115734"/>
              <a:gd name="connsiteY1" fmla="*/ 0 h 3081866"/>
              <a:gd name="connsiteX2" fmla="*/ 2116666 w 3115734"/>
              <a:gd name="connsiteY2" fmla="*/ 609599 h 3081866"/>
              <a:gd name="connsiteX3" fmla="*/ 3048000 w 3115734"/>
              <a:gd name="connsiteY3" fmla="*/ 1608666 h 3081866"/>
              <a:gd name="connsiteX4" fmla="*/ 3115734 w 3115734"/>
              <a:gd name="connsiteY4" fmla="*/ 2404534 h 3081866"/>
              <a:gd name="connsiteX5" fmla="*/ 2463800 w 3115734"/>
              <a:gd name="connsiteY5" fmla="*/ 3081866 h 3081866"/>
              <a:gd name="connsiteX6" fmla="*/ 1583267 w 3115734"/>
              <a:gd name="connsiteY6" fmla="*/ 2286000 h 3081866"/>
              <a:gd name="connsiteX7" fmla="*/ 1303866 w 3115734"/>
              <a:gd name="connsiteY7" fmla="*/ 2243667 h 3081866"/>
              <a:gd name="connsiteX8" fmla="*/ 0 w 3115734"/>
              <a:gd name="connsiteY8" fmla="*/ 880533 h 3081866"/>
              <a:gd name="connsiteX0" fmla="*/ 0 w 2550584"/>
              <a:gd name="connsiteY0" fmla="*/ 378883 h 3081866"/>
              <a:gd name="connsiteX1" fmla="*/ 400051 w 2550584"/>
              <a:gd name="connsiteY1" fmla="*/ 0 h 3081866"/>
              <a:gd name="connsiteX2" fmla="*/ 1551516 w 2550584"/>
              <a:gd name="connsiteY2" fmla="*/ 609599 h 3081866"/>
              <a:gd name="connsiteX3" fmla="*/ 2482850 w 2550584"/>
              <a:gd name="connsiteY3" fmla="*/ 1608666 h 3081866"/>
              <a:gd name="connsiteX4" fmla="*/ 2550584 w 2550584"/>
              <a:gd name="connsiteY4" fmla="*/ 2404534 h 3081866"/>
              <a:gd name="connsiteX5" fmla="*/ 1898650 w 2550584"/>
              <a:gd name="connsiteY5" fmla="*/ 3081866 h 3081866"/>
              <a:gd name="connsiteX6" fmla="*/ 1018117 w 2550584"/>
              <a:gd name="connsiteY6" fmla="*/ 2286000 h 3081866"/>
              <a:gd name="connsiteX7" fmla="*/ 738716 w 2550584"/>
              <a:gd name="connsiteY7" fmla="*/ 2243667 h 3081866"/>
              <a:gd name="connsiteX8" fmla="*/ 0 w 2550584"/>
              <a:gd name="connsiteY8" fmla="*/ 378883 h 3081866"/>
              <a:gd name="connsiteX0" fmla="*/ 395710 w 2946294"/>
              <a:gd name="connsiteY0" fmla="*/ 378883 h 3081866"/>
              <a:gd name="connsiteX1" fmla="*/ 795761 w 2946294"/>
              <a:gd name="connsiteY1" fmla="*/ 0 h 3081866"/>
              <a:gd name="connsiteX2" fmla="*/ 1947226 w 2946294"/>
              <a:gd name="connsiteY2" fmla="*/ 609599 h 3081866"/>
              <a:gd name="connsiteX3" fmla="*/ 2878560 w 2946294"/>
              <a:gd name="connsiteY3" fmla="*/ 1608666 h 3081866"/>
              <a:gd name="connsiteX4" fmla="*/ 2946294 w 2946294"/>
              <a:gd name="connsiteY4" fmla="*/ 2404534 h 3081866"/>
              <a:gd name="connsiteX5" fmla="*/ 2294360 w 2946294"/>
              <a:gd name="connsiteY5" fmla="*/ 3081866 h 3081866"/>
              <a:gd name="connsiteX6" fmla="*/ 1413827 w 2946294"/>
              <a:gd name="connsiteY6" fmla="*/ 2286000 h 3081866"/>
              <a:gd name="connsiteX7" fmla="*/ 264476 w 2946294"/>
              <a:gd name="connsiteY7" fmla="*/ 2269067 h 3081866"/>
              <a:gd name="connsiteX8" fmla="*/ 395710 w 2946294"/>
              <a:gd name="connsiteY8" fmla="*/ 378883 h 3081866"/>
              <a:gd name="connsiteX0" fmla="*/ 131234 w 2681818"/>
              <a:gd name="connsiteY0" fmla="*/ 378883 h 3081866"/>
              <a:gd name="connsiteX1" fmla="*/ 531285 w 2681818"/>
              <a:gd name="connsiteY1" fmla="*/ 0 h 3081866"/>
              <a:gd name="connsiteX2" fmla="*/ 1682750 w 2681818"/>
              <a:gd name="connsiteY2" fmla="*/ 609599 h 3081866"/>
              <a:gd name="connsiteX3" fmla="*/ 2614084 w 2681818"/>
              <a:gd name="connsiteY3" fmla="*/ 1608666 h 3081866"/>
              <a:gd name="connsiteX4" fmla="*/ 2681818 w 2681818"/>
              <a:gd name="connsiteY4" fmla="*/ 2404534 h 3081866"/>
              <a:gd name="connsiteX5" fmla="*/ 2029884 w 2681818"/>
              <a:gd name="connsiteY5" fmla="*/ 3081866 h 3081866"/>
              <a:gd name="connsiteX6" fmla="*/ 1149351 w 2681818"/>
              <a:gd name="connsiteY6" fmla="*/ 2286000 h 3081866"/>
              <a:gd name="connsiteX7" fmla="*/ 0 w 2681818"/>
              <a:gd name="connsiteY7" fmla="*/ 2269067 h 3081866"/>
              <a:gd name="connsiteX8" fmla="*/ 131234 w 2681818"/>
              <a:gd name="connsiteY8" fmla="*/ 378883 h 3081866"/>
              <a:gd name="connsiteX0" fmla="*/ 131234 w 2681818"/>
              <a:gd name="connsiteY0" fmla="*/ 378883 h 3081866"/>
              <a:gd name="connsiteX1" fmla="*/ 531285 w 2681818"/>
              <a:gd name="connsiteY1" fmla="*/ 0 h 3081866"/>
              <a:gd name="connsiteX2" fmla="*/ 1682750 w 2681818"/>
              <a:gd name="connsiteY2" fmla="*/ 609599 h 3081866"/>
              <a:gd name="connsiteX3" fmla="*/ 2614084 w 2681818"/>
              <a:gd name="connsiteY3" fmla="*/ 1608666 h 3081866"/>
              <a:gd name="connsiteX4" fmla="*/ 2681818 w 2681818"/>
              <a:gd name="connsiteY4" fmla="*/ 2404534 h 3081866"/>
              <a:gd name="connsiteX5" fmla="*/ 2029884 w 2681818"/>
              <a:gd name="connsiteY5" fmla="*/ 3081866 h 3081866"/>
              <a:gd name="connsiteX6" fmla="*/ 1149351 w 2681818"/>
              <a:gd name="connsiteY6" fmla="*/ 2286000 h 3081866"/>
              <a:gd name="connsiteX7" fmla="*/ 0 w 2681818"/>
              <a:gd name="connsiteY7" fmla="*/ 2269067 h 3081866"/>
              <a:gd name="connsiteX8" fmla="*/ 131234 w 2681818"/>
              <a:gd name="connsiteY8" fmla="*/ 378883 h 3081866"/>
              <a:gd name="connsiteX0" fmla="*/ 143934 w 2694518"/>
              <a:gd name="connsiteY0" fmla="*/ 378883 h 3081866"/>
              <a:gd name="connsiteX1" fmla="*/ 543985 w 2694518"/>
              <a:gd name="connsiteY1" fmla="*/ 0 h 3081866"/>
              <a:gd name="connsiteX2" fmla="*/ 1695450 w 2694518"/>
              <a:gd name="connsiteY2" fmla="*/ 609599 h 3081866"/>
              <a:gd name="connsiteX3" fmla="*/ 2626784 w 2694518"/>
              <a:gd name="connsiteY3" fmla="*/ 1608666 h 3081866"/>
              <a:gd name="connsiteX4" fmla="*/ 2694518 w 2694518"/>
              <a:gd name="connsiteY4" fmla="*/ 2404534 h 3081866"/>
              <a:gd name="connsiteX5" fmla="*/ 2042584 w 2694518"/>
              <a:gd name="connsiteY5" fmla="*/ 3081866 h 3081866"/>
              <a:gd name="connsiteX6" fmla="*/ 1162051 w 2694518"/>
              <a:gd name="connsiteY6" fmla="*/ 2286000 h 3081866"/>
              <a:gd name="connsiteX7" fmla="*/ 0 w 2694518"/>
              <a:gd name="connsiteY7" fmla="*/ 2243667 h 3081866"/>
              <a:gd name="connsiteX8" fmla="*/ 143934 w 2694518"/>
              <a:gd name="connsiteY8" fmla="*/ 378883 h 3081866"/>
              <a:gd name="connsiteX0" fmla="*/ 156634 w 2694518"/>
              <a:gd name="connsiteY0" fmla="*/ 391583 h 3081866"/>
              <a:gd name="connsiteX1" fmla="*/ 543985 w 2694518"/>
              <a:gd name="connsiteY1" fmla="*/ 0 h 3081866"/>
              <a:gd name="connsiteX2" fmla="*/ 1695450 w 2694518"/>
              <a:gd name="connsiteY2" fmla="*/ 609599 h 3081866"/>
              <a:gd name="connsiteX3" fmla="*/ 2626784 w 2694518"/>
              <a:gd name="connsiteY3" fmla="*/ 1608666 h 3081866"/>
              <a:gd name="connsiteX4" fmla="*/ 2694518 w 2694518"/>
              <a:gd name="connsiteY4" fmla="*/ 2404534 h 3081866"/>
              <a:gd name="connsiteX5" fmla="*/ 2042584 w 2694518"/>
              <a:gd name="connsiteY5" fmla="*/ 3081866 h 3081866"/>
              <a:gd name="connsiteX6" fmla="*/ 1162051 w 2694518"/>
              <a:gd name="connsiteY6" fmla="*/ 2286000 h 3081866"/>
              <a:gd name="connsiteX7" fmla="*/ 0 w 2694518"/>
              <a:gd name="connsiteY7" fmla="*/ 2243667 h 3081866"/>
              <a:gd name="connsiteX8" fmla="*/ 156634 w 2694518"/>
              <a:gd name="connsiteY8" fmla="*/ 391583 h 3081866"/>
              <a:gd name="connsiteX0" fmla="*/ 156634 w 2694518"/>
              <a:gd name="connsiteY0" fmla="*/ 35983 h 2726266"/>
              <a:gd name="connsiteX1" fmla="*/ 429685 w 2694518"/>
              <a:gd name="connsiteY1" fmla="*/ 0 h 2726266"/>
              <a:gd name="connsiteX2" fmla="*/ 1695450 w 2694518"/>
              <a:gd name="connsiteY2" fmla="*/ 253999 h 2726266"/>
              <a:gd name="connsiteX3" fmla="*/ 2626784 w 2694518"/>
              <a:gd name="connsiteY3" fmla="*/ 1253066 h 2726266"/>
              <a:gd name="connsiteX4" fmla="*/ 2694518 w 2694518"/>
              <a:gd name="connsiteY4" fmla="*/ 2048934 h 2726266"/>
              <a:gd name="connsiteX5" fmla="*/ 2042584 w 2694518"/>
              <a:gd name="connsiteY5" fmla="*/ 2726266 h 2726266"/>
              <a:gd name="connsiteX6" fmla="*/ 1162051 w 2694518"/>
              <a:gd name="connsiteY6" fmla="*/ 1930400 h 2726266"/>
              <a:gd name="connsiteX7" fmla="*/ 0 w 2694518"/>
              <a:gd name="connsiteY7" fmla="*/ 1888067 h 2726266"/>
              <a:gd name="connsiteX8" fmla="*/ 156634 w 2694518"/>
              <a:gd name="connsiteY8" fmla="*/ 35983 h 2726266"/>
              <a:gd name="connsiteX0" fmla="*/ 156634 w 2694518"/>
              <a:gd name="connsiteY0" fmla="*/ 208666 h 2898949"/>
              <a:gd name="connsiteX1" fmla="*/ 429685 w 2694518"/>
              <a:gd name="connsiteY1" fmla="*/ 172683 h 2898949"/>
              <a:gd name="connsiteX2" fmla="*/ 1695450 w 2694518"/>
              <a:gd name="connsiteY2" fmla="*/ 426682 h 2898949"/>
              <a:gd name="connsiteX3" fmla="*/ 2626784 w 2694518"/>
              <a:gd name="connsiteY3" fmla="*/ 1425749 h 2898949"/>
              <a:gd name="connsiteX4" fmla="*/ 2694518 w 2694518"/>
              <a:gd name="connsiteY4" fmla="*/ 2221617 h 2898949"/>
              <a:gd name="connsiteX5" fmla="*/ 2042584 w 2694518"/>
              <a:gd name="connsiteY5" fmla="*/ 2898949 h 2898949"/>
              <a:gd name="connsiteX6" fmla="*/ 1162051 w 2694518"/>
              <a:gd name="connsiteY6" fmla="*/ 2103083 h 2898949"/>
              <a:gd name="connsiteX7" fmla="*/ 0 w 2694518"/>
              <a:gd name="connsiteY7" fmla="*/ 2060750 h 2898949"/>
              <a:gd name="connsiteX8" fmla="*/ 156634 w 2694518"/>
              <a:gd name="connsiteY8" fmla="*/ 208666 h 2898949"/>
              <a:gd name="connsiteX0" fmla="*/ 156634 w 2694518"/>
              <a:gd name="connsiteY0" fmla="*/ 35983 h 2726266"/>
              <a:gd name="connsiteX1" fmla="*/ 429685 w 2694518"/>
              <a:gd name="connsiteY1" fmla="*/ 0 h 2726266"/>
              <a:gd name="connsiteX2" fmla="*/ 1695450 w 2694518"/>
              <a:gd name="connsiteY2" fmla="*/ 253999 h 2726266"/>
              <a:gd name="connsiteX3" fmla="*/ 2626784 w 2694518"/>
              <a:gd name="connsiteY3" fmla="*/ 1253066 h 2726266"/>
              <a:gd name="connsiteX4" fmla="*/ 2694518 w 2694518"/>
              <a:gd name="connsiteY4" fmla="*/ 2048934 h 2726266"/>
              <a:gd name="connsiteX5" fmla="*/ 2042584 w 2694518"/>
              <a:gd name="connsiteY5" fmla="*/ 2726266 h 2726266"/>
              <a:gd name="connsiteX6" fmla="*/ 1162051 w 2694518"/>
              <a:gd name="connsiteY6" fmla="*/ 1930400 h 2726266"/>
              <a:gd name="connsiteX7" fmla="*/ 0 w 2694518"/>
              <a:gd name="connsiteY7" fmla="*/ 1888067 h 2726266"/>
              <a:gd name="connsiteX8" fmla="*/ 156634 w 2694518"/>
              <a:gd name="connsiteY8" fmla="*/ 35983 h 2726266"/>
              <a:gd name="connsiteX0" fmla="*/ 156634 w 2694518"/>
              <a:gd name="connsiteY0" fmla="*/ 493184 h 3183467"/>
              <a:gd name="connsiteX1" fmla="*/ 429685 w 2694518"/>
              <a:gd name="connsiteY1" fmla="*/ 457201 h 3183467"/>
              <a:gd name="connsiteX2" fmla="*/ 946150 w 2694518"/>
              <a:gd name="connsiteY2" fmla="*/ 0 h 3183467"/>
              <a:gd name="connsiteX3" fmla="*/ 2626784 w 2694518"/>
              <a:gd name="connsiteY3" fmla="*/ 1710267 h 3183467"/>
              <a:gd name="connsiteX4" fmla="*/ 2694518 w 2694518"/>
              <a:gd name="connsiteY4" fmla="*/ 2506135 h 3183467"/>
              <a:gd name="connsiteX5" fmla="*/ 2042584 w 2694518"/>
              <a:gd name="connsiteY5" fmla="*/ 3183467 h 3183467"/>
              <a:gd name="connsiteX6" fmla="*/ 1162051 w 2694518"/>
              <a:gd name="connsiteY6" fmla="*/ 2387601 h 3183467"/>
              <a:gd name="connsiteX7" fmla="*/ 0 w 2694518"/>
              <a:gd name="connsiteY7" fmla="*/ 2345268 h 3183467"/>
              <a:gd name="connsiteX8" fmla="*/ 156634 w 2694518"/>
              <a:gd name="connsiteY8" fmla="*/ 493184 h 3183467"/>
              <a:gd name="connsiteX0" fmla="*/ 156634 w 2694518"/>
              <a:gd name="connsiteY0" fmla="*/ 493223 h 3183506"/>
              <a:gd name="connsiteX1" fmla="*/ 429685 w 2694518"/>
              <a:gd name="connsiteY1" fmla="*/ 457240 h 3183506"/>
              <a:gd name="connsiteX2" fmla="*/ 946150 w 2694518"/>
              <a:gd name="connsiteY2" fmla="*/ 39 h 3183506"/>
              <a:gd name="connsiteX3" fmla="*/ 2626784 w 2694518"/>
              <a:gd name="connsiteY3" fmla="*/ 1710306 h 3183506"/>
              <a:gd name="connsiteX4" fmla="*/ 2694518 w 2694518"/>
              <a:gd name="connsiteY4" fmla="*/ 2506174 h 3183506"/>
              <a:gd name="connsiteX5" fmla="*/ 2042584 w 2694518"/>
              <a:gd name="connsiteY5" fmla="*/ 3183506 h 3183506"/>
              <a:gd name="connsiteX6" fmla="*/ 1162051 w 2694518"/>
              <a:gd name="connsiteY6" fmla="*/ 2387640 h 3183506"/>
              <a:gd name="connsiteX7" fmla="*/ 0 w 2694518"/>
              <a:gd name="connsiteY7" fmla="*/ 2345307 h 3183506"/>
              <a:gd name="connsiteX8" fmla="*/ 156634 w 2694518"/>
              <a:gd name="connsiteY8" fmla="*/ 493223 h 3183506"/>
              <a:gd name="connsiteX0" fmla="*/ 156634 w 2694518"/>
              <a:gd name="connsiteY0" fmla="*/ 493184 h 3183467"/>
              <a:gd name="connsiteX1" fmla="*/ 429685 w 2694518"/>
              <a:gd name="connsiteY1" fmla="*/ 457201 h 3183467"/>
              <a:gd name="connsiteX2" fmla="*/ 946150 w 2694518"/>
              <a:gd name="connsiteY2" fmla="*/ 0 h 3183467"/>
              <a:gd name="connsiteX3" fmla="*/ 2626784 w 2694518"/>
              <a:gd name="connsiteY3" fmla="*/ 1710267 h 3183467"/>
              <a:gd name="connsiteX4" fmla="*/ 2694518 w 2694518"/>
              <a:gd name="connsiteY4" fmla="*/ 2506135 h 3183467"/>
              <a:gd name="connsiteX5" fmla="*/ 2042584 w 2694518"/>
              <a:gd name="connsiteY5" fmla="*/ 3183467 h 3183467"/>
              <a:gd name="connsiteX6" fmla="*/ 1162051 w 2694518"/>
              <a:gd name="connsiteY6" fmla="*/ 2387601 h 3183467"/>
              <a:gd name="connsiteX7" fmla="*/ 0 w 2694518"/>
              <a:gd name="connsiteY7" fmla="*/ 2345268 h 3183467"/>
              <a:gd name="connsiteX8" fmla="*/ 156634 w 2694518"/>
              <a:gd name="connsiteY8" fmla="*/ 493184 h 3183467"/>
              <a:gd name="connsiteX0" fmla="*/ 156634 w 2694518"/>
              <a:gd name="connsiteY0" fmla="*/ 497417 h 3187700"/>
              <a:gd name="connsiteX1" fmla="*/ 429685 w 2694518"/>
              <a:gd name="connsiteY1" fmla="*/ 461434 h 3187700"/>
              <a:gd name="connsiteX2" fmla="*/ 946150 w 2694518"/>
              <a:gd name="connsiteY2" fmla="*/ 4233 h 3187700"/>
              <a:gd name="connsiteX3" fmla="*/ 1280584 w 2694518"/>
              <a:gd name="connsiteY3" fmla="*/ 0 h 3187700"/>
              <a:gd name="connsiteX4" fmla="*/ 2694518 w 2694518"/>
              <a:gd name="connsiteY4" fmla="*/ 2510368 h 3187700"/>
              <a:gd name="connsiteX5" fmla="*/ 2042584 w 2694518"/>
              <a:gd name="connsiteY5" fmla="*/ 3187700 h 3187700"/>
              <a:gd name="connsiteX6" fmla="*/ 1162051 w 2694518"/>
              <a:gd name="connsiteY6" fmla="*/ 2391834 h 3187700"/>
              <a:gd name="connsiteX7" fmla="*/ 0 w 2694518"/>
              <a:gd name="connsiteY7" fmla="*/ 2349501 h 3187700"/>
              <a:gd name="connsiteX8" fmla="*/ 156634 w 2694518"/>
              <a:gd name="connsiteY8" fmla="*/ 497417 h 3187700"/>
              <a:gd name="connsiteX0" fmla="*/ 156634 w 2694518"/>
              <a:gd name="connsiteY0" fmla="*/ 497417 h 3187700"/>
              <a:gd name="connsiteX1" fmla="*/ 429685 w 2694518"/>
              <a:gd name="connsiteY1" fmla="*/ 461434 h 3187700"/>
              <a:gd name="connsiteX2" fmla="*/ 946150 w 2694518"/>
              <a:gd name="connsiteY2" fmla="*/ 4233 h 3187700"/>
              <a:gd name="connsiteX3" fmla="*/ 1280584 w 2694518"/>
              <a:gd name="connsiteY3" fmla="*/ 0 h 3187700"/>
              <a:gd name="connsiteX4" fmla="*/ 2694518 w 2694518"/>
              <a:gd name="connsiteY4" fmla="*/ 2510368 h 3187700"/>
              <a:gd name="connsiteX5" fmla="*/ 2042584 w 2694518"/>
              <a:gd name="connsiteY5" fmla="*/ 3187700 h 3187700"/>
              <a:gd name="connsiteX6" fmla="*/ 1162051 w 2694518"/>
              <a:gd name="connsiteY6" fmla="*/ 2391834 h 3187700"/>
              <a:gd name="connsiteX7" fmla="*/ 0 w 2694518"/>
              <a:gd name="connsiteY7" fmla="*/ 2349501 h 3187700"/>
              <a:gd name="connsiteX8" fmla="*/ 156634 w 2694518"/>
              <a:gd name="connsiteY8" fmla="*/ 497417 h 3187700"/>
              <a:gd name="connsiteX0" fmla="*/ 156634 w 2123018"/>
              <a:gd name="connsiteY0" fmla="*/ 497417 h 3187700"/>
              <a:gd name="connsiteX1" fmla="*/ 429685 w 2123018"/>
              <a:gd name="connsiteY1" fmla="*/ 461434 h 3187700"/>
              <a:gd name="connsiteX2" fmla="*/ 946150 w 2123018"/>
              <a:gd name="connsiteY2" fmla="*/ 4233 h 3187700"/>
              <a:gd name="connsiteX3" fmla="*/ 1280584 w 2123018"/>
              <a:gd name="connsiteY3" fmla="*/ 0 h 3187700"/>
              <a:gd name="connsiteX4" fmla="*/ 2123018 w 2123018"/>
              <a:gd name="connsiteY4" fmla="*/ 986368 h 3187700"/>
              <a:gd name="connsiteX5" fmla="*/ 2042584 w 2123018"/>
              <a:gd name="connsiteY5" fmla="*/ 3187700 h 3187700"/>
              <a:gd name="connsiteX6" fmla="*/ 1162051 w 2123018"/>
              <a:gd name="connsiteY6" fmla="*/ 2391834 h 3187700"/>
              <a:gd name="connsiteX7" fmla="*/ 0 w 2123018"/>
              <a:gd name="connsiteY7" fmla="*/ 2349501 h 3187700"/>
              <a:gd name="connsiteX8" fmla="*/ 156634 w 2123018"/>
              <a:gd name="connsiteY8" fmla="*/ 497417 h 3187700"/>
              <a:gd name="connsiteX0" fmla="*/ 156634 w 2123018"/>
              <a:gd name="connsiteY0" fmla="*/ 497417 h 3187700"/>
              <a:gd name="connsiteX1" fmla="*/ 429685 w 2123018"/>
              <a:gd name="connsiteY1" fmla="*/ 461434 h 3187700"/>
              <a:gd name="connsiteX2" fmla="*/ 946150 w 2123018"/>
              <a:gd name="connsiteY2" fmla="*/ 4233 h 3187700"/>
              <a:gd name="connsiteX3" fmla="*/ 1280584 w 2123018"/>
              <a:gd name="connsiteY3" fmla="*/ 0 h 3187700"/>
              <a:gd name="connsiteX4" fmla="*/ 2123018 w 2123018"/>
              <a:gd name="connsiteY4" fmla="*/ 986368 h 3187700"/>
              <a:gd name="connsiteX5" fmla="*/ 2042584 w 2123018"/>
              <a:gd name="connsiteY5" fmla="*/ 3187700 h 3187700"/>
              <a:gd name="connsiteX6" fmla="*/ 1162051 w 2123018"/>
              <a:gd name="connsiteY6" fmla="*/ 2391834 h 3187700"/>
              <a:gd name="connsiteX7" fmla="*/ 0 w 2123018"/>
              <a:gd name="connsiteY7" fmla="*/ 2349501 h 3187700"/>
              <a:gd name="connsiteX8" fmla="*/ 156634 w 2123018"/>
              <a:gd name="connsiteY8" fmla="*/ 497417 h 3187700"/>
              <a:gd name="connsiteX0" fmla="*/ 156634 w 2123018"/>
              <a:gd name="connsiteY0" fmla="*/ 497417 h 3187700"/>
              <a:gd name="connsiteX1" fmla="*/ 429685 w 2123018"/>
              <a:gd name="connsiteY1" fmla="*/ 461434 h 3187700"/>
              <a:gd name="connsiteX2" fmla="*/ 946150 w 2123018"/>
              <a:gd name="connsiteY2" fmla="*/ 4233 h 3187700"/>
              <a:gd name="connsiteX3" fmla="*/ 1280584 w 2123018"/>
              <a:gd name="connsiteY3" fmla="*/ 0 h 3187700"/>
              <a:gd name="connsiteX4" fmla="*/ 2123018 w 2123018"/>
              <a:gd name="connsiteY4" fmla="*/ 986368 h 3187700"/>
              <a:gd name="connsiteX5" fmla="*/ 2042584 w 2123018"/>
              <a:gd name="connsiteY5" fmla="*/ 3187700 h 3187700"/>
              <a:gd name="connsiteX6" fmla="*/ 1282701 w 2123018"/>
              <a:gd name="connsiteY6" fmla="*/ 2448984 h 3187700"/>
              <a:gd name="connsiteX7" fmla="*/ 0 w 2123018"/>
              <a:gd name="connsiteY7" fmla="*/ 2349501 h 3187700"/>
              <a:gd name="connsiteX8" fmla="*/ 156634 w 2123018"/>
              <a:gd name="connsiteY8" fmla="*/ 497417 h 3187700"/>
              <a:gd name="connsiteX0" fmla="*/ 156634 w 2123018"/>
              <a:gd name="connsiteY0" fmla="*/ 497417 h 2448984"/>
              <a:gd name="connsiteX1" fmla="*/ 429685 w 2123018"/>
              <a:gd name="connsiteY1" fmla="*/ 461434 h 2448984"/>
              <a:gd name="connsiteX2" fmla="*/ 946150 w 2123018"/>
              <a:gd name="connsiteY2" fmla="*/ 4233 h 2448984"/>
              <a:gd name="connsiteX3" fmla="*/ 1280584 w 2123018"/>
              <a:gd name="connsiteY3" fmla="*/ 0 h 2448984"/>
              <a:gd name="connsiteX4" fmla="*/ 2123018 w 2123018"/>
              <a:gd name="connsiteY4" fmla="*/ 986368 h 2448984"/>
              <a:gd name="connsiteX5" fmla="*/ 1972734 w 2123018"/>
              <a:gd name="connsiteY5" fmla="*/ 2444750 h 2448984"/>
              <a:gd name="connsiteX6" fmla="*/ 1282701 w 2123018"/>
              <a:gd name="connsiteY6" fmla="*/ 2448984 h 2448984"/>
              <a:gd name="connsiteX7" fmla="*/ 0 w 2123018"/>
              <a:gd name="connsiteY7" fmla="*/ 2349501 h 2448984"/>
              <a:gd name="connsiteX8" fmla="*/ 156634 w 2123018"/>
              <a:gd name="connsiteY8" fmla="*/ 497417 h 2448984"/>
              <a:gd name="connsiteX0" fmla="*/ 156634 w 2123018"/>
              <a:gd name="connsiteY0" fmla="*/ 497417 h 2482850"/>
              <a:gd name="connsiteX1" fmla="*/ 429685 w 2123018"/>
              <a:gd name="connsiteY1" fmla="*/ 461434 h 2482850"/>
              <a:gd name="connsiteX2" fmla="*/ 946150 w 2123018"/>
              <a:gd name="connsiteY2" fmla="*/ 4233 h 2482850"/>
              <a:gd name="connsiteX3" fmla="*/ 1280584 w 2123018"/>
              <a:gd name="connsiteY3" fmla="*/ 0 h 2482850"/>
              <a:gd name="connsiteX4" fmla="*/ 2123018 w 2123018"/>
              <a:gd name="connsiteY4" fmla="*/ 986368 h 2482850"/>
              <a:gd name="connsiteX5" fmla="*/ 1972734 w 2123018"/>
              <a:gd name="connsiteY5" fmla="*/ 2482850 h 2482850"/>
              <a:gd name="connsiteX6" fmla="*/ 1282701 w 2123018"/>
              <a:gd name="connsiteY6" fmla="*/ 2448984 h 2482850"/>
              <a:gd name="connsiteX7" fmla="*/ 0 w 2123018"/>
              <a:gd name="connsiteY7" fmla="*/ 2349501 h 2482850"/>
              <a:gd name="connsiteX8" fmla="*/ 156634 w 2123018"/>
              <a:gd name="connsiteY8" fmla="*/ 497417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018" h="2482850">
                <a:moveTo>
                  <a:pt x="156634" y="497417"/>
                </a:moveTo>
                <a:lnTo>
                  <a:pt x="429685" y="461434"/>
                </a:lnTo>
                <a:lnTo>
                  <a:pt x="946150" y="4233"/>
                </a:lnTo>
                <a:lnTo>
                  <a:pt x="1280584" y="0"/>
                </a:lnTo>
                <a:lnTo>
                  <a:pt x="2123018" y="986368"/>
                </a:lnTo>
                <a:lnTo>
                  <a:pt x="1972734" y="2482850"/>
                </a:lnTo>
                <a:lnTo>
                  <a:pt x="1282701" y="2448984"/>
                </a:lnTo>
                <a:lnTo>
                  <a:pt x="0" y="2349501"/>
                </a:lnTo>
                <a:lnTo>
                  <a:pt x="156634" y="49741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40"/>
          <p:cNvSpPr>
            <a:spLocks noChangeArrowheads="1"/>
          </p:cNvSpPr>
          <p:nvPr/>
        </p:nvSpPr>
        <p:spPr bwMode="auto">
          <a:xfrm>
            <a:off x="4279900" y="3898900"/>
            <a:ext cx="8382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" name="Oval 40"/>
          <p:cNvSpPr>
            <a:spLocks noChangeAspect="1" noChangeArrowheads="1"/>
          </p:cNvSpPr>
          <p:nvPr/>
        </p:nvSpPr>
        <p:spPr bwMode="auto">
          <a:xfrm>
            <a:off x="3492500" y="5295899"/>
            <a:ext cx="1044039" cy="1042894"/>
          </a:xfrm>
          <a:prstGeom prst="ellipse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40"/>
          <p:cNvSpPr>
            <a:spLocks noChangeArrowheads="1"/>
          </p:cNvSpPr>
          <p:nvPr/>
        </p:nvSpPr>
        <p:spPr bwMode="auto">
          <a:xfrm>
            <a:off x="3784600" y="4813300"/>
            <a:ext cx="787400" cy="520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custDataLst>
      <p:tags r:id="rId1"/>
    </p:custDataLst>
  </p:cSld>
  <p:clrMapOvr>
    <a:masterClrMapping/>
  </p:clrMapOvr>
  <p:transition advTm="49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0"/>
          <p:cNvSpPr>
            <a:spLocks noChangeArrowheads="1"/>
          </p:cNvSpPr>
          <p:nvPr/>
        </p:nvSpPr>
        <p:spPr bwMode="auto">
          <a:xfrm>
            <a:off x="2755900" y="2743200"/>
            <a:ext cx="838200" cy="520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1744897"/>
            <a:ext cx="4350049" cy="28094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215889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dangereuses (</a:t>
            </a:r>
            <a:r>
              <a:rPr lang="fr-FR" sz="1600" cap="all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lf</a:t>
            </a:r>
            <a:r>
              <a:rPr lang="fr-FR" sz="1600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-D</a:t>
            </a: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) </a:t>
            </a:r>
          </a:p>
        </p:txBody>
      </p:sp>
      <p:sp>
        <p:nvSpPr>
          <p:cNvPr id="10" name="Oval 40"/>
          <p:cNvSpPr>
            <a:spLocks noChangeArrowheads="1"/>
          </p:cNvSpPr>
          <p:nvPr/>
        </p:nvSpPr>
        <p:spPr bwMode="auto">
          <a:xfrm>
            <a:off x="2743200" y="2298700"/>
            <a:ext cx="838200" cy="1028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9000"/>
                    </a14:imgEffect>
                    <a14:imgEffect>
                      <a14:brightnessContrast bright="15000"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50" y="3695700"/>
            <a:ext cx="8026400" cy="3019834"/>
          </a:xfrm>
          <a:prstGeom prst="rect">
            <a:avLst/>
          </a:prstGeom>
        </p:spPr>
      </p:pic>
      <p:sp>
        <p:nvSpPr>
          <p:cNvPr id="12" name="Oval 40"/>
          <p:cNvSpPr>
            <a:spLocks noChangeAspect="1" noChangeArrowheads="1"/>
          </p:cNvSpPr>
          <p:nvPr/>
        </p:nvSpPr>
        <p:spPr bwMode="auto">
          <a:xfrm>
            <a:off x="3549648" y="2298599"/>
            <a:ext cx="1828801" cy="1092304"/>
          </a:xfrm>
          <a:custGeom>
            <a:avLst/>
            <a:gdLst>
              <a:gd name="connsiteX0" fmla="*/ 0 w 1790700"/>
              <a:gd name="connsiteY0" fmla="*/ 894368 h 1788736"/>
              <a:gd name="connsiteX1" fmla="*/ 895350 w 1790700"/>
              <a:gd name="connsiteY1" fmla="*/ 0 h 1788736"/>
              <a:gd name="connsiteX2" fmla="*/ 1790700 w 1790700"/>
              <a:gd name="connsiteY2" fmla="*/ 894368 h 1788736"/>
              <a:gd name="connsiteX3" fmla="*/ 895350 w 1790700"/>
              <a:gd name="connsiteY3" fmla="*/ 1788736 h 1788736"/>
              <a:gd name="connsiteX4" fmla="*/ 0 w 1790700"/>
              <a:gd name="connsiteY4" fmla="*/ 894368 h 1788736"/>
              <a:gd name="connsiteX0" fmla="*/ 0 w 1790700"/>
              <a:gd name="connsiteY0" fmla="*/ 894368 h 894368"/>
              <a:gd name="connsiteX1" fmla="*/ 895350 w 1790700"/>
              <a:gd name="connsiteY1" fmla="*/ 0 h 894368"/>
              <a:gd name="connsiteX2" fmla="*/ 1790700 w 1790700"/>
              <a:gd name="connsiteY2" fmla="*/ 894368 h 894368"/>
              <a:gd name="connsiteX3" fmla="*/ 0 w 1790700"/>
              <a:gd name="connsiteY3" fmla="*/ 894368 h 894368"/>
              <a:gd name="connsiteX0" fmla="*/ 58562 w 1864858"/>
              <a:gd name="connsiteY0" fmla="*/ 894368 h 990315"/>
              <a:gd name="connsiteX1" fmla="*/ 953912 w 1864858"/>
              <a:gd name="connsiteY1" fmla="*/ 0 h 990315"/>
              <a:gd name="connsiteX2" fmla="*/ 1849262 w 1864858"/>
              <a:gd name="connsiteY2" fmla="*/ 894368 h 990315"/>
              <a:gd name="connsiteX3" fmla="*/ 280812 w 1864858"/>
              <a:gd name="connsiteY3" fmla="*/ 965200 h 990315"/>
              <a:gd name="connsiteX4" fmla="*/ 58562 w 1864858"/>
              <a:gd name="connsiteY4" fmla="*/ 894368 h 990315"/>
              <a:gd name="connsiteX0" fmla="*/ 132388 w 1938684"/>
              <a:gd name="connsiteY0" fmla="*/ 894368 h 1111250"/>
              <a:gd name="connsiteX1" fmla="*/ 1027738 w 1938684"/>
              <a:gd name="connsiteY1" fmla="*/ 0 h 1111250"/>
              <a:gd name="connsiteX2" fmla="*/ 1923088 w 1938684"/>
              <a:gd name="connsiteY2" fmla="*/ 894368 h 1111250"/>
              <a:gd name="connsiteX3" fmla="*/ 195888 w 1938684"/>
              <a:gd name="connsiteY3" fmla="*/ 1111250 h 1111250"/>
              <a:gd name="connsiteX4" fmla="*/ 132388 w 1938684"/>
              <a:gd name="connsiteY4" fmla="*/ 894368 h 1111250"/>
              <a:gd name="connsiteX0" fmla="*/ 0 w 1806296"/>
              <a:gd name="connsiteY0" fmla="*/ 894368 h 1111250"/>
              <a:gd name="connsiteX1" fmla="*/ 895350 w 1806296"/>
              <a:gd name="connsiteY1" fmla="*/ 0 h 1111250"/>
              <a:gd name="connsiteX2" fmla="*/ 1790700 w 1806296"/>
              <a:gd name="connsiteY2" fmla="*/ 894368 h 1111250"/>
              <a:gd name="connsiteX3" fmla="*/ 63500 w 1806296"/>
              <a:gd name="connsiteY3" fmla="*/ 1111250 h 1111250"/>
              <a:gd name="connsiteX4" fmla="*/ 0 w 1806296"/>
              <a:gd name="connsiteY4" fmla="*/ 894368 h 1111250"/>
              <a:gd name="connsiteX0" fmla="*/ 54449 w 1860745"/>
              <a:gd name="connsiteY0" fmla="*/ 894368 h 1111250"/>
              <a:gd name="connsiteX1" fmla="*/ 949799 w 1860745"/>
              <a:gd name="connsiteY1" fmla="*/ 0 h 1111250"/>
              <a:gd name="connsiteX2" fmla="*/ 1845149 w 1860745"/>
              <a:gd name="connsiteY2" fmla="*/ 894368 h 1111250"/>
              <a:gd name="connsiteX3" fmla="*/ 105249 w 1860745"/>
              <a:gd name="connsiteY3" fmla="*/ 1111250 h 1111250"/>
              <a:gd name="connsiteX4" fmla="*/ 54449 w 1860745"/>
              <a:gd name="connsiteY4" fmla="*/ 894368 h 1111250"/>
              <a:gd name="connsiteX0" fmla="*/ 128795 w 1759562"/>
              <a:gd name="connsiteY0" fmla="*/ 484138 h 1120120"/>
              <a:gd name="connsiteX1" fmla="*/ 852695 w 1759562"/>
              <a:gd name="connsiteY1" fmla="*/ 8870 h 1120120"/>
              <a:gd name="connsiteX2" fmla="*/ 1748045 w 1759562"/>
              <a:gd name="connsiteY2" fmla="*/ 903238 h 1120120"/>
              <a:gd name="connsiteX3" fmla="*/ 8145 w 1759562"/>
              <a:gd name="connsiteY3" fmla="*/ 1120120 h 1120120"/>
              <a:gd name="connsiteX4" fmla="*/ 128795 w 1759562"/>
              <a:gd name="connsiteY4" fmla="*/ 484138 h 1120120"/>
              <a:gd name="connsiteX0" fmla="*/ 128795 w 1795175"/>
              <a:gd name="connsiteY0" fmla="*/ 484138 h 1143003"/>
              <a:gd name="connsiteX1" fmla="*/ 852695 w 1795175"/>
              <a:gd name="connsiteY1" fmla="*/ 8870 h 1143003"/>
              <a:gd name="connsiteX2" fmla="*/ 1748045 w 1795175"/>
              <a:gd name="connsiteY2" fmla="*/ 903238 h 1143003"/>
              <a:gd name="connsiteX3" fmla="*/ 1494046 w 1795175"/>
              <a:gd name="connsiteY3" fmla="*/ 993119 h 1143003"/>
              <a:gd name="connsiteX4" fmla="*/ 8145 w 1795175"/>
              <a:gd name="connsiteY4" fmla="*/ 1120120 h 1143003"/>
              <a:gd name="connsiteX5" fmla="*/ 128795 w 1795175"/>
              <a:gd name="connsiteY5" fmla="*/ 484138 h 1143003"/>
              <a:gd name="connsiteX0" fmla="*/ 128795 w 1938733"/>
              <a:gd name="connsiteY0" fmla="*/ 484138 h 1164968"/>
              <a:gd name="connsiteX1" fmla="*/ 852695 w 1938733"/>
              <a:gd name="connsiteY1" fmla="*/ 8870 h 1164968"/>
              <a:gd name="connsiteX2" fmla="*/ 1748045 w 1938733"/>
              <a:gd name="connsiteY2" fmla="*/ 903238 h 1164968"/>
              <a:gd name="connsiteX3" fmla="*/ 1798846 w 1938733"/>
              <a:gd name="connsiteY3" fmla="*/ 1113769 h 1164968"/>
              <a:gd name="connsiteX4" fmla="*/ 8145 w 1938733"/>
              <a:gd name="connsiteY4" fmla="*/ 1120120 h 1164968"/>
              <a:gd name="connsiteX5" fmla="*/ 128795 w 1938733"/>
              <a:gd name="connsiteY5" fmla="*/ 484138 h 1164968"/>
              <a:gd name="connsiteX0" fmla="*/ 128795 w 1938733"/>
              <a:gd name="connsiteY0" fmla="*/ 484138 h 1120120"/>
              <a:gd name="connsiteX1" fmla="*/ 852695 w 1938733"/>
              <a:gd name="connsiteY1" fmla="*/ 8870 h 1120120"/>
              <a:gd name="connsiteX2" fmla="*/ 1748045 w 1938733"/>
              <a:gd name="connsiteY2" fmla="*/ 903238 h 1120120"/>
              <a:gd name="connsiteX3" fmla="*/ 1798846 w 1938733"/>
              <a:gd name="connsiteY3" fmla="*/ 1113769 h 1120120"/>
              <a:gd name="connsiteX4" fmla="*/ 8145 w 1938733"/>
              <a:gd name="connsiteY4" fmla="*/ 1120120 h 1120120"/>
              <a:gd name="connsiteX5" fmla="*/ 128795 w 1938733"/>
              <a:gd name="connsiteY5" fmla="*/ 484138 h 1120120"/>
              <a:gd name="connsiteX0" fmla="*/ 118343 w 1928281"/>
              <a:gd name="connsiteY0" fmla="*/ 484360 h 1183842"/>
              <a:gd name="connsiteX1" fmla="*/ 842243 w 1928281"/>
              <a:gd name="connsiteY1" fmla="*/ 9092 h 1183842"/>
              <a:gd name="connsiteX2" fmla="*/ 1737593 w 1928281"/>
              <a:gd name="connsiteY2" fmla="*/ 903460 h 1183842"/>
              <a:gd name="connsiteX3" fmla="*/ 1788394 w 1928281"/>
              <a:gd name="connsiteY3" fmla="*/ 1113991 h 1183842"/>
              <a:gd name="connsiteX4" fmla="*/ 10393 w 1928281"/>
              <a:gd name="connsiteY4" fmla="*/ 1183842 h 1183842"/>
              <a:gd name="connsiteX5" fmla="*/ 118343 w 1928281"/>
              <a:gd name="connsiteY5" fmla="*/ 484360 h 1183842"/>
              <a:gd name="connsiteX0" fmla="*/ 118343 w 1891068"/>
              <a:gd name="connsiteY0" fmla="*/ 475829 h 1175311"/>
              <a:gd name="connsiteX1" fmla="*/ 842243 w 1891068"/>
              <a:gd name="connsiteY1" fmla="*/ 561 h 1175311"/>
              <a:gd name="connsiteX2" fmla="*/ 1566143 w 1891068"/>
              <a:gd name="connsiteY2" fmla="*/ 393279 h 1175311"/>
              <a:gd name="connsiteX3" fmla="*/ 1788394 w 1891068"/>
              <a:gd name="connsiteY3" fmla="*/ 1105460 h 1175311"/>
              <a:gd name="connsiteX4" fmla="*/ 10393 w 1891068"/>
              <a:gd name="connsiteY4" fmla="*/ 1175311 h 1175311"/>
              <a:gd name="connsiteX5" fmla="*/ 118343 w 1891068"/>
              <a:gd name="connsiteY5" fmla="*/ 475829 h 1175311"/>
              <a:gd name="connsiteX0" fmla="*/ 118561 w 1891286"/>
              <a:gd name="connsiteY0" fmla="*/ 425169 h 1124651"/>
              <a:gd name="connsiteX1" fmla="*/ 848811 w 1891286"/>
              <a:gd name="connsiteY1" fmla="*/ 701 h 1124651"/>
              <a:gd name="connsiteX2" fmla="*/ 1566361 w 1891286"/>
              <a:gd name="connsiteY2" fmla="*/ 342619 h 1124651"/>
              <a:gd name="connsiteX3" fmla="*/ 1788612 w 1891286"/>
              <a:gd name="connsiteY3" fmla="*/ 1054800 h 1124651"/>
              <a:gd name="connsiteX4" fmla="*/ 10611 w 1891286"/>
              <a:gd name="connsiteY4" fmla="*/ 1124651 h 1124651"/>
              <a:gd name="connsiteX5" fmla="*/ 118561 w 1891286"/>
              <a:gd name="connsiteY5" fmla="*/ 425169 h 1124651"/>
              <a:gd name="connsiteX0" fmla="*/ 118561 w 1972126"/>
              <a:gd name="connsiteY0" fmla="*/ 425131 h 1124613"/>
              <a:gd name="connsiteX1" fmla="*/ 848811 w 1972126"/>
              <a:gd name="connsiteY1" fmla="*/ 663 h 1124613"/>
              <a:gd name="connsiteX2" fmla="*/ 1566361 w 1972126"/>
              <a:gd name="connsiteY2" fmla="*/ 342581 h 1124613"/>
              <a:gd name="connsiteX3" fmla="*/ 1890212 w 1972126"/>
              <a:gd name="connsiteY3" fmla="*/ 915061 h 1124613"/>
              <a:gd name="connsiteX4" fmla="*/ 1788612 w 1972126"/>
              <a:gd name="connsiteY4" fmla="*/ 1054762 h 1124613"/>
              <a:gd name="connsiteX5" fmla="*/ 10611 w 1972126"/>
              <a:gd name="connsiteY5" fmla="*/ 1124613 h 1124613"/>
              <a:gd name="connsiteX6" fmla="*/ 118561 w 1972126"/>
              <a:gd name="connsiteY6" fmla="*/ 425131 h 1124613"/>
              <a:gd name="connsiteX0" fmla="*/ 118561 w 1944082"/>
              <a:gd name="connsiteY0" fmla="*/ 425131 h 1124613"/>
              <a:gd name="connsiteX1" fmla="*/ 848811 w 1944082"/>
              <a:gd name="connsiteY1" fmla="*/ 663 h 1124613"/>
              <a:gd name="connsiteX2" fmla="*/ 1566361 w 1944082"/>
              <a:gd name="connsiteY2" fmla="*/ 342581 h 1124613"/>
              <a:gd name="connsiteX3" fmla="*/ 1814012 w 1944082"/>
              <a:gd name="connsiteY3" fmla="*/ 813461 h 1124613"/>
              <a:gd name="connsiteX4" fmla="*/ 1788612 w 1944082"/>
              <a:gd name="connsiteY4" fmla="*/ 1054762 h 1124613"/>
              <a:gd name="connsiteX5" fmla="*/ 10611 w 1944082"/>
              <a:gd name="connsiteY5" fmla="*/ 1124613 h 1124613"/>
              <a:gd name="connsiteX6" fmla="*/ 118561 w 1944082"/>
              <a:gd name="connsiteY6" fmla="*/ 425131 h 1124613"/>
              <a:gd name="connsiteX0" fmla="*/ 118561 w 1934491"/>
              <a:gd name="connsiteY0" fmla="*/ 425131 h 1124613"/>
              <a:gd name="connsiteX1" fmla="*/ 848811 w 1934491"/>
              <a:gd name="connsiteY1" fmla="*/ 663 h 1124613"/>
              <a:gd name="connsiteX2" fmla="*/ 1566361 w 1934491"/>
              <a:gd name="connsiteY2" fmla="*/ 342581 h 1124613"/>
              <a:gd name="connsiteX3" fmla="*/ 1814012 w 1934491"/>
              <a:gd name="connsiteY3" fmla="*/ 813461 h 1124613"/>
              <a:gd name="connsiteX4" fmla="*/ 1788612 w 1934491"/>
              <a:gd name="connsiteY4" fmla="*/ 1054762 h 1124613"/>
              <a:gd name="connsiteX5" fmla="*/ 10611 w 1934491"/>
              <a:gd name="connsiteY5" fmla="*/ 1124613 h 1124613"/>
              <a:gd name="connsiteX6" fmla="*/ 118561 w 1934491"/>
              <a:gd name="connsiteY6" fmla="*/ 425131 h 1124613"/>
              <a:gd name="connsiteX0" fmla="*/ 118561 w 1814012"/>
              <a:gd name="connsiteY0" fmla="*/ 425131 h 1124613"/>
              <a:gd name="connsiteX1" fmla="*/ 848811 w 1814012"/>
              <a:gd name="connsiteY1" fmla="*/ 663 h 1124613"/>
              <a:gd name="connsiteX2" fmla="*/ 1566361 w 1814012"/>
              <a:gd name="connsiteY2" fmla="*/ 342581 h 1124613"/>
              <a:gd name="connsiteX3" fmla="*/ 1814012 w 1814012"/>
              <a:gd name="connsiteY3" fmla="*/ 813461 h 1124613"/>
              <a:gd name="connsiteX4" fmla="*/ 1788612 w 1814012"/>
              <a:gd name="connsiteY4" fmla="*/ 1054762 h 1124613"/>
              <a:gd name="connsiteX5" fmla="*/ 10611 w 1814012"/>
              <a:gd name="connsiteY5" fmla="*/ 1124613 h 1124613"/>
              <a:gd name="connsiteX6" fmla="*/ 118561 w 1814012"/>
              <a:gd name="connsiteY6" fmla="*/ 425131 h 1124613"/>
              <a:gd name="connsiteX0" fmla="*/ 118561 w 1814012"/>
              <a:gd name="connsiteY0" fmla="*/ 433321 h 1132803"/>
              <a:gd name="connsiteX1" fmla="*/ 848811 w 1814012"/>
              <a:gd name="connsiteY1" fmla="*/ 8853 h 1132803"/>
              <a:gd name="connsiteX2" fmla="*/ 1312363 w 1814012"/>
              <a:gd name="connsiteY2" fmla="*/ 161251 h 1132803"/>
              <a:gd name="connsiteX3" fmla="*/ 1566361 w 1814012"/>
              <a:gd name="connsiteY3" fmla="*/ 350771 h 1132803"/>
              <a:gd name="connsiteX4" fmla="*/ 1814012 w 1814012"/>
              <a:gd name="connsiteY4" fmla="*/ 821651 h 1132803"/>
              <a:gd name="connsiteX5" fmla="*/ 1788612 w 1814012"/>
              <a:gd name="connsiteY5" fmla="*/ 1062952 h 1132803"/>
              <a:gd name="connsiteX6" fmla="*/ 10611 w 1814012"/>
              <a:gd name="connsiteY6" fmla="*/ 1132803 h 1132803"/>
              <a:gd name="connsiteX7" fmla="*/ 118561 w 1814012"/>
              <a:gd name="connsiteY7" fmla="*/ 433321 h 1132803"/>
              <a:gd name="connsiteX0" fmla="*/ 118561 w 1814012"/>
              <a:gd name="connsiteY0" fmla="*/ 435432 h 1134914"/>
              <a:gd name="connsiteX1" fmla="*/ 848811 w 1814012"/>
              <a:gd name="connsiteY1" fmla="*/ 10964 h 1134914"/>
              <a:gd name="connsiteX2" fmla="*/ 1325063 w 1814012"/>
              <a:gd name="connsiteY2" fmla="*/ 144312 h 1134914"/>
              <a:gd name="connsiteX3" fmla="*/ 1566361 w 1814012"/>
              <a:gd name="connsiteY3" fmla="*/ 352882 h 1134914"/>
              <a:gd name="connsiteX4" fmla="*/ 1814012 w 1814012"/>
              <a:gd name="connsiteY4" fmla="*/ 823762 h 1134914"/>
              <a:gd name="connsiteX5" fmla="*/ 1788612 w 1814012"/>
              <a:gd name="connsiteY5" fmla="*/ 1065063 h 1134914"/>
              <a:gd name="connsiteX6" fmla="*/ 10611 w 1814012"/>
              <a:gd name="connsiteY6" fmla="*/ 1134914 h 1134914"/>
              <a:gd name="connsiteX7" fmla="*/ 118561 w 1814012"/>
              <a:gd name="connsiteY7" fmla="*/ 435432 h 1134914"/>
              <a:gd name="connsiteX0" fmla="*/ 118561 w 1814012"/>
              <a:gd name="connsiteY0" fmla="*/ 440359 h 1139841"/>
              <a:gd name="connsiteX1" fmla="*/ 848811 w 1814012"/>
              <a:gd name="connsiteY1" fmla="*/ 15891 h 1139841"/>
              <a:gd name="connsiteX2" fmla="*/ 1325063 w 1814012"/>
              <a:gd name="connsiteY2" fmla="*/ 149239 h 1139841"/>
              <a:gd name="connsiteX3" fmla="*/ 1566361 w 1814012"/>
              <a:gd name="connsiteY3" fmla="*/ 357809 h 1139841"/>
              <a:gd name="connsiteX4" fmla="*/ 1814012 w 1814012"/>
              <a:gd name="connsiteY4" fmla="*/ 828689 h 1139841"/>
              <a:gd name="connsiteX5" fmla="*/ 1788612 w 1814012"/>
              <a:gd name="connsiteY5" fmla="*/ 1069990 h 1139841"/>
              <a:gd name="connsiteX6" fmla="*/ 10611 w 1814012"/>
              <a:gd name="connsiteY6" fmla="*/ 1139841 h 1139841"/>
              <a:gd name="connsiteX7" fmla="*/ 118561 w 1814012"/>
              <a:gd name="connsiteY7" fmla="*/ 440359 h 1139841"/>
              <a:gd name="connsiteX0" fmla="*/ 118561 w 1814012"/>
              <a:gd name="connsiteY0" fmla="*/ 436280 h 1135762"/>
              <a:gd name="connsiteX1" fmla="*/ 848811 w 1814012"/>
              <a:gd name="connsiteY1" fmla="*/ 11812 h 1135762"/>
              <a:gd name="connsiteX2" fmla="*/ 1325063 w 1814012"/>
              <a:gd name="connsiteY2" fmla="*/ 145160 h 1135762"/>
              <a:gd name="connsiteX3" fmla="*/ 1566361 w 1814012"/>
              <a:gd name="connsiteY3" fmla="*/ 353730 h 1135762"/>
              <a:gd name="connsiteX4" fmla="*/ 1814012 w 1814012"/>
              <a:gd name="connsiteY4" fmla="*/ 824610 h 1135762"/>
              <a:gd name="connsiteX5" fmla="*/ 1788612 w 1814012"/>
              <a:gd name="connsiteY5" fmla="*/ 1065911 h 1135762"/>
              <a:gd name="connsiteX6" fmla="*/ 10611 w 1814012"/>
              <a:gd name="connsiteY6" fmla="*/ 1135762 h 1135762"/>
              <a:gd name="connsiteX7" fmla="*/ 118561 w 1814012"/>
              <a:gd name="connsiteY7" fmla="*/ 436280 h 1135762"/>
              <a:gd name="connsiteX0" fmla="*/ 118561 w 1814012"/>
              <a:gd name="connsiteY0" fmla="*/ 443980 h 1143462"/>
              <a:gd name="connsiteX1" fmla="*/ 848811 w 1814012"/>
              <a:gd name="connsiteY1" fmla="*/ 19512 h 1143462"/>
              <a:gd name="connsiteX2" fmla="*/ 1236163 w 1814012"/>
              <a:gd name="connsiteY2" fmla="*/ 108410 h 1143462"/>
              <a:gd name="connsiteX3" fmla="*/ 1566361 w 1814012"/>
              <a:gd name="connsiteY3" fmla="*/ 361430 h 1143462"/>
              <a:gd name="connsiteX4" fmla="*/ 1814012 w 1814012"/>
              <a:gd name="connsiteY4" fmla="*/ 832310 h 1143462"/>
              <a:gd name="connsiteX5" fmla="*/ 1788612 w 1814012"/>
              <a:gd name="connsiteY5" fmla="*/ 1073611 h 1143462"/>
              <a:gd name="connsiteX6" fmla="*/ 10611 w 1814012"/>
              <a:gd name="connsiteY6" fmla="*/ 1143462 h 1143462"/>
              <a:gd name="connsiteX7" fmla="*/ 118561 w 1814012"/>
              <a:gd name="connsiteY7" fmla="*/ 443980 h 1143462"/>
              <a:gd name="connsiteX0" fmla="*/ 119951 w 1815402"/>
              <a:gd name="connsiteY0" fmla="*/ 443980 h 1143462"/>
              <a:gd name="connsiteX1" fmla="*/ 888301 w 1815402"/>
              <a:gd name="connsiteY1" fmla="*/ 19512 h 1143462"/>
              <a:gd name="connsiteX2" fmla="*/ 1237553 w 1815402"/>
              <a:gd name="connsiteY2" fmla="*/ 108410 h 1143462"/>
              <a:gd name="connsiteX3" fmla="*/ 1567751 w 1815402"/>
              <a:gd name="connsiteY3" fmla="*/ 361430 h 1143462"/>
              <a:gd name="connsiteX4" fmla="*/ 1815402 w 1815402"/>
              <a:gd name="connsiteY4" fmla="*/ 832310 h 1143462"/>
              <a:gd name="connsiteX5" fmla="*/ 1790002 w 1815402"/>
              <a:gd name="connsiteY5" fmla="*/ 1073611 h 1143462"/>
              <a:gd name="connsiteX6" fmla="*/ 12001 w 1815402"/>
              <a:gd name="connsiteY6" fmla="*/ 1143462 h 1143462"/>
              <a:gd name="connsiteX7" fmla="*/ 119951 w 1815402"/>
              <a:gd name="connsiteY7" fmla="*/ 443980 h 1143462"/>
              <a:gd name="connsiteX0" fmla="*/ 119951 w 1815402"/>
              <a:gd name="connsiteY0" fmla="*/ 424640 h 1124122"/>
              <a:gd name="connsiteX1" fmla="*/ 888301 w 1815402"/>
              <a:gd name="connsiteY1" fmla="*/ 172 h 1124122"/>
              <a:gd name="connsiteX2" fmla="*/ 1237553 w 1815402"/>
              <a:gd name="connsiteY2" fmla="*/ 89070 h 1124122"/>
              <a:gd name="connsiteX3" fmla="*/ 1567751 w 1815402"/>
              <a:gd name="connsiteY3" fmla="*/ 342090 h 1124122"/>
              <a:gd name="connsiteX4" fmla="*/ 1815402 w 1815402"/>
              <a:gd name="connsiteY4" fmla="*/ 812970 h 1124122"/>
              <a:gd name="connsiteX5" fmla="*/ 1790002 w 1815402"/>
              <a:gd name="connsiteY5" fmla="*/ 1054271 h 1124122"/>
              <a:gd name="connsiteX6" fmla="*/ 12001 w 1815402"/>
              <a:gd name="connsiteY6" fmla="*/ 1124122 h 1124122"/>
              <a:gd name="connsiteX7" fmla="*/ 119951 w 1815402"/>
              <a:gd name="connsiteY7" fmla="*/ 424640 h 1124122"/>
              <a:gd name="connsiteX0" fmla="*/ 249265 w 1805016"/>
              <a:gd name="connsiteY0" fmla="*/ 274481 h 1132713"/>
              <a:gd name="connsiteX1" fmla="*/ 877915 w 1805016"/>
              <a:gd name="connsiteY1" fmla="*/ 8763 h 1132713"/>
              <a:gd name="connsiteX2" fmla="*/ 1227167 w 1805016"/>
              <a:gd name="connsiteY2" fmla="*/ 97661 h 1132713"/>
              <a:gd name="connsiteX3" fmla="*/ 1557365 w 1805016"/>
              <a:gd name="connsiteY3" fmla="*/ 350681 h 1132713"/>
              <a:gd name="connsiteX4" fmla="*/ 1805016 w 1805016"/>
              <a:gd name="connsiteY4" fmla="*/ 821561 h 1132713"/>
              <a:gd name="connsiteX5" fmla="*/ 1779616 w 1805016"/>
              <a:gd name="connsiteY5" fmla="*/ 1062862 h 1132713"/>
              <a:gd name="connsiteX6" fmla="*/ 1615 w 1805016"/>
              <a:gd name="connsiteY6" fmla="*/ 1132713 h 1132713"/>
              <a:gd name="connsiteX7" fmla="*/ 249265 w 1805016"/>
              <a:gd name="connsiteY7" fmla="*/ 274481 h 1132713"/>
              <a:gd name="connsiteX0" fmla="*/ 365951 w 1921702"/>
              <a:gd name="connsiteY0" fmla="*/ 274481 h 1132713"/>
              <a:gd name="connsiteX1" fmla="*/ 994601 w 1921702"/>
              <a:gd name="connsiteY1" fmla="*/ 8763 h 1132713"/>
              <a:gd name="connsiteX2" fmla="*/ 1343853 w 1921702"/>
              <a:gd name="connsiteY2" fmla="*/ 97661 h 1132713"/>
              <a:gd name="connsiteX3" fmla="*/ 1674051 w 1921702"/>
              <a:gd name="connsiteY3" fmla="*/ 350681 h 1132713"/>
              <a:gd name="connsiteX4" fmla="*/ 1921702 w 1921702"/>
              <a:gd name="connsiteY4" fmla="*/ 821561 h 1132713"/>
              <a:gd name="connsiteX5" fmla="*/ 1896302 w 1921702"/>
              <a:gd name="connsiteY5" fmla="*/ 1062862 h 1132713"/>
              <a:gd name="connsiteX6" fmla="*/ 118301 w 1921702"/>
              <a:gd name="connsiteY6" fmla="*/ 1132713 h 1132713"/>
              <a:gd name="connsiteX7" fmla="*/ 188153 w 1921702"/>
              <a:gd name="connsiteY7" fmla="*/ 675512 h 1132713"/>
              <a:gd name="connsiteX8" fmla="*/ 365951 w 1921702"/>
              <a:gd name="connsiteY8" fmla="*/ 274481 h 1132713"/>
              <a:gd name="connsiteX0" fmla="*/ 370371 w 1926122"/>
              <a:gd name="connsiteY0" fmla="*/ 274481 h 1132713"/>
              <a:gd name="connsiteX1" fmla="*/ 999021 w 1926122"/>
              <a:gd name="connsiteY1" fmla="*/ 8763 h 1132713"/>
              <a:gd name="connsiteX2" fmla="*/ 1348273 w 1926122"/>
              <a:gd name="connsiteY2" fmla="*/ 97661 h 1132713"/>
              <a:gd name="connsiteX3" fmla="*/ 1678471 w 1926122"/>
              <a:gd name="connsiteY3" fmla="*/ 350681 h 1132713"/>
              <a:gd name="connsiteX4" fmla="*/ 1926122 w 1926122"/>
              <a:gd name="connsiteY4" fmla="*/ 821561 h 1132713"/>
              <a:gd name="connsiteX5" fmla="*/ 1900722 w 1926122"/>
              <a:gd name="connsiteY5" fmla="*/ 1062862 h 1132713"/>
              <a:gd name="connsiteX6" fmla="*/ 122721 w 1926122"/>
              <a:gd name="connsiteY6" fmla="*/ 1132713 h 1132713"/>
              <a:gd name="connsiteX7" fmla="*/ 173523 w 1926122"/>
              <a:gd name="connsiteY7" fmla="*/ 599312 h 1132713"/>
              <a:gd name="connsiteX8" fmla="*/ 370371 w 1926122"/>
              <a:gd name="connsiteY8" fmla="*/ 274481 h 1132713"/>
              <a:gd name="connsiteX0" fmla="*/ 247650 w 1803401"/>
              <a:gd name="connsiteY0" fmla="*/ 274481 h 1132713"/>
              <a:gd name="connsiteX1" fmla="*/ 876300 w 1803401"/>
              <a:gd name="connsiteY1" fmla="*/ 8763 h 1132713"/>
              <a:gd name="connsiteX2" fmla="*/ 1225552 w 1803401"/>
              <a:gd name="connsiteY2" fmla="*/ 97661 h 1132713"/>
              <a:gd name="connsiteX3" fmla="*/ 1555750 w 1803401"/>
              <a:gd name="connsiteY3" fmla="*/ 350681 h 1132713"/>
              <a:gd name="connsiteX4" fmla="*/ 1803401 w 1803401"/>
              <a:gd name="connsiteY4" fmla="*/ 821561 h 1132713"/>
              <a:gd name="connsiteX5" fmla="*/ 1778001 w 1803401"/>
              <a:gd name="connsiteY5" fmla="*/ 1062862 h 1132713"/>
              <a:gd name="connsiteX6" fmla="*/ 0 w 1803401"/>
              <a:gd name="connsiteY6" fmla="*/ 1132713 h 1132713"/>
              <a:gd name="connsiteX7" fmla="*/ 50802 w 1803401"/>
              <a:gd name="connsiteY7" fmla="*/ 599312 h 1132713"/>
              <a:gd name="connsiteX8" fmla="*/ 247650 w 1803401"/>
              <a:gd name="connsiteY8" fmla="*/ 274481 h 1132713"/>
              <a:gd name="connsiteX0" fmla="*/ 247650 w 1803401"/>
              <a:gd name="connsiteY0" fmla="*/ 274481 h 1132713"/>
              <a:gd name="connsiteX1" fmla="*/ 876300 w 1803401"/>
              <a:gd name="connsiteY1" fmla="*/ 8763 h 1132713"/>
              <a:gd name="connsiteX2" fmla="*/ 1225552 w 1803401"/>
              <a:gd name="connsiteY2" fmla="*/ 97661 h 1132713"/>
              <a:gd name="connsiteX3" fmla="*/ 1555750 w 1803401"/>
              <a:gd name="connsiteY3" fmla="*/ 350681 h 1132713"/>
              <a:gd name="connsiteX4" fmla="*/ 1803401 w 1803401"/>
              <a:gd name="connsiteY4" fmla="*/ 821561 h 1132713"/>
              <a:gd name="connsiteX5" fmla="*/ 1778001 w 1803401"/>
              <a:gd name="connsiteY5" fmla="*/ 1062862 h 1132713"/>
              <a:gd name="connsiteX6" fmla="*/ 0 w 1803401"/>
              <a:gd name="connsiteY6" fmla="*/ 1132713 h 1132713"/>
              <a:gd name="connsiteX7" fmla="*/ 12702 w 1803401"/>
              <a:gd name="connsiteY7" fmla="*/ 840612 h 1132713"/>
              <a:gd name="connsiteX8" fmla="*/ 50802 w 1803401"/>
              <a:gd name="connsiteY8" fmla="*/ 599312 h 1132713"/>
              <a:gd name="connsiteX9" fmla="*/ 247650 w 1803401"/>
              <a:gd name="connsiteY9" fmla="*/ 274481 h 1132713"/>
              <a:gd name="connsiteX0" fmla="*/ 266698 w 1822449"/>
              <a:gd name="connsiteY0" fmla="*/ 274481 h 1132713"/>
              <a:gd name="connsiteX1" fmla="*/ 895348 w 1822449"/>
              <a:gd name="connsiteY1" fmla="*/ 8763 h 1132713"/>
              <a:gd name="connsiteX2" fmla="*/ 1244600 w 1822449"/>
              <a:gd name="connsiteY2" fmla="*/ 97661 h 1132713"/>
              <a:gd name="connsiteX3" fmla="*/ 1574798 w 1822449"/>
              <a:gd name="connsiteY3" fmla="*/ 350681 h 1132713"/>
              <a:gd name="connsiteX4" fmla="*/ 1822449 w 1822449"/>
              <a:gd name="connsiteY4" fmla="*/ 821561 h 1132713"/>
              <a:gd name="connsiteX5" fmla="*/ 1797049 w 1822449"/>
              <a:gd name="connsiteY5" fmla="*/ 1062862 h 1132713"/>
              <a:gd name="connsiteX6" fmla="*/ 19048 w 1822449"/>
              <a:gd name="connsiteY6" fmla="*/ 1132713 h 1132713"/>
              <a:gd name="connsiteX7" fmla="*/ 0 w 1822449"/>
              <a:gd name="connsiteY7" fmla="*/ 834262 h 1132713"/>
              <a:gd name="connsiteX8" fmla="*/ 69850 w 1822449"/>
              <a:gd name="connsiteY8" fmla="*/ 599312 h 1132713"/>
              <a:gd name="connsiteX9" fmla="*/ 266698 w 1822449"/>
              <a:gd name="connsiteY9" fmla="*/ 274481 h 1132713"/>
              <a:gd name="connsiteX0" fmla="*/ 273050 w 1828801"/>
              <a:gd name="connsiteY0" fmla="*/ 274481 h 1126363"/>
              <a:gd name="connsiteX1" fmla="*/ 901700 w 1828801"/>
              <a:gd name="connsiteY1" fmla="*/ 8763 h 1126363"/>
              <a:gd name="connsiteX2" fmla="*/ 1250952 w 1828801"/>
              <a:gd name="connsiteY2" fmla="*/ 97661 h 1126363"/>
              <a:gd name="connsiteX3" fmla="*/ 1581150 w 1828801"/>
              <a:gd name="connsiteY3" fmla="*/ 350681 h 1126363"/>
              <a:gd name="connsiteX4" fmla="*/ 1828801 w 1828801"/>
              <a:gd name="connsiteY4" fmla="*/ 821561 h 1126363"/>
              <a:gd name="connsiteX5" fmla="*/ 1803401 w 1828801"/>
              <a:gd name="connsiteY5" fmla="*/ 1062862 h 1126363"/>
              <a:gd name="connsiteX6" fmla="*/ 0 w 1828801"/>
              <a:gd name="connsiteY6" fmla="*/ 1126363 h 1126363"/>
              <a:gd name="connsiteX7" fmla="*/ 6352 w 1828801"/>
              <a:gd name="connsiteY7" fmla="*/ 834262 h 1126363"/>
              <a:gd name="connsiteX8" fmla="*/ 76202 w 1828801"/>
              <a:gd name="connsiteY8" fmla="*/ 599312 h 1126363"/>
              <a:gd name="connsiteX9" fmla="*/ 273050 w 1828801"/>
              <a:gd name="connsiteY9" fmla="*/ 274481 h 1126363"/>
              <a:gd name="connsiteX0" fmla="*/ 273050 w 1828801"/>
              <a:gd name="connsiteY0" fmla="*/ 274481 h 1126363"/>
              <a:gd name="connsiteX1" fmla="*/ 901700 w 1828801"/>
              <a:gd name="connsiteY1" fmla="*/ 8763 h 1126363"/>
              <a:gd name="connsiteX2" fmla="*/ 1250952 w 1828801"/>
              <a:gd name="connsiteY2" fmla="*/ 97661 h 1126363"/>
              <a:gd name="connsiteX3" fmla="*/ 1581150 w 1828801"/>
              <a:gd name="connsiteY3" fmla="*/ 350681 h 1126363"/>
              <a:gd name="connsiteX4" fmla="*/ 1828801 w 1828801"/>
              <a:gd name="connsiteY4" fmla="*/ 821561 h 1126363"/>
              <a:gd name="connsiteX5" fmla="*/ 1803401 w 1828801"/>
              <a:gd name="connsiteY5" fmla="*/ 1062862 h 1126363"/>
              <a:gd name="connsiteX6" fmla="*/ 0 w 1828801"/>
              <a:gd name="connsiteY6" fmla="*/ 1126363 h 1126363"/>
              <a:gd name="connsiteX7" fmla="*/ 6352 w 1828801"/>
              <a:gd name="connsiteY7" fmla="*/ 834262 h 1126363"/>
              <a:gd name="connsiteX8" fmla="*/ 63502 w 1828801"/>
              <a:gd name="connsiteY8" fmla="*/ 592962 h 1126363"/>
              <a:gd name="connsiteX9" fmla="*/ 273050 w 1828801"/>
              <a:gd name="connsiteY9" fmla="*/ 274481 h 1126363"/>
              <a:gd name="connsiteX0" fmla="*/ 419100 w 1828801"/>
              <a:gd name="connsiteY0" fmla="*/ 153452 h 1119634"/>
              <a:gd name="connsiteX1" fmla="*/ 901700 w 1828801"/>
              <a:gd name="connsiteY1" fmla="*/ 2034 h 1119634"/>
              <a:gd name="connsiteX2" fmla="*/ 1250952 w 1828801"/>
              <a:gd name="connsiteY2" fmla="*/ 90932 h 1119634"/>
              <a:gd name="connsiteX3" fmla="*/ 1581150 w 1828801"/>
              <a:gd name="connsiteY3" fmla="*/ 343952 h 1119634"/>
              <a:gd name="connsiteX4" fmla="*/ 1828801 w 1828801"/>
              <a:gd name="connsiteY4" fmla="*/ 814832 h 1119634"/>
              <a:gd name="connsiteX5" fmla="*/ 1803401 w 1828801"/>
              <a:gd name="connsiteY5" fmla="*/ 1056133 h 1119634"/>
              <a:gd name="connsiteX6" fmla="*/ 0 w 1828801"/>
              <a:gd name="connsiteY6" fmla="*/ 1119634 h 1119634"/>
              <a:gd name="connsiteX7" fmla="*/ 6352 w 1828801"/>
              <a:gd name="connsiteY7" fmla="*/ 827533 h 1119634"/>
              <a:gd name="connsiteX8" fmla="*/ 63502 w 1828801"/>
              <a:gd name="connsiteY8" fmla="*/ 586233 h 1119634"/>
              <a:gd name="connsiteX9" fmla="*/ 419100 w 1828801"/>
              <a:gd name="connsiteY9" fmla="*/ 153452 h 1119634"/>
              <a:gd name="connsiteX0" fmla="*/ 419100 w 1828801"/>
              <a:gd name="connsiteY0" fmla="*/ 130293 h 1096475"/>
              <a:gd name="connsiteX1" fmla="*/ 895350 w 1828801"/>
              <a:gd name="connsiteY1" fmla="*/ 4275 h 1096475"/>
              <a:gd name="connsiteX2" fmla="*/ 1250952 w 1828801"/>
              <a:gd name="connsiteY2" fmla="*/ 67773 h 1096475"/>
              <a:gd name="connsiteX3" fmla="*/ 1581150 w 1828801"/>
              <a:gd name="connsiteY3" fmla="*/ 320793 h 1096475"/>
              <a:gd name="connsiteX4" fmla="*/ 1828801 w 1828801"/>
              <a:gd name="connsiteY4" fmla="*/ 791673 h 1096475"/>
              <a:gd name="connsiteX5" fmla="*/ 1803401 w 1828801"/>
              <a:gd name="connsiteY5" fmla="*/ 1032974 h 1096475"/>
              <a:gd name="connsiteX6" fmla="*/ 0 w 1828801"/>
              <a:gd name="connsiteY6" fmla="*/ 1096475 h 1096475"/>
              <a:gd name="connsiteX7" fmla="*/ 6352 w 1828801"/>
              <a:gd name="connsiteY7" fmla="*/ 804374 h 1096475"/>
              <a:gd name="connsiteX8" fmla="*/ 63502 w 1828801"/>
              <a:gd name="connsiteY8" fmla="*/ 563074 h 1096475"/>
              <a:gd name="connsiteX9" fmla="*/ 419100 w 1828801"/>
              <a:gd name="connsiteY9" fmla="*/ 130293 h 1096475"/>
              <a:gd name="connsiteX0" fmla="*/ 419100 w 1828801"/>
              <a:gd name="connsiteY0" fmla="*/ 126122 h 1092304"/>
              <a:gd name="connsiteX1" fmla="*/ 895350 w 1828801"/>
              <a:gd name="connsiteY1" fmla="*/ 104 h 1092304"/>
              <a:gd name="connsiteX2" fmla="*/ 1250952 w 1828801"/>
              <a:gd name="connsiteY2" fmla="*/ 63602 h 1092304"/>
              <a:gd name="connsiteX3" fmla="*/ 1581150 w 1828801"/>
              <a:gd name="connsiteY3" fmla="*/ 316622 h 1092304"/>
              <a:gd name="connsiteX4" fmla="*/ 1828801 w 1828801"/>
              <a:gd name="connsiteY4" fmla="*/ 787502 h 1092304"/>
              <a:gd name="connsiteX5" fmla="*/ 1803401 w 1828801"/>
              <a:gd name="connsiteY5" fmla="*/ 1028803 h 1092304"/>
              <a:gd name="connsiteX6" fmla="*/ 0 w 1828801"/>
              <a:gd name="connsiteY6" fmla="*/ 1092304 h 1092304"/>
              <a:gd name="connsiteX7" fmla="*/ 6352 w 1828801"/>
              <a:gd name="connsiteY7" fmla="*/ 800203 h 1092304"/>
              <a:gd name="connsiteX8" fmla="*/ 63502 w 1828801"/>
              <a:gd name="connsiteY8" fmla="*/ 558903 h 1092304"/>
              <a:gd name="connsiteX9" fmla="*/ 419100 w 1828801"/>
              <a:gd name="connsiteY9" fmla="*/ 126122 h 109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1" h="1092304">
                <a:moveTo>
                  <a:pt x="419100" y="126122"/>
                </a:moveTo>
                <a:cubicBezTo>
                  <a:pt x="557741" y="32989"/>
                  <a:pt x="750358" y="-2176"/>
                  <a:pt x="895350" y="104"/>
                </a:cubicBezTo>
                <a:cubicBezTo>
                  <a:pt x="1040342" y="2384"/>
                  <a:pt x="1125010" y="-6084"/>
                  <a:pt x="1250952" y="63602"/>
                </a:cubicBezTo>
                <a:cubicBezTo>
                  <a:pt x="1370544" y="120588"/>
                  <a:pt x="1497542" y="206555"/>
                  <a:pt x="1581150" y="316622"/>
                </a:cubicBezTo>
                <a:cubicBezTo>
                  <a:pt x="1664758" y="426689"/>
                  <a:pt x="1791759" y="668805"/>
                  <a:pt x="1828801" y="787502"/>
                </a:cubicBezTo>
                <a:lnTo>
                  <a:pt x="1803401" y="1028803"/>
                </a:lnTo>
                <a:lnTo>
                  <a:pt x="0" y="1092304"/>
                </a:lnTo>
                <a:lnTo>
                  <a:pt x="6352" y="800203"/>
                </a:lnTo>
                <a:lnTo>
                  <a:pt x="63502" y="558903"/>
                </a:lnTo>
                <a:cubicBezTo>
                  <a:pt x="104777" y="415864"/>
                  <a:pt x="280459" y="219255"/>
                  <a:pt x="419100" y="1261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3"/>
    </mc:Choice>
    <mc:Fallback xmlns="">
      <p:transition xmlns:p14="http://schemas.microsoft.com/office/powerpoint/2010/main" spd="slow" advTm="5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92" y="1683291"/>
            <a:ext cx="3860308" cy="22283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09" y="4186238"/>
            <a:ext cx="8389831" cy="2178050"/>
          </a:xfrm>
          <a:prstGeom prst="rect">
            <a:avLst/>
          </a:prstGeom>
        </p:spPr>
      </p:pic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5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16" name="Rectangle 2" descr="Marbre blanc"/>
          <p:cNvSpPr>
            <a:spLocks noChangeArrowheads="1"/>
          </p:cNvSpPr>
          <p:nvPr/>
        </p:nvSpPr>
        <p:spPr bwMode="auto">
          <a:xfrm>
            <a:off x="365919" y="1215889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réglementées (</a:t>
            </a:r>
            <a:r>
              <a:rPr lang="fr-FR" sz="1600" cap="all" dirty="0" err="1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lf</a:t>
            </a:r>
            <a:r>
              <a:rPr lang="fr-FR" sz="1600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-R</a:t>
            </a: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) </a:t>
            </a:r>
          </a:p>
        </p:txBody>
      </p:sp>
      <p:sp>
        <p:nvSpPr>
          <p:cNvPr id="17" name="Oval 40"/>
          <p:cNvSpPr>
            <a:spLocks noChangeArrowheads="1"/>
          </p:cNvSpPr>
          <p:nvPr/>
        </p:nvSpPr>
        <p:spPr bwMode="auto">
          <a:xfrm>
            <a:off x="4670426" y="2946400"/>
            <a:ext cx="955674" cy="1016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 rot="20690789">
            <a:off x="4651305" y="2218705"/>
            <a:ext cx="913396" cy="767876"/>
          </a:xfrm>
          <a:custGeom>
            <a:avLst/>
            <a:gdLst>
              <a:gd name="connsiteX0" fmla="*/ 0 w 4826000"/>
              <a:gd name="connsiteY0" fmla="*/ 0 h 1168400"/>
              <a:gd name="connsiteX1" fmla="*/ 4165600 w 4826000"/>
              <a:gd name="connsiteY1" fmla="*/ 67733 h 1168400"/>
              <a:gd name="connsiteX2" fmla="*/ 4826000 w 4826000"/>
              <a:gd name="connsiteY2" fmla="*/ 1168400 h 1168400"/>
              <a:gd name="connsiteX3" fmla="*/ 25400 w 4826000"/>
              <a:gd name="connsiteY3" fmla="*/ 1058333 h 1168400"/>
              <a:gd name="connsiteX0" fmla="*/ 2820507 w 4800600"/>
              <a:gd name="connsiteY0" fmla="*/ 0 h 1151956"/>
              <a:gd name="connsiteX1" fmla="*/ 4140200 w 4800600"/>
              <a:gd name="connsiteY1" fmla="*/ 51289 h 1151956"/>
              <a:gd name="connsiteX2" fmla="*/ 4800600 w 4800600"/>
              <a:gd name="connsiteY2" fmla="*/ 1151956 h 1151956"/>
              <a:gd name="connsiteX3" fmla="*/ 0 w 4800600"/>
              <a:gd name="connsiteY3" fmla="*/ 1041889 h 1151956"/>
              <a:gd name="connsiteX0" fmla="*/ 28829 w 2008922"/>
              <a:gd name="connsiteY0" fmla="*/ 0 h 1151956"/>
              <a:gd name="connsiteX1" fmla="*/ 1348522 w 2008922"/>
              <a:gd name="connsiteY1" fmla="*/ 51289 h 1151956"/>
              <a:gd name="connsiteX2" fmla="*/ 2008922 w 2008922"/>
              <a:gd name="connsiteY2" fmla="*/ 1151956 h 1151956"/>
              <a:gd name="connsiteX3" fmla="*/ 0 w 2008922"/>
              <a:gd name="connsiteY3" fmla="*/ 174581 h 1151956"/>
              <a:gd name="connsiteX0" fmla="*/ 28829 w 2008922"/>
              <a:gd name="connsiteY0" fmla="*/ 0 h 1151956"/>
              <a:gd name="connsiteX1" fmla="*/ 668919 w 2008922"/>
              <a:gd name="connsiteY1" fmla="*/ 75943 h 1151956"/>
              <a:gd name="connsiteX2" fmla="*/ 2008922 w 2008922"/>
              <a:gd name="connsiteY2" fmla="*/ 1151956 h 1151956"/>
              <a:gd name="connsiteX3" fmla="*/ 0 w 2008922"/>
              <a:gd name="connsiteY3" fmla="*/ 174581 h 1151956"/>
              <a:gd name="connsiteX0" fmla="*/ 28829 w 2008922"/>
              <a:gd name="connsiteY0" fmla="*/ 0 h 1151956"/>
              <a:gd name="connsiteX1" fmla="*/ 672582 w 2008922"/>
              <a:gd name="connsiteY1" fmla="*/ 37508 h 1151956"/>
              <a:gd name="connsiteX2" fmla="*/ 2008922 w 2008922"/>
              <a:gd name="connsiteY2" fmla="*/ 1151956 h 1151956"/>
              <a:gd name="connsiteX3" fmla="*/ 0 w 2008922"/>
              <a:gd name="connsiteY3" fmla="*/ 174581 h 1151956"/>
              <a:gd name="connsiteX0" fmla="*/ 28829 w 2008922"/>
              <a:gd name="connsiteY0" fmla="*/ 0 h 1151956"/>
              <a:gd name="connsiteX1" fmla="*/ 672582 w 2008922"/>
              <a:gd name="connsiteY1" fmla="*/ 37508 h 1151956"/>
              <a:gd name="connsiteX2" fmla="*/ 946333 w 2008922"/>
              <a:gd name="connsiteY2" fmla="*/ 252813 h 1151956"/>
              <a:gd name="connsiteX3" fmla="*/ 2008922 w 2008922"/>
              <a:gd name="connsiteY3" fmla="*/ 1151956 h 1151956"/>
              <a:gd name="connsiteX4" fmla="*/ 0 w 2008922"/>
              <a:gd name="connsiteY4" fmla="*/ 174581 h 1151956"/>
              <a:gd name="connsiteX0" fmla="*/ 28829 w 2008922"/>
              <a:gd name="connsiteY0" fmla="*/ 0 h 1151956"/>
              <a:gd name="connsiteX1" fmla="*/ 672582 w 2008922"/>
              <a:gd name="connsiteY1" fmla="*/ 37508 h 1151956"/>
              <a:gd name="connsiteX2" fmla="*/ 873550 w 2008922"/>
              <a:gd name="connsiteY2" fmla="*/ 363778 h 1151956"/>
              <a:gd name="connsiteX3" fmla="*/ 2008922 w 2008922"/>
              <a:gd name="connsiteY3" fmla="*/ 1151956 h 1151956"/>
              <a:gd name="connsiteX4" fmla="*/ 0 w 2008922"/>
              <a:gd name="connsiteY4" fmla="*/ 174581 h 1151956"/>
              <a:gd name="connsiteX0" fmla="*/ 28829 w 2008922"/>
              <a:gd name="connsiteY0" fmla="*/ 0 h 1151956"/>
              <a:gd name="connsiteX1" fmla="*/ 672582 w 2008922"/>
              <a:gd name="connsiteY1" fmla="*/ 37508 h 1151956"/>
              <a:gd name="connsiteX2" fmla="*/ 873550 w 2008922"/>
              <a:gd name="connsiteY2" fmla="*/ 363778 h 1151956"/>
              <a:gd name="connsiteX3" fmla="*/ 1043665 w 2008922"/>
              <a:gd name="connsiteY3" fmla="*/ 484317 h 1151956"/>
              <a:gd name="connsiteX4" fmla="*/ 2008922 w 2008922"/>
              <a:gd name="connsiteY4" fmla="*/ 1151956 h 1151956"/>
              <a:gd name="connsiteX5" fmla="*/ 0 w 2008922"/>
              <a:gd name="connsiteY5" fmla="*/ 174581 h 1151956"/>
              <a:gd name="connsiteX0" fmla="*/ 28829 w 2008922"/>
              <a:gd name="connsiteY0" fmla="*/ 0 h 1151956"/>
              <a:gd name="connsiteX1" fmla="*/ 672582 w 2008922"/>
              <a:gd name="connsiteY1" fmla="*/ 37508 h 1151956"/>
              <a:gd name="connsiteX2" fmla="*/ 873550 w 2008922"/>
              <a:gd name="connsiteY2" fmla="*/ 363778 h 1151956"/>
              <a:gd name="connsiteX3" fmla="*/ 635659 w 2008922"/>
              <a:gd name="connsiteY3" fmla="*/ 480618 h 1151956"/>
              <a:gd name="connsiteX4" fmla="*/ 2008922 w 2008922"/>
              <a:gd name="connsiteY4" fmla="*/ 1151956 h 1151956"/>
              <a:gd name="connsiteX5" fmla="*/ 0 w 2008922"/>
              <a:gd name="connsiteY5" fmla="*/ 174581 h 1151956"/>
              <a:gd name="connsiteX0" fmla="*/ 28829 w 873550"/>
              <a:gd name="connsiteY0" fmla="*/ 0 h 767876"/>
              <a:gd name="connsiteX1" fmla="*/ 672582 w 873550"/>
              <a:gd name="connsiteY1" fmla="*/ 37508 h 767876"/>
              <a:gd name="connsiteX2" fmla="*/ 873550 w 873550"/>
              <a:gd name="connsiteY2" fmla="*/ 363778 h 767876"/>
              <a:gd name="connsiteX3" fmla="*/ 635659 w 873550"/>
              <a:gd name="connsiteY3" fmla="*/ 480618 h 767876"/>
              <a:gd name="connsiteX4" fmla="*/ 397043 w 873550"/>
              <a:gd name="connsiteY4" fmla="*/ 767876 h 767876"/>
              <a:gd name="connsiteX5" fmla="*/ 0 w 873550"/>
              <a:gd name="connsiteY5" fmla="*/ 174581 h 767876"/>
              <a:gd name="connsiteX0" fmla="*/ 28829 w 873550"/>
              <a:gd name="connsiteY0" fmla="*/ 0 h 767876"/>
              <a:gd name="connsiteX1" fmla="*/ 672582 w 873550"/>
              <a:gd name="connsiteY1" fmla="*/ 37508 h 767876"/>
              <a:gd name="connsiteX2" fmla="*/ 873550 w 873550"/>
              <a:gd name="connsiteY2" fmla="*/ 363778 h 767876"/>
              <a:gd name="connsiteX3" fmla="*/ 635659 w 873550"/>
              <a:gd name="connsiteY3" fmla="*/ 480618 h 767876"/>
              <a:gd name="connsiteX4" fmla="*/ 397043 w 873550"/>
              <a:gd name="connsiteY4" fmla="*/ 767876 h 767876"/>
              <a:gd name="connsiteX5" fmla="*/ 281631 w 873550"/>
              <a:gd name="connsiteY5" fmla="*/ 584306 h 767876"/>
              <a:gd name="connsiteX6" fmla="*/ 0 w 873550"/>
              <a:gd name="connsiteY6" fmla="*/ 174581 h 767876"/>
              <a:gd name="connsiteX0" fmla="*/ 28829 w 873550"/>
              <a:gd name="connsiteY0" fmla="*/ 0 h 767876"/>
              <a:gd name="connsiteX1" fmla="*/ 672582 w 873550"/>
              <a:gd name="connsiteY1" fmla="*/ 37508 h 767876"/>
              <a:gd name="connsiteX2" fmla="*/ 873550 w 873550"/>
              <a:gd name="connsiteY2" fmla="*/ 363778 h 767876"/>
              <a:gd name="connsiteX3" fmla="*/ 635659 w 873550"/>
              <a:gd name="connsiteY3" fmla="*/ 480618 h 767876"/>
              <a:gd name="connsiteX4" fmla="*/ 397043 w 873550"/>
              <a:gd name="connsiteY4" fmla="*/ 767876 h 767876"/>
              <a:gd name="connsiteX5" fmla="*/ 252080 w 873550"/>
              <a:gd name="connsiteY5" fmla="*/ 746985 h 767876"/>
              <a:gd name="connsiteX6" fmla="*/ 0 w 873550"/>
              <a:gd name="connsiteY6" fmla="*/ 174581 h 767876"/>
              <a:gd name="connsiteX0" fmla="*/ 28829 w 873550"/>
              <a:gd name="connsiteY0" fmla="*/ 0 h 767876"/>
              <a:gd name="connsiteX1" fmla="*/ 672582 w 873550"/>
              <a:gd name="connsiteY1" fmla="*/ 37508 h 767876"/>
              <a:gd name="connsiteX2" fmla="*/ 873550 w 873550"/>
              <a:gd name="connsiteY2" fmla="*/ 363778 h 767876"/>
              <a:gd name="connsiteX3" fmla="*/ 635659 w 873550"/>
              <a:gd name="connsiteY3" fmla="*/ 480618 h 767876"/>
              <a:gd name="connsiteX4" fmla="*/ 397043 w 873550"/>
              <a:gd name="connsiteY4" fmla="*/ 767876 h 767876"/>
              <a:gd name="connsiteX5" fmla="*/ 252080 w 873550"/>
              <a:gd name="connsiteY5" fmla="*/ 746985 h 767876"/>
              <a:gd name="connsiteX6" fmla="*/ 129100 w 873550"/>
              <a:gd name="connsiteY6" fmla="*/ 468747 h 767876"/>
              <a:gd name="connsiteX7" fmla="*/ 0 w 873550"/>
              <a:gd name="connsiteY7" fmla="*/ 174581 h 767876"/>
              <a:gd name="connsiteX0" fmla="*/ 28829 w 873550"/>
              <a:gd name="connsiteY0" fmla="*/ 0 h 767876"/>
              <a:gd name="connsiteX1" fmla="*/ 672582 w 873550"/>
              <a:gd name="connsiteY1" fmla="*/ 37508 h 767876"/>
              <a:gd name="connsiteX2" fmla="*/ 873550 w 873550"/>
              <a:gd name="connsiteY2" fmla="*/ 363778 h 767876"/>
              <a:gd name="connsiteX3" fmla="*/ 635659 w 873550"/>
              <a:gd name="connsiteY3" fmla="*/ 480618 h 767876"/>
              <a:gd name="connsiteX4" fmla="*/ 397043 w 873550"/>
              <a:gd name="connsiteY4" fmla="*/ 767876 h 767876"/>
              <a:gd name="connsiteX5" fmla="*/ 252080 w 873550"/>
              <a:gd name="connsiteY5" fmla="*/ 746985 h 767876"/>
              <a:gd name="connsiteX6" fmla="*/ 142046 w 873550"/>
              <a:gd name="connsiteY6" fmla="*/ 564516 h 767876"/>
              <a:gd name="connsiteX7" fmla="*/ 0 w 873550"/>
              <a:gd name="connsiteY7" fmla="*/ 174581 h 76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550" h="767876">
                <a:moveTo>
                  <a:pt x="28829" y="0"/>
                </a:moveTo>
                <a:lnTo>
                  <a:pt x="672582" y="37508"/>
                </a:lnTo>
                <a:lnTo>
                  <a:pt x="873550" y="363778"/>
                </a:lnTo>
                <a:lnTo>
                  <a:pt x="635659" y="480618"/>
                </a:lnTo>
                <a:lnTo>
                  <a:pt x="397043" y="767876"/>
                </a:lnTo>
                <a:lnTo>
                  <a:pt x="252080" y="746985"/>
                </a:lnTo>
                <a:lnTo>
                  <a:pt x="142046" y="564516"/>
                </a:lnTo>
                <a:lnTo>
                  <a:pt x="0" y="174581"/>
                </a:lnTo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3"/>
    </mc:Choice>
    <mc:Fallback xmlns="">
      <p:transition xmlns:p14="http://schemas.microsoft.com/office/powerpoint/2010/main" spd="slow" advTm="2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 descr="Marbre blanc"/>
          <p:cNvSpPr>
            <a:spLocks noChangeArrowheads="1"/>
          </p:cNvSpPr>
          <p:nvPr/>
        </p:nvSpPr>
        <p:spPr bwMode="auto">
          <a:xfrm>
            <a:off x="365919" y="11669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475" y="1773210"/>
            <a:ext cx="6045800" cy="43690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6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</p:spTree>
    <p:extLst>
      <p:ext uri="{BB962C8B-B14F-4D97-AF65-F5344CB8AC3E}">
        <p14:creationId xmlns:p14="http://schemas.microsoft.com/office/powerpoint/2010/main" val="2278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0"/>
    </mc:Choice>
    <mc:Fallback xmlns="">
      <p:transition xmlns:p14="http://schemas.microsoft.com/office/powerpoint/2010/main" spd="slow" advTm="1822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6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17" name="Rectangle 2" descr="Marbre blanc"/>
          <p:cNvSpPr>
            <a:spLocks noChangeArrowheads="1"/>
          </p:cNvSpPr>
          <p:nvPr/>
        </p:nvSpPr>
        <p:spPr bwMode="auto">
          <a:xfrm>
            <a:off x="365919" y="11161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2050950" y="1681525"/>
            <a:ext cx="49849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atin typeface="Trebuchet MS"/>
                <a:cs typeface="Trebuchet MS"/>
              </a:rPr>
              <a:t>Représentation sur la carte au 1/500 000 OACI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32B482-DB29-4346-BE21-F76A6CFA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"/>
          <a:stretch/>
        </p:blipFill>
        <p:spPr>
          <a:xfrm>
            <a:off x="869815" y="2074128"/>
            <a:ext cx="7404371" cy="25513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E05D50-380C-42B6-A100-3F3BCBCF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5007147"/>
            <a:ext cx="8477250" cy="1066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7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xmlns:p14="http://schemas.microsoft.com/office/powerpoint/2010/main" spd="slow" advTm="396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64" y="1669192"/>
            <a:ext cx="8894336" cy="44512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Oval 40"/>
          <p:cNvSpPr>
            <a:spLocks noChangeArrowheads="1"/>
          </p:cNvSpPr>
          <p:nvPr/>
        </p:nvSpPr>
        <p:spPr bwMode="auto">
          <a:xfrm>
            <a:off x="5294214" y="4381500"/>
            <a:ext cx="827186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8135" y="4487972"/>
            <a:ext cx="1145153" cy="844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Connecteur droit avec flèche 9"/>
          <p:cNvCxnSpPr>
            <a:endCxn id="3" idx="1"/>
          </p:cNvCxnSpPr>
          <p:nvPr/>
        </p:nvCxnSpPr>
        <p:spPr>
          <a:xfrm>
            <a:off x="6121400" y="4813300"/>
            <a:ext cx="996735" cy="96947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3765203" y="4940300"/>
            <a:ext cx="755997" cy="647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2501900" y="4813300"/>
            <a:ext cx="1263303" cy="330200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6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17" name="Rectangle 2" descr="Marbre blanc"/>
          <p:cNvSpPr>
            <a:spLocks noChangeArrowheads="1"/>
          </p:cNvSpPr>
          <p:nvPr/>
        </p:nvSpPr>
        <p:spPr bwMode="auto">
          <a:xfrm>
            <a:off x="365919" y="11161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4660900" y="1752600"/>
            <a:ext cx="4330700" cy="4203700"/>
          </a:xfrm>
          <a:custGeom>
            <a:avLst/>
            <a:gdLst>
              <a:gd name="connsiteX0" fmla="*/ 0 w 4330700"/>
              <a:gd name="connsiteY0" fmla="*/ 3175000 h 4203700"/>
              <a:gd name="connsiteX1" fmla="*/ 2794000 w 4330700"/>
              <a:gd name="connsiteY1" fmla="*/ 165100 h 4203700"/>
              <a:gd name="connsiteX2" fmla="*/ 4152900 w 4330700"/>
              <a:gd name="connsiteY2" fmla="*/ 0 h 4203700"/>
              <a:gd name="connsiteX3" fmla="*/ 4330700 w 4330700"/>
              <a:gd name="connsiteY3" fmla="*/ 304800 h 4203700"/>
              <a:gd name="connsiteX4" fmla="*/ 736600 w 4330700"/>
              <a:gd name="connsiteY4" fmla="*/ 4203700 h 4203700"/>
              <a:gd name="connsiteX5" fmla="*/ 0 w 4330700"/>
              <a:gd name="connsiteY5" fmla="*/ 31750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0700" h="4203700">
                <a:moveTo>
                  <a:pt x="0" y="3175000"/>
                </a:moveTo>
                <a:lnTo>
                  <a:pt x="2794000" y="165100"/>
                </a:lnTo>
                <a:lnTo>
                  <a:pt x="4152900" y="0"/>
                </a:lnTo>
                <a:lnTo>
                  <a:pt x="4330700" y="304800"/>
                </a:lnTo>
                <a:lnTo>
                  <a:pt x="736600" y="4203700"/>
                </a:lnTo>
                <a:lnTo>
                  <a:pt x="0" y="3175000"/>
                </a:lnTo>
                <a:close/>
              </a:path>
            </a:pathLst>
          </a:cu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254000" y="4876800"/>
            <a:ext cx="5046133" cy="1168400"/>
          </a:xfrm>
          <a:custGeom>
            <a:avLst/>
            <a:gdLst>
              <a:gd name="connsiteX0" fmla="*/ 0 w 4826000"/>
              <a:gd name="connsiteY0" fmla="*/ 0 h 1168400"/>
              <a:gd name="connsiteX1" fmla="*/ 4165600 w 4826000"/>
              <a:gd name="connsiteY1" fmla="*/ 67733 h 1168400"/>
              <a:gd name="connsiteX2" fmla="*/ 4826000 w 4826000"/>
              <a:gd name="connsiteY2" fmla="*/ 1168400 h 1168400"/>
              <a:gd name="connsiteX3" fmla="*/ 25400 w 4826000"/>
              <a:gd name="connsiteY3" fmla="*/ 1058333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1168400">
                <a:moveTo>
                  <a:pt x="0" y="0"/>
                </a:moveTo>
                <a:lnTo>
                  <a:pt x="4165600" y="67733"/>
                </a:lnTo>
                <a:lnTo>
                  <a:pt x="4826000" y="1168400"/>
                </a:lnTo>
                <a:lnTo>
                  <a:pt x="25400" y="1058333"/>
                </a:lnTo>
              </a:path>
            </a:pathLst>
          </a:cu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0" y="4223980"/>
            <a:ext cx="1422400" cy="86302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43" y="1676323"/>
            <a:ext cx="7796807" cy="25476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5588000"/>
            <a:ext cx="1714637" cy="70446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Oval 40"/>
          <p:cNvSpPr>
            <a:spLocks noChangeArrowheads="1"/>
          </p:cNvSpPr>
          <p:nvPr/>
        </p:nvSpPr>
        <p:spPr bwMode="auto">
          <a:xfrm>
            <a:off x="3488804" y="5683250"/>
            <a:ext cx="1121296" cy="412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cxnSp>
        <p:nvCxnSpPr>
          <p:cNvPr id="22" name="Connecteur droit avec flèche 21"/>
          <p:cNvCxnSpPr>
            <a:endCxn id="18" idx="3"/>
          </p:cNvCxnSpPr>
          <p:nvPr/>
        </p:nvCxnSpPr>
        <p:spPr>
          <a:xfrm flipH="1">
            <a:off x="2197237" y="5886450"/>
            <a:ext cx="1291570" cy="53780"/>
          </a:xfrm>
          <a:prstGeom prst="straightConnector1">
            <a:avLst/>
          </a:prstGeom>
          <a:ln>
            <a:solidFill>
              <a:srgbClr val="000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64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2"/>
    </mc:Choice>
    <mc:Fallback xmlns="">
      <p:transition xmlns:p14="http://schemas.microsoft.com/office/powerpoint/2010/main" spd="slow" advTm="9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D55E33-6CA6-2449-9DE3-3D71974B0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414" y="1788438"/>
            <a:ext cx="9075173" cy="4073787"/>
          </a:xfrm>
          <a:prstGeom prst="rect">
            <a:avLst/>
          </a:prstGeom>
        </p:spPr>
      </p:pic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785019" y="4176237"/>
            <a:ext cx="976857" cy="18902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414958" y="11796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3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xmlns:p14="http://schemas.microsoft.com/office/powerpoint/2010/main" spd="slow" advTm="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D55E33-6CA6-2449-9DE3-3D71974B0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48465" y="1518176"/>
            <a:ext cx="5197848" cy="5119854"/>
          </a:xfrm>
          <a:prstGeom prst="rect">
            <a:avLst/>
          </a:prstGeom>
        </p:spPr>
      </p:pic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1796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0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655" y="1483925"/>
            <a:ext cx="6046860" cy="5281599"/>
          </a:xfrm>
          <a:prstGeom prst="rect">
            <a:avLst/>
          </a:prstGeom>
        </p:spPr>
      </p:pic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1542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- le Réseau Très Basse Altitude (RTBA) </a:t>
            </a:r>
          </a:p>
        </p:txBody>
      </p:sp>
    </p:spTree>
    <p:extLst>
      <p:ext uri="{BB962C8B-B14F-4D97-AF65-F5344CB8AC3E}">
        <p14:creationId xmlns:p14="http://schemas.microsoft.com/office/powerpoint/2010/main" val="13935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6"/>
    </mc:Choice>
    <mc:Fallback xmlns="">
      <p:transition xmlns:p14="http://schemas.microsoft.com/office/powerpoint/2010/main" spd="slow" advTm="349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20320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411436"/>
      </p:ext>
    </p:extLst>
  </p:cSld>
  <p:clrMapOvr>
    <a:masterClrMapping/>
  </p:clrMapOvr>
  <p:transition advTm="338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D55E33-6CA6-2449-9DE3-3D71974B04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414" y="1788438"/>
            <a:ext cx="9075173" cy="4073787"/>
          </a:xfrm>
          <a:prstGeom prst="rect">
            <a:avLst/>
          </a:prstGeom>
        </p:spPr>
      </p:pic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785019" y="4329079"/>
            <a:ext cx="976857" cy="25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1796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– la zone Centre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6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1542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– la zone Centre</a:t>
            </a:r>
          </a:p>
        </p:txBody>
      </p:sp>
      <p:pic>
        <p:nvPicPr>
          <p:cNvPr id="4" name="Imag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EC6644-DDA3-48D1-AC94-928B85E3E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54"/>
          <a:stretch/>
        </p:blipFill>
        <p:spPr>
          <a:xfrm>
            <a:off x="-38253" y="1764548"/>
            <a:ext cx="9216696" cy="39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6"/>
    </mc:Choice>
    <mc:Fallback xmlns="">
      <p:transition spd="slow" advTm="3498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5666" y="1154219"/>
            <a:ext cx="3982544" cy="5620155"/>
          </a:xfrm>
          <a:prstGeom prst="rect">
            <a:avLst/>
          </a:prstGeom>
        </p:spPr>
      </p:pic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758700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– la zone Centre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091190-88DD-4F90-B184-8A90A294A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537" y="1154219"/>
            <a:ext cx="3982544" cy="56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6"/>
    </mc:Choice>
    <mc:Fallback xmlns="">
      <p:transition spd="slow" advTm="3498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 descr="Marbre blanc"/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7" name="Rectangle 3" descr="Papier lettre"/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9" name="Rectangle 2" descr="Marbre blanc"/>
          <p:cNvSpPr>
            <a:spLocks noChangeArrowheads="1"/>
          </p:cNvSpPr>
          <p:nvPr/>
        </p:nvSpPr>
        <p:spPr bwMode="auto">
          <a:xfrm>
            <a:off x="365919" y="1154221"/>
            <a:ext cx="8412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Zones règlementées – la zone Centre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E1FAE0-4C6E-466E-8DA1-A0DEC692F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69" b="13818"/>
          <a:stretch/>
        </p:blipFill>
        <p:spPr>
          <a:xfrm>
            <a:off x="193056" y="2174241"/>
            <a:ext cx="8704741" cy="45286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50EB0BA-C714-44AC-B4C5-EDD2F98E8A7F}"/>
              </a:ext>
            </a:extLst>
          </p:cNvPr>
          <p:cNvSpPr txBox="1"/>
          <p:nvPr/>
        </p:nvSpPr>
        <p:spPr>
          <a:xfrm>
            <a:off x="278354" y="1635015"/>
            <a:ext cx="866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Un calendrier, actualisé chaque jeudi, est disponible dans la rubrique préparation de vol du site du SIA.</a:t>
            </a:r>
          </a:p>
          <a:p>
            <a:r>
              <a:rPr lang="fr-FR" sz="14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La période d’activation est publiée par Notam le jeudi deux semaines au préalable.</a:t>
            </a:r>
          </a:p>
        </p:txBody>
      </p:sp>
    </p:spTree>
    <p:extLst>
      <p:ext uri="{BB962C8B-B14F-4D97-AF65-F5344CB8AC3E}">
        <p14:creationId xmlns:p14="http://schemas.microsoft.com/office/powerpoint/2010/main" val="35481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6"/>
    </mc:Choice>
    <mc:Fallback xmlns="">
      <p:transition spd="slow" advTm="3498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68"/>
          <p:cNvSpPr>
            <a:spLocks noChangeArrowheads="1"/>
          </p:cNvSpPr>
          <p:nvPr/>
        </p:nvSpPr>
        <p:spPr bwMode="auto">
          <a:xfrm>
            <a:off x="1118414" y="1597997"/>
            <a:ext cx="7200900" cy="547193"/>
          </a:xfrm>
          <a:prstGeom prst="roundRect">
            <a:avLst>
              <a:gd name="adj" fmla="val 2835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marL="285750" lvl="0" indent="-285750" algn="ctr">
              <a:spcBef>
                <a:spcPct val="50000"/>
              </a:spcBef>
              <a:buFont typeface="Arial"/>
              <a:buChar char="•"/>
            </a:pP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ＭＳ Ｐゴシック" charset="-128"/>
              </a:rPr>
              <a:t>ATZ : Zones de circulation d’aérodrome non contrôlés.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2A0CA2-D53A-514A-B4AF-CF6686A52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64" t="35876" r="26004" b="27164"/>
          <a:stretch/>
        </p:blipFill>
        <p:spPr>
          <a:xfrm>
            <a:off x="644842" y="3174955"/>
            <a:ext cx="947143" cy="69917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4502AD6-0AF7-7B41-9C06-F726C3BAAB16}"/>
              </a:ext>
            </a:extLst>
          </p:cNvPr>
          <p:cNvSpPr/>
          <p:nvPr/>
        </p:nvSpPr>
        <p:spPr>
          <a:xfrm>
            <a:off x="639345" y="2923190"/>
            <a:ext cx="1080000" cy="108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2" descr="Marbre blanc">
            <a:extLst>
              <a:ext uri="{FF2B5EF4-FFF2-40B4-BE49-F238E27FC236}">
                <a16:creationId xmlns:a16="http://schemas.microsoft.com/office/drawing/2014/main" id="{F8FBC2A5-733C-6B48-AEC4-C22D1491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11" name="Rectangle 3" descr="Papier lettre">
            <a:extLst>
              <a:ext uri="{FF2B5EF4-FFF2-40B4-BE49-F238E27FC236}">
                <a16:creationId xmlns:a16="http://schemas.microsoft.com/office/drawing/2014/main" id="{1D81F3E9-A3B2-7941-80A6-3537CA67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EB415A-D42F-4983-A23E-067A3A99F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4" t="15771" b="48244"/>
          <a:stretch/>
        </p:blipFill>
        <p:spPr>
          <a:xfrm>
            <a:off x="1880004" y="2061063"/>
            <a:ext cx="6439310" cy="362613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F45BFF1-EAB7-4133-AFC0-1F6964C1F2F3}"/>
              </a:ext>
            </a:extLst>
          </p:cNvPr>
          <p:cNvCxnSpPr>
            <a:cxnSpLocks/>
          </p:cNvCxnSpPr>
          <p:nvPr/>
        </p:nvCxnSpPr>
        <p:spPr>
          <a:xfrm>
            <a:off x="1651360" y="3697874"/>
            <a:ext cx="1041201" cy="697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655D860-6029-4238-A3B0-15A8C84417A5}"/>
              </a:ext>
            </a:extLst>
          </p:cNvPr>
          <p:cNvCxnSpPr>
            <a:cxnSpLocks/>
          </p:cNvCxnSpPr>
          <p:nvPr/>
        </p:nvCxnSpPr>
        <p:spPr>
          <a:xfrm flipV="1">
            <a:off x="1704402" y="2897078"/>
            <a:ext cx="2987613" cy="588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857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68"/>
          <p:cNvSpPr>
            <a:spLocks noChangeArrowheads="1"/>
          </p:cNvSpPr>
          <p:nvPr/>
        </p:nvSpPr>
        <p:spPr bwMode="auto">
          <a:xfrm>
            <a:off x="0" y="1597998"/>
            <a:ext cx="4547121" cy="338554"/>
          </a:xfrm>
          <a:prstGeom prst="roundRect">
            <a:avLst>
              <a:gd name="adj" fmla="val 2835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marL="285750" lvl="0" indent="-285750">
              <a:spcBef>
                <a:spcPct val="50000"/>
              </a:spcBef>
              <a:buFont typeface="Arial"/>
              <a:buChar char="•"/>
            </a:pPr>
            <a:r>
              <a:rPr lang="fr-FR" sz="13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ＭＳ Ｐゴシック" charset="-128"/>
                <a:cs typeface="Trebuchet MS"/>
              </a:rPr>
              <a:t>RMZ : Zones où l’usage de la radio est obligatoire.</a:t>
            </a:r>
          </a:p>
          <a:p>
            <a:pPr lvl="0">
              <a:spcAft>
                <a:spcPts val="1200"/>
              </a:spcAft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B5493B-E28A-F541-9C97-EDA34D1B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4" t="2870" r="6889" b="3672"/>
          <a:stretch/>
        </p:blipFill>
        <p:spPr>
          <a:xfrm>
            <a:off x="4864008" y="2167096"/>
            <a:ext cx="4125009" cy="2895302"/>
          </a:xfrm>
          <a:prstGeom prst="rect">
            <a:avLst/>
          </a:prstGeom>
        </p:spPr>
      </p:pic>
      <p:sp>
        <p:nvSpPr>
          <p:cNvPr id="5" name="Rectangle 2" descr="Marbre blanc">
            <a:extLst>
              <a:ext uri="{FF2B5EF4-FFF2-40B4-BE49-F238E27FC236}">
                <a16:creationId xmlns:a16="http://schemas.microsoft.com/office/drawing/2014/main" id="{534258D7-D48E-F641-9CA9-D7627120D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9" y="301625"/>
            <a:ext cx="757396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Différents types d’Espaces Aériens</a:t>
            </a:r>
          </a:p>
        </p:txBody>
      </p:sp>
      <p:sp>
        <p:nvSpPr>
          <p:cNvPr id="8" name="Rectangle 3" descr="Papier lettre">
            <a:extLst>
              <a:ext uri="{FF2B5EF4-FFF2-40B4-BE49-F238E27FC236}">
                <a16:creationId xmlns:a16="http://schemas.microsoft.com/office/drawing/2014/main" id="{431182A5-DA87-624A-949D-B77AA4229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863600"/>
            <a:ext cx="7800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cap="all" dirty="0">
                <a:ln w="1905"/>
                <a:solidFill>
                  <a:srgbClr val="D6009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2/ LES ZONES A STATUT PARTICULIER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C80EE1-1A85-4AD7-B000-A44C707BD28F}"/>
              </a:ext>
            </a:extLst>
          </p:cNvPr>
          <p:cNvSpPr txBox="1"/>
          <p:nvPr/>
        </p:nvSpPr>
        <p:spPr>
          <a:xfrm>
            <a:off x="4490162" y="1597998"/>
            <a:ext cx="46538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ＭＳ Ｐゴシック" charset="-128"/>
                <a:cs typeface="Trebuchet MS"/>
              </a:rPr>
              <a:t>TMZ : Zones où l’usage du transpondeur est obligatoire.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937B24-2EA0-4423-8232-61DD1A79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0" r="24961"/>
          <a:stretch/>
        </p:blipFill>
        <p:spPr>
          <a:xfrm>
            <a:off x="154983" y="2181180"/>
            <a:ext cx="4125010" cy="28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7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44958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850998"/>
      </p:ext>
    </p:extLst>
  </p:cSld>
  <p:clrMapOvr>
    <a:masterClrMapping/>
  </p:clrMapOvr>
  <p:transition advTm="16512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30300" y="1759843"/>
            <a:ext cx="7620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800" dirty="0">
                <a:solidFill>
                  <a:srgbClr val="000000"/>
                </a:solidFill>
                <a:latin typeface="+mj-lt"/>
              </a:rPr>
              <a:t>indice qualitatif affecté aux différents espaces, en fonction : </a:t>
            </a:r>
          </a:p>
          <a:p>
            <a:r>
              <a:rPr lang="fr-FR" sz="1800" dirty="0">
                <a:solidFill>
                  <a:srgbClr val="000000"/>
                </a:solidFill>
                <a:latin typeface="+mj-lt"/>
              </a:rPr>
              <a:t> ✈   Des services rendus</a:t>
            </a:r>
          </a:p>
          <a:p>
            <a:r>
              <a:rPr lang="fr-FR" sz="1800" dirty="0">
                <a:solidFill>
                  <a:srgbClr val="000000"/>
                </a:solidFill>
                <a:latin typeface="+mj-lt"/>
              </a:rPr>
              <a:t> ✈   Des exigences de pénétration</a:t>
            </a:r>
          </a:p>
          <a:p>
            <a:r>
              <a:rPr lang="fr-FR" sz="1800" dirty="0">
                <a:solidFill>
                  <a:srgbClr val="000000"/>
                </a:solidFill>
                <a:latin typeface="+mj-lt"/>
              </a:rPr>
              <a:t> ✈   Des conditions VMC</a:t>
            </a:r>
          </a:p>
        </p:txBody>
      </p:sp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</a:p>
        </p:txBody>
      </p:sp>
      <p:sp>
        <p:nvSpPr>
          <p:cNvPr id="4" name="Rectangle 2" descr="Marbre blanc"/>
          <p:cNvSpPr>
            <a:spLocks noChangeArrowheads="1"/>
          </p:cNvSpPr>
          <p:nvPr/>
        </p:nvSpPr>
        <p:spPr bwMode="auto">
          <a:xfrm>
            <a:off x="1130300" y="1339711"/>
            <a:ext cx="7952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fr-FR" sz="1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DEFINITION :</a:t>
            </a:r>
          </a:p>
        </p:txBody>
      </p:sp>
      <p:sp>
        <p:nvSpPr>
          <p:cNvPr id="5" name="Rectangle 2" descr="Marbre blanc"/>
          <p:cNvSpPr>
            <a:spLocks noChangeArrowheads="1"/>
          </p:cNvSpPr>
          <p:nvPr/>
        </p:nvSpPr>
        <p:spPr bwMode="auto">
          <a:xfrm>
            <a:off x="1130300" y="3447534"/>
            <a:ext cx="7952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fr-FR" sz="1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j-lt"/>
                <a:cs typeface="Trebuchet MS"/>
              </a:rPr>
              <a:t>But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30300" y="3874532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+mj-lt"/>
              </a:rPr>
              <a:t> ✈   Protéger les vols IFR</a:t>
            </a:r>
          </a:p>
          <a:p>
            <a:pPr lvl="0"/>
            <a:r>
              <a:rPr lang="fr-FR" sz="1800" dirty="0">
                <a:solidFill>
                  <a:srgbClr val="000000"/>
                </a:solidFill>
                <a:latin typeface="+mj-lt"/>
              </a:rPr>
              <a:t> ✈   Eviter les interférences entre les vols VFR et IFR</a:t>
            </a:r>
          </a:p>
          <a:p>
            <a:pPr lvl="0"/>
            <a:r>
              <a:rPr lang="fr-FR" sz="1800" dirty="0">
                <a:solidFill>
                  <a:srgbClr val="000000"/>
                </a:solidFill>
                <a:latin typeface="+mj-lt"/>
              </a:rPr>
              <a:t> ✈   Améliorer les services et les informations des organismes de contrôle</a:t>
            </a:r>
          </a:p>
        </p:txBody>
      </p:sp>
    </p:spTree>
    <p:custDataLst>
      <p:tags r:id="rId1"/>
    </p:custDataLst>
  </p:cSld>
  <p:clrMapOvr>
    <a:masterClrMapping/>
  </p:clrMapOvr>
  <p:transition advTm="33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5" grpId="0"/>
      <p:bldP spid="6" grpId="0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2036766" y="1016811"/>
            <a:ext cx="841375" cy="604183"/>
          </a:xfrm>
          <a:prstGeom prst="roundRect">
            <a:avLst>
              <a:gd name="adj" fmla="val 23249"/>
            </a:avLst>
          </a:prstGeom>
          <a:solidFill>
            <a:schemeClr val="accent2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</a:rPr>
              <a:t>A</a:t>
            </a: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3025779" y="1023162"/>
            <a:ext cx="4098925" cy="594062"/>
          </a:xfrm>
          <a:prstGeom prst="roundRect">
            <a:avLst>
              <a:gd name="adj" fmla="val 21055"/>
            </a:avLst>
          </a:prstGeom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rPr>
              <a:t>Interdit aux VFR</a:t>
            </a: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2044702" y="1715313"/>
            <a:ext cx="861499" cy="2533650"/>
          </a:xfrm>
          <a:prstGeom prst="roundRect">
            <a:avLst>
              <a:gd name="adj" fmla="val 16667"/>
            </a:avLst>
          </a:prstGeom>
          <a:gradFill>
            <a:gsLst>
              <a:gs pos="75000">
                <a:srgbClr val="1F497D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B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E</a:t>
            </a: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033588" y="4362091"/>
            <a:ext cx="856223" cy="127341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F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charset="0"/>
                <a:ea typeface="+mn-ea"/>
                <a:cs typeface="+mn-cs"/>
              </a:rPr>
              <a:t>G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3028952" y="1734364"/>
            <a:ext cx="4095750" cy="2493526"/>
          </a:xfrm>
          <a:prstGeom prst="roundRect">
            <a:avLst>
              <a:gd name="adj" fmla="val 6968"/>
            </a:avLst>
          </a:prstGeom>
          <a:gradFill flip="none" rotWithShape="1">
            <a:gsLst>
              <a:gs pos="74000">
                <a:srgbClr val="1F497D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  <a:tileRect/>
          </a:gra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fr-FR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Espaces aériens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contrôlés</a:t>
            </a:r>
          </a:p>
          <a:p>
            <a:pPr algn="ctr">
              <a:spcBef>
                <a:spcPct val="50000"/>
              </a:spcBef>
              <a:defRPr/>
            </a:pP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3025779" y="4374791"/>
            <a:ext cx="4103687" cy="1269980"/>
          </a:xfrm>
          <a:prstGeom prst="roundRect">
            <a:avLst>
              <a:gd name="adj" fmla="val 9625"/>
            </a:avLst>
          </a:prstGeom>
          <a:solidFill>
            <a:srgbClr val="008000"/>
          </a:solidFill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fr-FR" sz="900" b="1" dirty="0">
              <a:solidFill>
                <a:srgbClr val="FFFF00"/>
              </a:solidFill>
              <a:latin typeface="+mj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8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Espace non contrôlé</a:t>
            </a:r>
          </a:p>
          <a:p>
            <a:pPr algn="ctr">
              <a:spcBef>
                <a:spcPct val="50000"/>
              </a:spcBef>
              <a:defRPr/>
            </a:pPr>
            <a:endParaRPr lang="fr-FR" sz="12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51067" y="2345552"/>
            <a:ext cx="636983" cy="1256175"/>
            <a:chOff x="2508" y="1705"/>
            <a:chExt cx="423" cy="88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984" name="Oval 9"/>
            <p:cNvSpPr>
              <a:spLocks noChangeArrowheads="1"/>
            </p:cNvSpPr>
            <p:nvPr/>
          </p:nvSpPr>
          <p:spPr bwMode="auto">
            <a:xfrm>
              <a:off x="2508" y="1705"/>
              <a:ext cx="423" cy="4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0985" name="Oval 10"/>
            <p:cNvSpPr>
              <a:spLocks noChangeArrowheads="1"/>
            </p:cNvSpPr>
            <p:nvPr/>
          </p:nvSpPr>
          <p:spPr bwMode="auto">
            <a:xfrm>
              <a:off x="2508" y="2164"/>
              <a:ext cx="423" cy="42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0187" name="AutoShape 11"/>
          <p:cNvSpPr>
            <a:spLocks noChangeAspect="1" noChangeArrowheads="1"/>
          </p:cNvSpPr>
          <p:nvPr/>
        </p:nvSpPr>
        <p:spPr bwMode="auto">
          <a:xfrm rot="20256407">
            <a:off x="5634817" y="2657954"/>
            <a:ext cx="2938711" cy="1196400"/>
          </a:xfrm>
          <a:prstGeom prst="star24">
            <a:avLst>
              <a:gd name="adj" fmla="val 3599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dirty="0">
                <a:ln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latin typeface="+mj-lt"/>
                <a:ea typeface="+mn-ea"/>
                <a:cs typeface="Trebuchet MS"/>
              </a:rPr>
              <a:t>CLAIRANCE OBLIGATOIRE</a:t>
            </a:r>
          </a:p>
        </p:txBody>
      </p:sp>
      <p:graphicFrame>
        <p:nvGraphicFramePr>
          <p:cNvPr id="5018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90412"/>
              </p:ext>
            </p:extLst>
          </p:nvPr>
        </p:nvGraphicFramePr>
        <p:xfrm>
          <a:off x="6739209" y="1803644"/>
          <a:ext cx="1295785" cy="119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0" name="Clip" r:id="rId4" imgW="3758400" imgH="3468960" progId="">
                  <p:embed/>
                </p:oleObj>
              </mc:Choice>
              <mc:Fallback>
                <p:oleObj name="Clip" r:id="rId4" imgW="3758400" imgH="346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9209" y="1803644"/>
                        <a:ext cx="1295785" cy="1195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353338"/>
              </p:ext>
            </p:extLst>
          </p:nvPr>
        </p:nvGraphicFramePr>
        <p:xfrm>
          <a:off x="2192739" y="1803685"/>
          <a:ext cx="536575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1" name="Clip" r:id="rId6" imgW="1576440" imgH="1942200" progId="">
                  <p:embed/>
                </p:oleObj>
              </mc:Choice>
              <mc:Fallback>
                <p:oleObj name="Clip" r:id="rId6" imgW="1576440" imgH="19422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739" y="1803685"/>
                        <a:ext cx="536575" cy="54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1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515509"/>
              </p:ext>
            </p:extLst>
          </p:nvPr>
        </p:nvGraphicFramePr>
        <p:xfrm>
          <a:off x="2192739" y="4455867"/>
          <a:ext cx="536575" cy="53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2" name="Clip" r:id="rId8" imgW="1576440" imgH="1942200" progId="">
                  <p:embed/>
                </p:oleObj>
              </mc:Choice>
              <mc:Fallback>
                <p:oleObj name="Clip" r:id="rId8" imgW="1576440" imgH="1942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739" y="4455867"/>
                        <a:ext cx="536575" cy="539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</a:p>
        </p:txBody>
      </p:sp>
    </p:spTree>
    <p:custDataLst>
      <p:tags r:id="rId2"/>
    </p:custDataLst>
  </p:cSld>
  <p:clrMapOvr>
    <a:masterClrMapping/>
  </p:clrMapOvr>
  <p:transition advTm="63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711492"/>
              </p:ext>
            </p:extLst>
          </p:nvPr>
        </p:nvGraphicFramePr>
        <p:xfrm>
          <a:off x="298450" y="977901"/>
          <a:ext cx="8561901" cy="4651124"/>
        </p:xfrm>
        <a:graphic>
          <a:graphicData uri="http://schemas.openxmlformats.org/drawingml/2006/table">
            <a:tbl>
              <a:tblPr/>
              <a:tblGrid>
                <a:gridCol w="111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Classe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Espacements assurés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Services assurés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16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Clairance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Espaces interdits aux vols VFR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contrôle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Oui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4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 spéciaux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contrôle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et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Oui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6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  <a:p>
                      <a:endParaRPr lang="fr-FR" sz="19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Info de trafic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IFR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et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/ </a:t>
                      </a: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VFR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(si possible)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Non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4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/>
                          <a:ea typeface="ＭＳ Ｐゴシック" charset="-128"/>
                          <a:cs typeface="Trebuchet MS"/>
                        </a:rPr>
                        <a:t>G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Service d’information de vol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ea typeface="ＭＳ Ｐゴシック" charset="-128"/>
                          <a:cs typeface="Trebuchet MS"/>
                        </a:rPr>
                        <a:t>Non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2" descr="Marbre blanc"/>
          <p:cNvSpPr>
            <a:spLocks noChangeArrowheads="1"/>
          </p:cNvSpPr>
          <p:nvPr/>
        </p:nvSpPr>
        <p:spPr bwMode="auto">
          <a:xfrm>
            <a:off x="0" y="5898119"/>
            <a:ext cx="9143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atin typeface="+mj-lt"/>
                <a:cs typeface="Trebuchet MS"/>
              </a:rPr>
              <a:t>Rappel : les services d’information de vol et d’alerte sont assurés dans toutes les classes.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</a:p>
        </p:txBody>
      </p:sp>
      <p:sp>
        <p:nvSpPr>
          <p:cNvPr id="5" name="Bouton d'action : Informations 4">
            <a:hlinkClick r:id="rId2" action="ppaction://hlinksldjump" highlightClick="1"/>
          </p:cNvPr>
          <p:cNvSpPr/>
          <p:nvPr/>
        </p:nvSpPr>
        <p:spPr>
          <a:xfrm>
            <a:off x="2527300" y="3759199"/>
            <a:ext cx="508000" cy="22006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advTm="45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86100" y="4064000"/>
            <a:ext cx="3035300" cy="74892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Trebuchet MS"/>
              </a:rPr>
              <a:t>I.F.R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Trebuchet MS"/>
              </a:rPr>
              <a:t>Instrument Flight Rules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086100" y="1575177"/>
            <a:ext cx="2971799" cy="7489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Trebuchet MS"/>
              </a:rPr>
              <a:t>V.F.R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Trebuchet MS"/>
              </a:rPr>
              <a:t>Visual Flight Rules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2029555" y="171450"/>
            <a:ext cx="5078540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REGIMES DE VOL DE LA C.A.G</a:t>
            </a:r>
          </a:p>
        </p:txBody>
      </p:sp>
      <p:graphicFrame>
        <p:nvGraphicFramePr>
          <p:cNvPr id="20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745755"/>
              </p:ext>
            </p:extLst>
          </p:nvPr>
        </p:nvGraphicFramePr>
        <p:xfrm>
          <a:off x="4128446" y="3963717"/>
          <a:ext cx="1011237" cy="96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27" name="Clip" r:id="rId4" imgW="1576440" imgH="1942200" progId="">
                  <p:embed/>
                </p:oleObj>
              </mc:Choice>
              <mc:Fallback>
                <p:oleObj name="Clip" r:id="rId4" imgW="1576440" imgH="1942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446" y="3963717"/>
                        <a:ext cx="1011237" cy="9638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278883" y="5071737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800" dirty="0">
                <a:solidFill>
                  <a:srgbClr val="244A58"/>
                </a:solidFill>
                <a:latin typeface="+mj-lt"/>
              </a:rPr>
              <a:t>Régime de vol réservé aux aéronefs possédant des équipements particuliers, et dont l'équipage est qualifié.</a:t>
            </a:r>
          </a:p>
        </p:txBody>
      </p:sp>
      <p:grpSp>
        <p:nvGrpSpPr>
          <p:cNvPr id="17" name="Grouper 16"/>
          <p:cNvGrpSpPr/>
          <p:nvPr/>
        </p:nvGrpSpPr>
        <p:grpSpPr>
          <a:xfrm>
            <a:off x="893219" y="2476501"/>
            <a:ext cx="7793581" cy="741858"/>
            <a:chOff x="563019" y="2082801"/>
            <a:chExt cx="7793581" cy="741858"/>
          </a:xfrm>
        </p:grpSpPr>
        <p:sp>
          <p:nvSpPr>
            <p:cNvPr id="7" name="ZoneTexte 6"/>
            <p:cNvSpPr txBox="1"/>
            <p:nvPr/>
          </p:nvSpPr>
          <p:spPr>
            <a:xfrm>
              <a:off x="1259716" y="2178328"/>
              <a:ext cx="7096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sz="1800" dirty="0">
                  <a:solidFill>
                    <a:srgbClr val="244A58"/>
                  </a:solidFill>
                  <a:latin typeface="+mj-lt"/>
                </a:rPr>
                <a:t>Ce sont les règles de vol que nous devons suivre impérativement. </a:t>
              </a:r>
            </a:p>
            <a:p>
              <a:endParaRPr lang="fr-FR" sz="1800" dirty="0">
                <a:solidFill>
                  <a:srgbClr val="244A58"/>
                </a:solidFill>
                <a:latin typeface="+mj-lt"/>
              </a:endParaRPr>
            </a:p>
          </p:txBody>
        </p:sp>
        <p:grpSp>
          <p:nvGrpSpPr>
            <p:cNvPr id="11" name="Group 68"/>
            <p:cNvGrpSpPr>
              <a:grpSpLocks noChangeAspect="1"/>
            </p:cNvGrpSpPr>
            <p:nvPr/>
          </p:nvGrpSpPr>
          <p:grpSpPr bwMode="auto">
            <a:xfrm>
              <a:off x="563019" y="2082801"/>
              <a:ext cx="628691" cy="500331"/>
              <a:chOff x="9285" y="4829"/>
              <a:chExt cx="475" cy="416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2" name="AutoShape 69"/>
              <p:cNvSpPr>
                <a:spLocks noChangeArrowheads="1"/>
              </p:cNvSpPr>
              <p:nvPr/>
            </p:nvSpPr>
            <p:spPr bwMode="auto">
              <a:xfrm>
                <a:off x="9310" y="4829"/>
                <a:ext cx="425" cy="384"/>
              </a:xfrm>
              <a:prstGeom prst="triangle">
                <a:avLst>
                  <a:gd name="adj" fmla="val 50000"/>
                </a:avLst>
              </a:prstGeom>
              <a:solidFill>
                <a:srgbClr val="F5F53D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F5F53D">
                    <a:gamma/>
                    <a:shade val="60000"/>
                    <a:invGamma/>
                    <a:alpha val="74998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sz="1800"/>
              </a:p>
            </p:txBody>
          </p:sp>
          <p:sp>
            <p:nvSpPr>
              <p:cNvPr id="13" name="Text Box 70"/>
              <p:cNvSpPr txBox="1">
                <a:spLocks noChangeArrowheads="1"/>
              </p:cNvSpPr>
              <p:nvPr/>
            </p:nvSpPr>
            <p:spPr bwMode="auto">
              <a:xfrm>
                <a:off x="9285" y="4839"/>
                <a:ext cx="475" cy="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FF3300"/>
                    </a:solidFill>
                  </a:rPr>
                  <a:t>!</a:t>
                </a:r>
                <a:endParaRPr lang="fr-FR" sz="3600" dirty="0"/>
              </a:p>
            </p:txBody>
          </p:sp>
        </p:grp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83" y="3832912"/>
            <a:ext cx="1934217" cy="7403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7797">
            <a:off x="5758762" y="923634"/>
            <a:ext cx="1229456" cy="119103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5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3 -0.06111 C -0.10798 -0.02546 -0.07013 0.01019 -0.04583 0.02037 C -0.02152 0.03056 -0.01076 0.01528 -3.88889E-6 -2.59259E-6 " pathEditMode="relative" rAng="0" ptsTypes="aaA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870472" y="165100"/>
            <a:ext cx="5403056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cap="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LES CLASSES D’ESPACES</a:t>
            </a:r>
          </a:p>
        </p:txBody>
      </p:sp>
      <p:sp>
        <p:nvSpPr>
          <p:cNvPr id="5" name="AutoShape 1768"/>
          <p:cNvSpPr>
            <a:spLocks noChangeArrowheads="1"/>
          </p:cNvSpPr>
          <p:nvPr/>
        </p:nvSpPr>
        <p:spPr bwMode="auto">
          <a:xfrm>
            <a:off x="584200" y="1326340"/>
            <a:ext cx="8115300" cy="4261660"/>
          </a:xfrm>
          <a:prstGeom prst="roundRect">
            <a:avLst>
              <a:gd name="adj" fmla="val 2835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fr-FR" sz="2000" b="1" dirty="0"/>
              <a:t>VFR spécial</a:t>
            </a:r>
            <a:r>
              <a:rPr lang="fr-FR" sz="2000" dirty="0"/>
              <a:t> : </a:t>
            </a:r>
          </a:p>
          <a:p>
            <a:pPr lvl="0" algn="ctr"/>
            <a:r>
              <a:rPr lang="fr-FR" sz="1600" dirty="0"/>
              <a:t>Lorsque les conditions météos sont inférieures aux VMC requises, le pilote peut demander une clairance pour évoluer en « VFR spécial » dans une CTR.</a:t>
            </a:r>
          </a:p>
          <a:p>
            <a:pPr lvl="0" algn="ctr"/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Les 6 conditions requises pour ce régime de vol sont :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fr-FR" sz="1600" b="1" dirty="0"/>
              <a:t>Pour le pilote : </a:t>
            </a:r>
            <a:endParaRPr lang="fr-FR" sz="1600" dirty="0"/>
          </a:p>
          <a:p>
            <a:r>
              <a:rPr lang="fr-FR" sz="1600" dirty="0"/>
              <a:t>1) Vol hors des nuages et en vue du sol ; </a:t>
            </a:r>
          </a:p>
          <a:p>
            <a:r>
              <a:rPr lang="fr-FR" sz="1600" dirty="0"/>
              <a:t>2) La visibilité́ en vol n’est pas inferieure à 1 500 m ou, pour les hélicoptères, à 800 m ; </a:t>
            </a:r>
          </a:p>
          <a:p>
            <a:r>
              <a:rPr lang="fr-FR" sz="1600" dirty="0"/>
              <a:t>3) Vitesse de 140 </a:t>
            </a:r>
            <a:r>
              <a:rPr lang="fr-FR" sz="1600" dirty="0" err="1"/>
              <a:t>kts</a:t>
            </a:r>
            <a:r>
              <a:rPr lang="fr-FR" sz="1600" dirty="0"/>
              <a:t> IAS, ou moins, pour permettre de voir tout autre aéronef et tout obstacle à temps pour éviter une collision .</a:t>
            </a:r>
          </a:p>
          <a:p>
            <a:endParaRPr lang="fr-FR" sz="1600" dirty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fr-FR" sz="1600" b="1" dirty="0"/>
              <a:t>Pour le contrôle de la circulation aérienne : </a:t>
            </a:r>
            <a:endParaRPr lang="fr-FR" sz="1600" dirty="0"/>
          </a:p>
          <a:p>
            <a:r>
              <a:rPr lang="fr-FR" sz="1600" dirty="0"/>
              <a:t>1) De jour uniquement, sauf autorisation contraire de l’</a:t>
            </a:r>
            <a:r>
              <a:rPr lang="fr-FR" sz="1600" dirty="0" err="1"/>
              <a:t>autorite</a:t>
            </a:r>
            <a:r>
              <a:rPr lang="fr-FR" sz="1600" dirty="0"/>
              <a:t>́ compétente ; </a:t>
            </a:r>
          </a:p>
          <a:p>
            <a:r>
              <a:rPr lang="fr-FR" sz="1600" dirty="0"/>
              <a:t>2) La visibilité́ au sol n’est pas inferieure à 1 500 m ou, pour les hélicoptères, à 800 m ; </a:t>
            </a:r>
          </a:p>
          <a:p>
            <a:r>
              <a:rPr lang="fr-FR" sz="1600" dirty="0"/>
              <a:t>3) Le plafond n’est pas inferieur à 600 </a:t>
            </a:r>
            <a:r>
              <a:rPr lang="fr-FR" sz="1600" dirty="0" err="1"/>
              <a:t>ft</a:t>
            </a:r>
            <a:r>
              <a:rPr lang="fr-FR" sz="1600" dirty="0"/>
              <a:t>. </a:t>
            </a:r>
          </a:p>
        </p:txBody>
      </p:sp>
      <p:sp>
        <p:nvSpPr>
          <p:cNvPr id="2" name="Bouton d'action : Informations 1">
            <a:hlinkClick r:id="rId2" action="ppaction://hlinksldjump" highlightClick="1"/>
          </p:cNvPr>
          <p:cNvSpPr/>
          <p:nvPr/>
        </p:nvSpPr>
        <p:spPr>
          <a:xfrm>
            <a:off x="7721600" y="269478"/>
            <a:ext cx="800100" cy="3683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882438"/>
      </p:ext>
    </p:extLst>
  </p:cSld>
  <p:clrMapOvr>
    <a:masterClrMapping/>
  </p:clrMapOvr>
  <p:transition advTm="8175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5092700"/>
            <a:ext cx="69596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452389"/>
      </p:ext>
    </p:extLst>
  </p:cSld>
  <p:clrMapOvr>
    <a:masterClrMapping/>
  </p:clrMapOvr>
  <p:transition advTm="2495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9" name="AutoShape 15"/>
          <p:cNvSpPr>
            <a:spLocks noChangeArrowheads="1"/>
          </p:cNvSpPr>
          <p:nvPr/>
        </p:nvSpPr>
        <p:spPr bwMode="auto">
          <a:xfrm>
            <a:off x="7162800" y="4765985"/>
            <a:ext cx="1028700" cy="1214438"/>
          </a:xfrm>
          <a:prstGeom prst="curvedLeftArrow">
            <a:avLst>
              <a:gd name="adj1" fmla="val 22454"/>
              <a:gd name="adj2" fmla="val 48231"/>
              <a:gd name="adj3" fmla="val 2874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843250" y="4382294"/>
            <a:ext cx="568609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I.M.C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(Instrument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Météorological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 Conditions)</a:t>
            </a:r>
          </a:p>
        </p:txBody>
      </p:sp>
      <p:grpSp>
        <p:nvGrpSpPr>
          <p:cNvPr id="30734" name="Group 33"/>
          <p:cNvGrpSpPr>
            <a:grpSpLocks/>
          </p:cNvGrpSpPr>
          <p:nvPr/>
        </p:nvGrpSpPr>
        <p:grpSpPr bwMode="auto">
          <a:xfrm>
            <a:off x="2146300" y="1889127"/>
            <a:ext cx="6424613" cy="1567917"/>
            <a:chOff x="1296" y="1238"/>
            <a:chExt cx="4047" cy="988"/>
          </a:xfrm>
        </p:grpSpPr>
        <p:sp>
          <p:nvSpPr>
            <p:cNvPr id="30735" name="AutoShape 6"/>
            <p:cNvSpPr>
              <a:spLocks noChangeArrowheads="1"/>
            </p:cNvSpPr>
            <p:nvPr/>
          </p:nvSpPr>
          <p:spPr bwMode="auto">
            <a:xfrm>
              <a:off x="4695" y="1238"/>
              <a:ext cx="648" cy="765"/>
            </a:xfrm>
            <a:prstGeom prst="curvedLeftArrow">
              <a:avLst>
                <a:gd name="adj1" fmla="val 22454"/>
                <a:gd name="adj2" fmla="val 48231"/>
                <a:gd name="adj3" fmla="val 28749"/>
              </a:avLst>
            </a:prstGeom>
            <a:solidFill>
              <a:srgbClr val="4F6228"/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1296" y="1779"/>
              <a:ext cx="3216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/>
                  <a:cs typeface="Trebuchet MS"/>
                </a:rPr>
                <a:t>V.M.C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/>
                  <a:cs typeface="Trebuchet MS"/>
                </a:rPr>
                <a:t>(Visual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/>
                  <a:cs typeface="Trebuchet MS"/>
                </a:rPr>
                <a:t>Météorological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/>
                  <a:cs typeface="Trebuchet MS"/>
                </a:rPr>
                <a:t> Conditions)</a:t>
              </a:r>
            </a:p>
          </p:txBody>
        </p:sp>
      </p:grp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1176338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24200" y="5348908"/>
            <a:ext cx="3035300" cy="74892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Instrument Flight Rules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24200" y="1575177"/>
            <a:ext cx="2971799" cy="7489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V.F.R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+mn-ea"/>
                <a:cs typeface="Trebuchet MS"/>
              </a:rPr>
              <a:t>Visual Flight Rules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51" y="5223675"/>
            <a:ext cx="1582331" cy="605626"/>
          </a:xfrm>
          <a:prstGeom prst="rect">
            <a:avLst/>
          </a:prstGeom>
        </p:spPr>
      </p:pic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5715000" y="1154792"/>
            <a:ext cx="2208047" cy="1175980"/>
          </a:xfrm>
          <a:prstGeom prst="irregularSeal2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88900" dir="8100000" sx="98000" sy="98000" algn="tr" rotWithShape="0">
              <a:schemeClr val="accent6">
                <a:alpha val="51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i="1" dirty="0">
                <a:ln w="11430"/>
                <a:solidFill>
                  <a:srgbClr val="FF0000"/>
                </a:solidFill>
                <a:latin typeface="Trebuchet MS"/>
                <a:ea typeface="+mn-ea"/>
                <a:cs typeface="Trebuchet MS"/>
              </a:rPr>
              <a:t>VOIR ET ÉVITER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9992">
            <a:off x="2317458" y="1464650"/>
            <a:ext cx="1195140" cy="1157792"/>
          </a:xfrm>
          <a:prstGeom prst="rect">
            <a:avLst/>
          </a:prstGeom>
        </p:spPr>
      </p:pic>
      <p:graphicFrame>
        <p:nvGraphicFramePr>
          <p:cNvPr id="20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477382"/>
              </p:ext>
            </p:extLst>
          </p:nvPr>
        </p:nvGraphicFramePr>
        <p:xfrm>
          <a:off x="4104481" y="5223675"/>
          <a:ext cx="1011237" cy="100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" name="Clip" r:id="rId6" imgW="1576440" imgH="1942200" progId="">
                  <p:embed/>
                </p:oleObj>
              </mc:Choice>
              <mc:Fallback>
                <p:oleObj name="Clip" r:id="rId6" imgW="1576440" imgH="1942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481" y="5223675"/>
                        <a:ext cx="1011237" cy="1003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797784" y="3709039"/>
            <a:ext cx="7849329" cy="338554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359 w 21600"/>
              <a:gd name="connsiteY21" fmla="*/ 3161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584 w 21600"/>
              <a:gd name="connsiteY13" fmla="*/ 19580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2359 w 21600"/>
              <a:gd name="connsiteY21" fmla="*/ 3161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18006">
                <a:moveTo>
                  <a:pt x="10800" y="4069"/>
                </a:moveTo>
                <a:lnTo>
                  <a:pt x="13726" y="0"/>
                </a:lnTo>
                <a:cubicBezTo>
                  <a:pt x="14101" y="1775"/>
                  <a:pt x="14277" y="1819"/>
                  <a:pt x="14155" y="3594"/>
                </a:cubicBezTo>
                <a:lnTo>
                  <a:pt x="18380" y="2726"/>
                </a:lnTo>
                <a:lnTo>
                  <a:pt x="16702" y="5584"/>
                </a:lnTo>
                <a:lnTo>
                  <a:pt x="21097" y="6406"/>
                </a:lnTo>
                <a:lnTo>
                  <a:pt x="17607" y="8744"/>
                </a:lnTo>
                <a:lnTo>
                  <a:pt x="21600" y="11559"/>
                </a:lnTo>
                <a:lnTo>
                  <a:pt x="16837" y="11211"/>
                </a:lnTo>
                <a:lnTo>
                  <a:pt x="18145" y="16364"/>
                </a:lnTo>
                <a:lnTo>
                  <a:pt x="14020" y="12726"/>
                </a:lnTo>
                <a:lnTo>
                  <a:pt x="13247" y="18006"/>
                </a:lnTo>
                <a:lnTo>
                  <a:pt x="10532" y="13204"/>
                </a:lnTo>
                <a:lnTo>
                  <a:pt x="8584" y="17849"/>
                </a:lnTo>
                <a:cubicBezTo>
                  <a:pt x="8327" y="15858"/>
                  <a:pt x="7972" y="15887"/>
                  <a:pt x="7715" y="13896"/>
                </a:cubicBezTo>
                <a:lnTo>
                  <a:pt x="4762" y="15886"/>
                </a:lnTo>
                <a:lnTo>
                  <a:pt x="5667" y="12206"/>
                </a:lnTo>
                <a:lnTo>
                  <a:pt x="135" y="12856"/>
                </a:lnTo>
                <a:lnTo>
                  <a:pt x="3722" y="10044"/>
                </a:lnTo>
                <a:lnTo>
                  <a:pt x="0" y="6884"/>
                </a:lnTo>
                <a:lnTo>
                  <a:pt x="4627" y="5886"/>
                </a:lnTo>
                <a:lnTo>
                  <a:pt x="2359" y="1430"/>
                </a:lnTo>
                <a:lnTo>
                  <a:pt x="7312" y="4589"/>
                </a:lnTo>
                <a:lnTo>
                  <a:pt x="8352" y="564"/>
                </a:lnTo>
                <a:lnTo>
                  <a:pt x="10800" y="4069"/>
                </a:lnTo>
                <a:close/>
              </a:path>
            </a:pathLst>
          </a:cu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</a:rPr>
              <a:t>Si les </a:t>
            </a:r>
            <a:r>
              <a:rPr lang="en-US" sz="1600" i="1" dirty="0" err="1">
                <a:solidFill>
                  <a:srgbClr val="000000"/>
                </a:solidFill>
                <a:latin typeface="Trebuchet MS"/>
                <a:cs typeface="Trebuchet MS"/>
              </a:rPr>
              <a:t>minimas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rebuchet MS"/>
                <a:cs typeface="Trebuchet MS"/>
              </a:rPr>
              <a:t>météos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</a:rPr>
              <a:t> ne </a:t>
            </a:r>
            <a:r>
              <a:rPr lang="en-US" sz="1600" i="1" dirty="0" err="1">
                <a:solidFill>
                  <a:srgbClr val="000000"/>
                </a:solidFill>
                <a:latin typeface="Trebuchet MS"/>
                <a:cs typeface="Trebuchet MS"/>
              </a:rPr>
              <a:t>sont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</a:rPr>
              <a:t> pas </a:t>
            </a:r>
            <a:r>
              <a:rPr lang="en-US" sz="1600" i="1" dirty="0" err="1">
                <a:solidFill>
                  <a:srgbClr val="000000"/>
                </a:solidFill>
                <a:latin typeface="Trebuchet MS"/>
                <a:cs typeface="Trebuchet MS"/>
              </a:rPr>
              <a:t>réunies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</a:rPr>
              <a:t> : </a:t>
            </a:r>
            <a:endParaRPr lang="en-US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52157460"/>
      </p:ext>
    </p:extLst>
  </p:cSld>
  <p:clrMapOvr>
    <a:masterClrMapping/>
  </p:clrMapOvr>
  <p:transition advTm="35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3 -0.06111 C -0.10799 -0.02547 -0.07014 0.01018 -0.04583 0.02037 C -0.02153 0.03055 -0.01076 0.01527 0 3.33333E-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9" grpId="0" animBg="1"/>
      <p:bldP spid="3086" grpId="0"/>
      <p:bldP spid="15" grpId="0" animBg="1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87"/>
          <p:cNvPicPr>
            <a:picLocks noChangeAspect="1" noChangeArrowheads="1"/>
          </p:cNvPicPr>
          <p:nvPr/>
        </p:nvPicPr>
        <p:blipFill>
          <a:blip r:embed="rId3" cstate="screen">
            <a:lum bright="22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10" y="1574800"/>
            <a:ext cx="7045323" cy="495045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03" name="AutoShape 19"/>
          <p:cNvSpPr>
            <a:spLocks noChangeArrowheads="1"/>
          </p:cNvSpPr>
          <p:nvPr/>
        </p:nvSpPr>
        <p:spPr bwMode="auto">
          <a:xfrm>
            <a:off x="2944721" y="815816"/>
            <a:ext cx="3254558" cy="623098"/>
          </a:xfrm>
          <a:custGeom>
            <a:avLst/>
            <a:gdLst>
              <a:gd name="connsiteX0" fmla="*/ 0 w 3254558"/>
              <a:gd name="connsiteY0" fmla="*/ 0 h 1081167"/>
              <a:gd name="connsiteX1" fmla="*/ 3254558 w 3254558"/>
              <a:gd name="connsiteY1" fmla="*/ 0 h 1081167"/>
              <a:gd name="connsiteX2" fmla="*/ 3254558 w 3254558"/>
              <a:gd name="connsiteY2" fmla="*/ 623098 h 1081167"/>
              <a:gd name="connsiteX3" fmla="*/ 1627279 w 3254558"/>
              <a:gd name="connsiteY3" fmla="*/ 623098 h 1081167"/>
              <a:gd name="connsiteX4" fmla="*/ 1627279 w 3254558"/>
              <a:gd name="connsiteY4" fmla="*/ 623098 h 1081167"/>
              <a:gd name="connsiteX5" fmla="*/ 1627279 w 3254558"/>
              <a:gd name="connsiteY5" fmla="*/ 623098 h 1081167"/>
              <a:gd name="connsiteX6" fmla="*/ 1627279 w 3254558"/>
              <a:gd name="connsiteY6" fmla="*/ 1081167 h 1081167"/>
              <a:gd name="connsiteX7" fmla="*/ 1627279 w 3254558"/>
              <a:gd name="connsiteY7" fmla="*/ 623098 h 1081167"/>
              <a:gd name="connsiteX8" fmla="*/ 1627279 w 3254558"/>
              <a:gd name="connsiteY8" fmla="*/ 623098 h 1081167"/>
              <a:gd name="connsiteX9" fmla="*/ 1627279 w 3254558"/>
              <a:gd name="connsiteY9" fmla="*/ 623098 h 1081167"/>
              <a:gd name="connsiteX10" fmla="*/ 0 w 3254558"/>
              <a:gd name="connsiteY10" fmla="*/ 623098 h 1081167"/>
              <a:gd name="connsiteX11" fmla="*/ 0 w 3254558"/>
              <a:gd name="connsiteY11" fmla="*/ 0 h 1081167"/>
              <a:gd name="connsiteX0" fmla="*/ 0 w 3254558"/>
              <a:gd name="connsiteY0" fmla="*/ 0 h 623098"/>
              <a:gd name="connsiteX1" fmla="*/ 3254558 w 3254558"/>
              <a:gd name="connsiteY1" fmla="*/ 0 h 623098"/>
              <a:gd name="connsiteX2" fmla="*/ 3254558 w 3254558"/>
              <a:gd name="connsiteY2" fmla="*/ 623098 h 623098"/>
              <a:gd name="connsiteX3" fmla="*/ 1627279 w 3254558"/>
              <a:gd name="connsiteY3" fmla="*/ 623098 h 623098"/>
              <a:gd name="connsiteX4" fmla="*/ 1627279 w 3254558"/>
              <a:gd name="connsiteY4" fmla="*/ 623098 h 623098"/>
              <a:gd name="connsiteX5" fmla="*/ 1627279 w 3254558"/>
              <a:gd name="connsiteY5" fmla="*/ 623098 h 623098"/>
              <a:gd name="connsiteX6" fmla="*/ 1627279 w 3254558"/>
              <a:gd name="connsiteY6" fmla="*/ 623098 h 623098"/>
              <a:gd name="connsiteX7" fmla="*/ 1627279 w 3254558"/>
              <a:gd name="connsiteY7" fmla="*/ 623098 h 623098"/>
              <a:gd name="connsiteX8" fmla="*/ 1627279 w 3254558"/>
              <a:gd name="connsiteY8" fmla="*/ 623098 h 623098"/>
              <a:gd name="connsiteX9" fmla="*/ 0 w 3254558"/>
              <a:gd name="connsiteY9" fmla="*/ 623098 h 623098"/>
              <a:gd name="connsiteX10" fmla="*/ 0 w 3254558"/>
              <a:gd name="connsiteY10" fmla="*/ 0 h 62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4558" h="623098">
                <a:moveTo>
                  <a:pt x="0" y="0"/>
                </a:moveTo>
                <a:lnTo>
                  <a:pt x="3254558" y="0"/>
                </a:lnTo>
                <a:lnTo>
                  <a:pt x="3254558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0" y="623098"/>
                </a:lnTo>
                <a:lnTo>
                  <a:pt x="0" y="0"/>
                </a:lnTo>
                <a:close/>
              </a:path>
            </a:pathLst>
          </a:custGeom>
          <a:ln w="12700" cmpd="sng"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Espaces Aériens Contrôlés </a:t>
            </a:r>
          </a:p>
          <a:p>
            <a:pPr algn="ctr">
              <a:spcAft>
                <a:spcPts val="0"/>
              </a:spcAft>
            </a:pP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(Classes B, C, D et E)</a:t>
            </a:r>
            <a:endParaRPr lang="fr-FR" sz="1400" dirty="0">
              <a:solidFill>
                <a:srgbClr val="FFFFFF"/>
              </a:solidFill>
              <a:effectLst/>
              <a:latin typeface="Trebuchet MS"/>
              <a:ea typeface="Times New Roman"/>
              <a:cs typeface="Trebuchet M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38812" y="2768236"/>
            <a:ext cx="7875268" cy="323215"/>
            <a:chOff x="1052833" y="3863652"/>
            <a:chExt cx="7875268" cy="323215"/>
          </a:xfrm>
        </p:grpSpPr>
        <p:cxnSp>
          <p:nvCxnSpPr>
            <p:cNvPr id="104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6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100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1793889" y="3014147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5 km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171" name="Freeform 1763"/>
          <p:cNvSpPr>
            <a:spLocks/>
          </p:cNvSpPr>
          <p:nvPr/>
        </p:nvSpPr>
        <p:spPr bwMode="auto">
          <a:xfrm>
            <a:off x="1063509" y="4029903"/>
            <a:ext cx="7045323" cy="2511682"/>
          </a:xfrm>
          <a:custGeom>
            <a:avLst/>
            <a:gdLst>
              <a:gd name="T0" fmla="*/ 0 w 10624"/>
              <a:gd name="T1" fmla="*/ 1400 h 1415"/>
              <a:gd name="T2" fmla="*/ 90 w 10624"/>
              <a:gd name="T3" fmla="*/ 1330 h 1415"/>
              <a:gd name="T4" fmla="*/ 175 w 10624"/>
              <a:gd name="T5" fmla="*/ 1272 h 1415"/>
              <a:gd name="T6" fmla="*/ 240 w 10624"/>
              <a:gd name="T7" fmla="*/ 1265 h 1415"/>
              <a:gd name="T8" fmla="*/ 330 w 10624"/>
              <a:gd name="T9" fmla="*/ 1260 h 1415"/>
              <a:gd name="T10" fmla="*/ 395 w 10624"/>
              <a:gd name="T11" fmla="*/ 1255 h 1415"/>
              <a:gd name="T12" fmla="*/ 485 w 10624"/>
              <a:gd name="T13" fmla="*/ 1250 h 1415"/>
              <a:gd name="T14" fmla="*/ 573 w 10624"/>
              <a:gd name="T15" fmla="*/ 1245 h 1415"/>
              <a:gd name="T16" fmla="*/ 660 w 10624"/>
              <a:gd name="T17" fmla="*/ 1240 h 1415"/>
              <a:gd name="T18" fmla="*/ 773 w 10624"/>
              <a:gd name="T19" fmla="*/ 1207 h 1415"/>
              <a:gd name="T20" fmla="*/ 833 w 10624"/>
              <a:gd name="T21" fmla="*/ 1122 h 1415"/>
              <a:gd name="T22" fmla="*/ 895 w 10624"/>
              <a:gd name="T23" fmla="*/ 1092 h 1415"/>
              <a:gd name="T24" fmla="*/ 1003 w 10624"/>
              <a:gd name="T25" fmla="*/ 1005 h 1415"/>
              <a:gd name="T26" fmla="*/ 1068 w 10624"/>
              <a:gd name="T27" fmla="*/ 947 h 1415"/>
              <a:gd name="T28" fmla="*/ 1155 w 10624"/>
              <a:gd name="T29" fmla="*/ 885 h 1415"/>
              <a:gd name="T30" fmla="*/ 1220 w 10624"/>
              <a:gd name="T31" fmla="*/ 827 h 1415"/>
              <a:gd name="T32" fmla="*/ 1305 w 10624"/>
              <a:gd name="T33" fmla="*/ 742 h 1415"/>
              <a:gd name="T34" fmla="*/ 1388 w 10624"/>
              <a:gd name="T35" fmla="*/ 627 h 1415"/>
              <a:gd name="T36" fmla="*/ 1493 w 10624"/>
              <a:gd name="T37" fmla="*/ 542 h 1415"/>
              <a:gd name="T38" fmla="*/ 1553 w 10624"/>
              <a:gd name="T39" fmla="*/ 455 h 1415"/>
              <a:gd name="T40" fmla="*/ 1640 w 10624"/>
              <a:gd name="T41" fmla="*/ 395 h 1415"/>
              <a:gd name="T42" fmla="*/ 1705 w 10624"/>
              <a:gd name="T43" fmla="*/ 312 h 1415"/>
              <a:gd name="T44" fmla="*/ 1790 w 10624"/>
              <a:gd name="T45" fmla="*/ 247 h 1415"/>
              <a:gd name="T46" fmla="*/ 1878 w 10624"/>
              <a:gd name="T47" fmla="*/ 192 h 1415"/>
              <a:gd name="T48" fmla="*/ 1960 w 10624"/>
              <a:gd name="T49" fmla="*/ 130 h 1415"/>
              <a:gd name="T50" fmla="*/ 2073 w 10624"/>
              <a:gd name="T51" fmla="*/ 127 h 1415"/>
              <a:gd name="T52" fmla="*/ 2158 w 10624"/>
              <a:gd name="T53" fmla="*/ 65 h 1415"/>
              <a:gd name="T54" fmla="*/ 2243 w 10624"/>
              <a:gd name="T55" fmla="*/ 7 h 1415"/>
              <a:gd name="T56" fmla="*/ 2330 w 10624"/>
              <a:gd name="T57" fmla="*/ 0 h 1415"/>
              <a:gd name="T58" fmla="*/ 2423 w 10624"/>
              <a:gd name="T59" fmla="*/ 47 h 1415"/>
              <a:gd name="T60" fmla="*/ 2493 w 10624"/>
              <a:gd name="T61" fmla="*/ 97 h 1415"/>
              <a:gd name="T62" fmla="*/ 2560 w 10624"/>
              <a:gd name="T63" fmla="*/ 177 h 1415"/>
              <a:gd name="T64" fmla="*/ 2630 w 10624"/>
              <a:gd name="T65" fmla="*/ 275 h 1415"/>
              <a:gd name="T66" fmla="*/ 2698 w 10624"/>
              <a:gd name="T67" fmla="*/ 355 h 1415"/>
              <a:gd name="T68" fmla="*/ 2788 w 10624"/>
              <a:gd name="T69" fmla="*/ 432 h 1415"/>
              <a:gd name="T70" fmla="*/ 2905 w 10624"/>
              <a:gd name="T71" fmla="*/ 507 h 1415"/>
              <a:gd name="T72" fmla="*/ 2995 w 10624"/>
              <a:gd name="T73" fmla="*/ 550 h 1415"/>
              <a:gd name="T74" fmla="*/ 3065 w 10624"/>
              <a:gd name="T75" fmla="*/ 572 h 1415"/>
              <a:gd name="T76" fmla="*/ 3173 w 10624"/>
              <a:gd name="T77" fmla="*/ 592 h 1415"/>
              <a:gd name="T78" fmla="*/ 3238 w 10624"/>
              <a:gd name="T79" fmla="*/ 587 h 1415"/>
              <a:gd name="T80" fmla="*/ 3305 w 10624"/>
              <a:gd name="T81" fmla="*/ 582 h 1415"/>
              <a:gd name="T82" fmla="*/ 3395 w 10624"/>
              <a:gd name="T83" fmla="*/ 580 h 1415"/>
              <a:gd name="T84" fmla="*/ 3508 w 10624"/>
              <a:gd name="T85" fmla="*/ 652 h 1415"/>
              <a:gd name="T86" fmla="*/ 3600 w 10624"/>
              <a:gd name="T87" fmla="*/ 702 h 1415"/>
              <a:gd name="T88" fmla="*/ 3693 w 10624"/>
              <a:gd name="T89" fmla="*/ 777 h 1415"/>
              <a:gd name="T90" fmla="*/ 3740 w 10624"/>
              <a:gd name="T91" fmla="*/ 857 h 1415"/>
              <a:gd name="T92" fmla="*/ 3850 w 10624"/>
              <a:gd name="T93" fmla="*/ 925 h 1415"/>
              <a:gd name="T94" fmla="*/ 3923 w 10624"/>
              <a:gd name="T95" fmla="*/ 980 h 1415"/>
              <a:gd name="T96" fmla="*/ 4035 w 10624"/>
              <a:gd name="T97" fmla="*/ 1055 h 1415"/>
              <a:gd name="T98" fmla="*/ 4100 w 10624"/>
              <a:gd name="T99" fmla="*/ 1075 h 1415"/>
              <a:gd name="T100" fmla="*/ 4170 w 10624"/>
              <a:gd name="T101" fmla="*/ 1100 h 1415"/>
              <a:gd name="T102" fmla="*/ 4258 w 10624"/>
              <a:gd name="T103" fmla="*/ 1145 h 1415"/>
              <a:gd name="T104" fmla="*/ 4348 w 10624"/>
              <a:gd name="T105" fmla="*/ 1192 h 1415"/>
              <a:gd name="T106" fmla="*/ 4438 w 10624"/>
              <a:gd name="T107" fmla="*/ 1242 h 1415"/>
              <a:gd name="T108" fmla="*/ 4528 w 10624"/>
              <a:gd name="T109" fmla="*/ 1262 h 1415"/>
              <a:gd name="T110" fmla="*/ 4598 w 10624"/>
              <a:gd name="T111" fmla="*/ 1260 h 1415"/>
              <a:gd name="T112" fmla="*/ 4685 w 10624"/>
              <a:gd name="T113" fmla="*/ 1252 h 1415"/>
              <a:gd name="T114" fmla="*/ 4773 w 10624"/>
              <a:gd name="T115" fmla="*/ 1247 h 1415"/>
              <a:gd name="T116" fmla="*/ 4858 w 10624"/>
              <a:gd name="T117" fmla="*/ 1190 h 1415"/>
              <a:gd name="T118" fmla="*/ 4943 w 10624"/>
              <a:gd name="T119" fmla="*/ 1152 h 1415"/>
              <a:gd name="T120" fmla="*/ 10624 w 10624"/>
              <a:gd name="T121" fmla="*/ 1280 h 1415"/>
              <a:gd name="T122" fmla="*/ 10609 w 10624"/>
              <a:gd name="T123" fmla="*/ 1415 h 1415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7320 w 10000"/>
              <a:gd name="connsiteY60" fmla="*/ 8029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7359 w 10000"/>
              <a:gd name="connsiteY60" fmla="*/ 8918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833 w 10000"/>
              <a:gd name="connsiteY59" fmla="*/ 8319 h 10000"/>
              <a:gd name="connsiteX60" fmla="*/ 7359 w 10000"/>
              <a:gd name="connsiteY60" fmla="*/ 8918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833 w 10000"/>
              <a:gd name="connsiteY58" fmla="*/ 8319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000" h="10000">
                <a:moveTo>
                  <a:pt x="0" y="9894"/>
                </a:moveTo>
                <a:cubicBezTo>
                  <a:pt x="28" y="9729"/>
                  <a:pt x="57" y="9564"/>
                  <a:pt x="85" y="9399"/>
                </a:cubicBezTo>
                <a:cubicBezTo>
                  <a:pt x="112" y="9262"/>
                  <a:pt x="138" y="9126"/>
                  <a:pt x="165" y="8989"/>
                </a:cubicBezTo>
                <a:lnTo>
                  <a:pt x="226" y="8940"/>
                </a:lnTo>
                <a:cubicBezTo>
                  <a:pt x="254" y="8928"/>
                  <a:pt x="283" y="8917"/>
                  <a:pt x="311" y="8905"/>
                </a:cubicBezTo>
                <a:lnTo>
                  <a:pt x="372" y="8869"/>
                </a:lnTo>
                <a:cubicBezTo>
                  <a:pt x="400" y="8857"/>
                  <a:pt x="429" y="8846"/>
                  <a:pt x="457" y="8834"/>
                </a:cubicBezTo>
                <a:cubicBezTo>
                  <a:pt x="484" y="8822"/>
                  <a:pt x="512" y="8811"/>
                  <a:pt x="539" y="8799"/>
                </a:cubicBezTo>
                <a:lnTo>
                  <a:pt x="621" y="8763"/>
                </a:lnTo>
                <a:cubicBezTo>
                  <a:pt x="657" y="8685"/>
                  <a:pt x="692" y="8608"/>
                  <a:pt x="728" y="8530"/>
                </a:cubicBezTo>
                <a:cubicBezTo>
                  <a:pt x="747" y="8330"/>
                  <a:pt x="765" y="8129"/>
                  <a:pt x="784" y="7929"/>
                </a:cubicBezTo>
                <a:cubicBezTo>
                  <a:pt x="803" y="7858"/>
                  <a:pt x="823" y="7788"/>
                  <a:pt x="842" y="7717"/>
                </a:cubicBezTo>
                <a:lnTo>
                  <a:pt x="944" y="7102"/>
                </a:lnTo>
                <a:cubicBezTo>
                  <a:pt x="964" y="6966"/>
                  <a:pt x="985" y="6829"/>
                  <a:pt x="1005" y="6693"/>
                </a:cubicBezTo>
                <a:cubicBezTo>
                  <a:pt x="1032" y="6547"/>
                  <a:pt x="1060" y="6400"/>
                  <a:pt x="1087" y="6254"/>
                </a:cubicBezTo>
                <a:cubicBezTo>
                  <a:pt x="1107" y="6118"/>
                  <a:pt x="1128" y="5981"/>
                  <a:pt x="1148" y="5845"/>
                </a:cubicBezTo>
                <a:cubicBezTo>
                  <a:pt x="1175" y="5645"/>
                  <a:pt x="1201" y="5444"/>
                  <a:pt x="1228" y="5244"/>
                </a:cubicBezTo>
                <a:lnTo>
                  <a:pt x="1306" y="4431"/>
                </a:lnTo>
                <a:cubicBezTo>
                  <a:pt x="1339" y="4231"/>
                  <a:pt x="1372" y="4030"/>
                  <a:pt x="1405" y="3830"/>
                </a:cubicBezTo>
                <a:cubicBezTo>
                  <a:pt x="1424" y="3625"/>
                  <a:pt x="1443" y="3421"/>
                  <a:pt x="1462" y="3216"/>
                </a:cubicBezTo>
                <a:cubicBezTo>
                  <a:pt x="1489" y="3075"/>
                  <a:pt x="1517" y="2933"/>
                  <a:pt x="1544" y="2792"/>
                </a:cubicBezTo>
                <a:cubicBezTo>
                  <a:pt x="1564" y="2596"/>
                  <a:pt x="1585" y="2401"/>
                  <a:pt x="1605" y="2205"/>
                </a:cubicBezTo>
                <a:cubicBezTo>
                  <a:pt x="1632" y="2052"/>
                  <a:pt x="1658" y="1899"/>
                  <a:pt x="1685" y="1746"/>
                </a:cubicBezTo>
                <a:cubicBezTo>
                  <a:pt x="1713" y="1616"/>
                  <a:pt x="1740" y="1487"/>
                  <a:pt x="1768" y="1357"/>
                </a:cubicBezTo>
                <a:cubicBezTo>
                  <a:pt x="1794" y="1211"/>
                  <a:pt x="1819" y="1065"/>
                  <a:pt x="1845" y="919"/>
                </a:cubicBezTo>
                <a:lnTo>
                  <a:pt x="1951" y="898"/>
                </a:lnTo>
                <a:cubicBezTo>
                  <a:pt x="1978" y="752"/>
                  <a:pt x="2004" y="605"/>
                  <a:pt x="2031" y="459"/>
                </a:cubicBezTo>
                <a:cubicBezTo>
                  <a:pt x="2058" y="322"/>
                  <a:pt x="2084" y="186"/>
                  <a:pt x="2111" y="49"/>
                </a:cubicBezTo>
                <a:lnTo>
                  <a:pt x="2193" y="0"/>
                </a:lnTo>
                <a:cubicBezTo>
                  <a:pt x="2222" y="111"/>
                  <a:pt x="2252" y="221"/>
                  <a:pt x="2281" y="332"/>
                </a:cubicBezTo>
                <a:lnTo>
                  <a:pt x="2347" y="686"/>
                </a:lnTo>
                <a:cubicBezTo>
                  <a:pt x="2368" y="874"/>
                  <a:pt x="2389" y="1063"/>
                  <a:pt x="2410" y="1251"/>
                </a:cubicBezTo>
                <a:cubicBezTo>
                  <a:pt x="2432" y="1482"/>
                  <a:pt x="2454" y="1712"/>
                  <a:pt x="2476" y="1943"/>
                </a:cubicBezTo>
                <a:cubicBezTo>
                  <a:pt x="2497" y="2132"/>
                  <a:pt x="2519" y="2320"/>
                  <a:pt x="2540" y="2509"/>
                </a:cubicBezTo>
                <a:cubicBezTo>
                  <a:pt x="2568" y="2690"/>
                  <a:pt x="2596" y="2872"/>
                  <a:pt x="2624" y="3053"/>
                </a:cubicBezTo>
                <a:cubicBezTo>
                  <a:pt x="2661" y="3230"/>
                  <a:pt x="2697" y="3406"/>
                  <a:pt x="2734" y="3583"/>
                </a:cubicBezTo>
                <a:cubicBezTo>
                  <a:pt x="2762" y="3684"/>
                  <a:pt x="2791" y="3786"/>
                  <a:pt x="2819" y="3887"/>
                </a:cubicBezTo>
                <a:cubicBezTo>
                  <a:pt x="2841" y="3939"/>
                  <a:pt x="2863" y="3990"/>
                  <a:pt x="2885" y="4042"/>
                </a:cubicBezTo>
                <a:lnTo>
                  <a:pt x="2987" y="4184"/>
                </a:lnTo>
                <a:lnTo>
                  <a:pt x="3048" y="4148"/>
                </a:lnTo>
                <a:cubicBezTo>
                  <a:pt x="3069" y="4136"/>
                  <a:pt x="3090" y="4125"/>
                  <a:pt x="3111" y="4113"/>
                </a:cubicBezTo>
                <a:cubicBezTo>
                  <a:pt x="3139" y="4108"/>
                  <a:pt x="3168" y="4104"/>
                  <a:pt x="3196" y="4099"/>
                </a:cubicBezTo>
                <a:cubicBezTo>
                  <a:pt x="3231" y="4269"/>
                  <a:pt x="3267" y="4438"/>
                  <a:pt x="3302" y="4608"/>
                </a:cubicBezTo>
                <a:cubicBezTo>
                  <a:pt x="3331" y="4726"/>
                  <a:pt x="3360" y="4843"/>
                  <a:pt x="3389" y="4961"/>
                </a:cubicBezTo>
                <a:cubicBezTo>
                  <a:pt x="3418" y="5138"/>
                  <a:pt x="3447" y="5314"/>
                  <a:pt x="3476" y="5491"/>
                </a:cubicBezTo>
                <a:cubicBezTo>
                  <a:pt x="3491" y="5680"/>
                  <a:pt x="3505" y="5868"/>
                  <a:pt x="3520" y="6057"/>
                </a:cubicBezTo>
                <a:cubicBezTo>
                  <a:pt x="3555" y="6217"/>
                  <a:pt x="3589" y="6377"/>
                  <a:pt x="3624" y="6537"/>
                </a:cubicBezTo>
                <a:cubicBezTo>
                  <a:pt x="3647" y="6667"/>
                  <a:pt x="3670" y="6796"/>
                  <a:pt x="3693" y="6926"/>
                </a:cubicBezTo>
                <a:lnTo>
                  <a:pt x="3798" y="7456"/>
                </a:lnTo>
                <a:cubicBezTo>
                  <a:pt x="3818" y="7503"/>
                  <a:pt x="3839" y="7550"/>
                  <a:pt x="3859" y="7597"/>
                </a:cubicBezTo>
                <a:lnTo>
                  <a:pt x="3925" y="7774"/>
                </a:lnTo>
                <a:cubicBezTo>
                  <a:pt x="3953" y="7880"/>
                  <a:pt x="3980" y="7986"/>
                  <a:pt x="4008" y="8092"/>
                </a:cubicBezTo>
                <a:cubicBezTo>
                  <a:pt x="4036" y="8203"/>
                  <a:pt x="4065" y="8313"/>
                  <a:pt x="4093" y="8424"/>
                </a:cubicBezTo>
                <a:cubicBezTo>
                  <a:pt x="4121" y="8542"/>
                  <a:pt x="4149" y="8659"/>
                  <a:pt x="4177" y="8777"/>
                </a:cubicBezTo>
                <a:lnTo>
                  <a:pt x="4262" y="8919"/>
                </a:lnTo>
                <a:cubicBezTo>
                  <a:pt x="4284" y="8914"/>
                  <a:pt x="4306" y="8910"/>
                  <a:pt x="4328" y="8905"/>
                </a:cubicBezTo>
                <a:lnTo>
                  <a:pt x="4410" y="8848"/>
                </a:lnTo>
                <a:lnTo>
                  <a:pt x="4493" y="8813"/>
                </a:lnTo>
                <a:cubicBezTo>
                  <a:pt x="4730" y="8725"/>
                  <a:pt x="5159" y="9102"/>
                  <a:pt x="5676" y="8230"/>
                </a:cubicBezTo>
                <a:cubicBezTo>
                  <a:pt x="6213" y="8693"/>
                  <a:pt x="6707" y="8708"/>
                  <a:pt x="7359" y="8918"/>
                </a:cubicBezTo>
                <a:cubicBezTo>
                  <a:pt x="8011" y="9128"/>
                  <a:pt x="9556" y="8718"/>
                  <a:pt x="10000" y="9046"/>
                </a:cubicBezTo>
                <a:cubicBezTo>
                  <a:pt x="9995" y="9364"/>
                  <a:pt x="9991" y="9682"/>
                  <a:pt x="9986" y="10000"/>
                </a:cubicBezTo>
              </a:path>
            </a:pathLst>
          </a:cu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18900000" scaled="1"/>
          </a:gradFill>
          <a:ln>
            <a:noFill/>
          </a:ln>
          <a:effectLst>
            <a:innerShdw blurRad="400050" dist="165100" dir="18180000">
              <a:srgbClr val="996600">
                <a:alpha val="57000"/>
              </a:srgbClr>
            </a:innerShdw>
          </a:effectLst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dirty="0"/>
          </a:p>
        </p:txBody>
      </p:sp>
      <p:sp>
        <p:nvSpPr>
          <p:cNvPr id="205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</a:t>
            </a: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744" y="3081605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772193" y="1706770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8 km</a:t>
            </a:r>
            <a:endParaRPr lang="fr-FR" sz="1200" dirty="0">
              <a:effectLst/>
              <a:latin typeface="Trebuchet MS"/>
              <a:ea typeface="Times New Roman"/>
              <a:cs typeface="Trebuchet MS"/>
            </a:endParaRPr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044" y="1771789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er 50"/>
          <p:cNvGrpSpPr/>
          <p:nvPr/>
        </p:nvGrpSpPr>
        <p:grpSpPr>
          <a:xfrm>
            <a:off x="1052833" y="1413192"/>
            <a:ext cx="7875268" cy="323215"/>
            <a:chOff x="1052833" y="3863652"/>
            <a:chExt cx="7875268" cy="323215"/>
          </a:xfrm>
        </p:grpSpPr>
        <p:cxnSp>
          <p:nvCxnSpPr>
            <p:cNvPr id="52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3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195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066800" y="6202042"/>
            <a:ext cx="7875268" cy="323216"/>
            <a:chOff x="1052833" y="3702044"/>
            <a:chExt cx="7875268" cy="323216"/>
          </a:xfrm>
        </p:grpSpPr>
        <p:cxnSp>
          <p:nvCxnSpPr>
            <p:cNvPr id="55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6" name="AutoShape 1768"/>
            <p:cNvSpPr>
              <a:spLocks noChangeArrowheads="1"/>
            </p:cNvSpPr>
            <p:nvPr/>
          </p:nvSpPr>
          <p:spPr bwMode="auto">
            <a:xfrm>
              <a:off x="8098156" y="3702044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Sol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61B0F8-BF03-0649-BF3D-95B72B950B4D}"/>
              </a:ext>
            </a:extLst>
          </p:cNvPr>
          <p:cNvGrpSpPr/>
          <p:nvPr/>
        </p:nvGrpSpPr>
        <p:grpSpPr>
          <a:xfrm>
            <a:off x="1871676" y="1988743"/>
            <a:ext cx="5862038" cy="1842830"/>
            <a:chOff x="2593339" y="2002376"/>
            <a:chExt cx="5862038" cy="1842830"/>
          </a:xfrm>
        </p:grpSpPr>
        <p:grpSp>
          <p:nvGrpSpPr>
            <p:cNvPr id="3" name="Grouper 2"/>
            <p:cNvGrpSpPr/>
            <p:nvPr/>
          </p:nvGrpSpPr>
          <p:grpSpPr>
            <a:xfrm>
              <a:off x="2593339" y="2002376"/>
              <a:ext cx="4490356" cy="1229995"/>
              <a:chOff x="2618740" y="2171700"/>
              <a:chExt cx="4490356" cy="1229995"/>
            </a:xfrm>
          </p:grpSpPr>
          <p:sp>
            <p:nvSpPr>
              <p:cNvPr id="33" name="Text Box 1782"/>
              <p:cNvSpPr txBox="1">
                <a:spLocks noChangeArrowheads="1"/>
              </p:cNvSpPr>
              <p:nvPr/>
            </p:nvSpPr>
            <p:spPr bwMode="auto">
              <a:xfrm>
                <a:off x="3958954" y="2849156"/>
                <a:ext cx="913130" cy="299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1500 m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sp>
            <p:nvSpPr>
              <p:cNvPr id="34" name="Text Box 1786"/>
              <p:cNvSpPr txBox="1">
                <a:spLocks noChangeArrowheads="1"/>
              </p:cNvSpPr>
              <p:nvPr/>
            </p:nvSpPr>
            <p:spPr bwMode="auto">
              <a:xfrm>
                <a:off x="5366656" y="2611120"/>
                <a:ext cx="174244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300 m (1000 </a:t>
                </a:r>
                <a:r>
                  <a:rPr lang="fr-FR" sz="1200" b="1" dirty="0" err="1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ft</a:t>
                </a: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)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cxnSp>
            <p:nvCxnSpPr>
              <p:cNvPr id="35" name="Line 1787"/>
              <p:cNvCxnSpPr>
                <a:cxnSpLocks noChangeShapeType="1"/>
              </p:cNvCxnSpPr>
              <p:nvPr/>
            </p:nvCxnSpPr>
            <p:spPr bwMode="auto">
              <a:xfrm>
                <a:off x="5375910" y="2553970"/>
                <a:ext cx="0" cy="44958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5" cstate="screen">
                <a:lum bright="12000" contrast="-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61403" flipH="1">
                <a:off x="5005070" y="2821305"/>
                <a:ext cx="1133475" cy="580390"/>
              </a:xfrm>
              <a:prstGeom prst="rect">
                <a:avLst/>
              </a:prstGeom>
              <a:noFill/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8540" y="21717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40" y="27432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9" name="Line 1781"/>
              <p:cNvCxnSpPr>
                <a:cxnSpLocks noChangeShapeType="1"/>
              </p:cNvCxnSpPr>
              <p:nvPr/>
            </p:nvCxnSpPr>
            <p:spPr bwMode="auto">
              <a:xfrm>
                <a:off x="3624580" y="3113405"/>
                <a:ext cx="1405255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" name="Line 1787">
              <a:extLst>
                <a:ext uri="{FF2B5EF4-FFF2-40B4-BE49-F238E27FC236}">
                  <a16:creationId xmlns:a16="http://schemas.microsoft.com/office/drawing/2014/main" id="{9DF86CB8-66C3-CA4E-BDA2-C5569059A0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50509" y="3035668"/>
              <a:ext cx="0" cy="44958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91DC078-CC85-FF4E-8652-1193650A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9533" y="3456586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36A2D15-A66B-BE49-B5D6-A0EEE24B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8577" y="2573876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Line 1781">
              <a:extLst>
                <a:ext uri="{FF2B5EF4-FFF2-40B4-BE49-F238E27FC236}">
                  <a16:creationId xmlns:a16="http://schemas.microsoft.com/office/drawing/2014/main" id="{CC648F7D-E6A5-DB48-B0A8-17D49464F7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6367" y="2942176"/>
              <a:ext cx="1405255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5" name="AutoShape 1768">
            <a:extLst>
              <a:ext uri="{FF2B5EF4-FFF2-40B4-BE49-F238E27FC236}">
                <a16:creationId xmlns:a16="http://schemas.microsoft.com/office/drawing/2014/main" id="{506927F8-6692-F945-9738-683492182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402" y="3136279"/>
            <a:ext cx="1404000" cy="288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Vi maxi : 250 </a:t>
            </a:r>
            <a:r>
              <a:rPr lang="fr-FR" sz="1200" dirty="0" err="1">
                <a:effectLst/>
                <a:latin typeface="Trebuchet MS"/>
                <a:ea typeface="Times New Roman"/>
                <a:cs typeface="Trebuchet MS"/>
              </a:rPr>
              <a:t>kt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738874"/>
      </p:ext>
    </p:extLst>
  </p:cSld>
  <p:clrMapOvr>
    <a:masterClrMapping/>
  </p:clrMapOvr>
  <p:transition advTm="66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48" grpId="0"/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87"/>
          <p:cNvPicPr>
            <a:picLocks noChangeAspect="1" noChangeArrowheads="1"/>
          </p:cNvPicPr>
          <p:nvPr/>
        </p:nvPicPr>
        <p:blipFill>
          <a:blip r:embed="rId3" cstate="screen">
            <a:lum bright="22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10" y="1574800"/>
            <a:ext cx="7045323" cy="495045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pSp>
        <p:nvGrpSpPr>
          <p:cNvPr id="4" name="Grouper 3"/>
          <p:cNvGrpSpPr/>
          <p:nvPr/>
        </p:nvGrpSpPr>
        <p:grpSpPr>
          <a:xfrm>
            <a:off x="1038812" y="2768236"/>
            <a:ext cx="7875268" cy="323215"/>
            <a:chOff x="1052833" y="3863652"/>
            <a:chExt cx="7875268" cy="323215"/>
          </a:xfrm>
        </p:grpSpPr>
        <p:cxnSp>
          <p:nvCxnSpPr>
            <p:cNvPr id="104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6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100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1793889" y="3014147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5 km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170" name="AutoShape 1768"/>
          <p:cNvSpPr>
            <a:spLocks noChangeArrowheads="1"/>
          </p:cNvSpPr>
          <p:nvPr/>
        </p:nvSpPr>
        <p:spPr bwMode="auto">
          <a:xfrm>
            <a:off x="5419402" y="3136279"/>
            <a:ext cx="1404000" cy="288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Vi maxi : 250 </a:t>
            </a:r>
            <a:r>
              <a:rPr lang="fr-FR" sz="1200" dirty="0" err="1">
                <a:effectLst/>
                <a:latin typeface="Trebuchet MS"/>
                <a:ea typeface="Times New Roman"/>
                <a:cs typeface="Trebuchet MS"/>
              </a:rPr>
              <a:t>kt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205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</a:t>
            </a: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744" y="3081605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772193" y="1706770"/>
            <a:ext cx="1877060" cy="3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919191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0" vert="horz" wrap="square" lIns="90488" tIns="44450" rIns="90488" bIns="4445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rebuchet MS"/>
                <a:ea typeface="Times New Roman"/>
                <a:cs typeface="Trebuchet MS"/>
              </a:rPr>
              <a:t>Visibilité : 8 km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044" y="1771789"/>
            <a:ext cx="622617" cy="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er 50"/>
          <p:cNvGrpSpPr/>
          <p:nvPr/>
        </p:nvGrpSpPr>
        <p:grpSpPr>
          <a:xfrm>
            <a:off x="1052833" y="1413192"/>
            <a:ext cx="7875268" cy="323215"/>
            <a:chOff x="1052833" y="3863652"/>
            <a:chExt cx="7875268" cy="323215"/>
          </a:xfrm>
        </p:grpSpPr>
        <p:cxnSp>
          <p:nvCxnSpPr>
            <p:cNvPr id="52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3" name="AutoShape 1768"/>
            <p:cNvSpPr>
              <a:spLocks noChangeArrowheads="1"/>
            </p:cNvSpPr>
            <p:nvPr/>
          </p:nvSpPr>
          <p:spPr bwMode="auto">
            <a:xfrm>
              <a:off x="8098156" y="3863652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FL 195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066800" y="6202042"/>
            <a:ext cx="7875268" cy="323216"/>
            <a:chOff x="1052833" y="3702044"/>
            <a:chExt cx="7875268" cy="323216"/>
          </a:xfrm>
        </p:grpSpPr>
        <p:cxnSp>
          <p:nvCxnSpPr>
            <p:cNvPr id="55" name="Line 1762"/>
            <p:cNvCxnSpPr>
              <a:cxnSpLocks noChangeShapeType="1"/>
            </p:cNvCxnSpPr>
            <p:nvPr/>
          </p:nvCxnSpPr>
          <p:spPr bwMode="auto">
            <a:xfrm>
              <a:off x="1052833" y="4025260"/>
              <a:ext cx="7056000" cy="0"/>
            </a:xfrm>
            <a:prstGeom prst="line">
              <a:avLst/>
            </a:pr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6" name="AutoShape 1768"/>
            <p:cNvSpPr>
              <a:spLocks noChangeArrowheads="1"/>
            </p:cNvSpPr>
            <p:nvPr/>
          </p:nvSpPr>
          <p:spPr bwMode="auto">
            <a:xfrm>
              <a:off x="8098156" y="3702044"/>
              <a:ext cx="829945" cy="3232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ECECE"/>
                </a:gs>
                <a:gs pos="50000">
                  <a:srgbClr val="CECECE">
                    <a:gamma/>
                    <a:tint val="1921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919191">
                  <a:alpha val="74998"/>
                </a:srgbClr>
              </a:outerShdw>
            </a:effectLst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b="1" dirty="0">
                  <a:solidFill>
                    <a:srgbClr val="000000"/>
                  </a:solidFill>
                  <a:effectLst/>
                  <a:latin typeface="Trebuchet MS"/>
                  <a:ea typeface="Times New Roman"/>
                  <a:cs typeface="Trebuchet MS"/>
                </a:rPr>
                <a:t>Sol</a:t>
              </a:r>
              <a:endParaRPr lang="fr-FR" sz="12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61B0F8-BF03-0649-BF3D-95B72B950B4D}"/>
              </a:ext>
            </a:extLst>
          </p:cNvPr>
          <p:cNvGrpSpPr/>
          <p:nvPr/>
        </p:nvGrpSpPr>
        <p:grpSpPr>
          <a:xfrm>
            <a:off x="1871676" y="1988743"/>
            <a:ext cx="5862038" cy="1842830"/>
            <a:chOff x="2593339" y="2002376"/>
            <a:chExt cx="5862038" cy="1842830"/>
          </a:xfrm>
        </p:grpSpPr>
        <p:grpSp>
          <p:nvGrpSpPr>
            <p:cNvPr id="3" name="Grouper 2"/>
            <p:cNvGrpSpPr/>
            <p:nvPr/>
          </p:nvGrpSpPr>
          <p:grpSpPr>
            <a:xfrm>
              <a:off x="2593339" y="2002376"/>
              <a:ext cx="4490356" cy="1229995"/>
              <a:chOff x="2618740" y="2171700"/>
              <a:chExt cx="4490356" cy="1229995"/>
            </a:xfrm>
          </p:grpSpPr>
          <p:sp>
            <p:nvSpPr>
              <p:cNvPr id="33" name="Text Box 1782"/>
              <p:cNvSpPr txBox="1">
                <a:spLocks noChangeArrowheads="1"/>
              </p:cNvSpPr>
              <p:nvPr/>
            </p:nvSpPr>
            <p:spPr bwMode="auto">
              <a:xfrm>
                <a:off x="3958952" y="2849156"/>
                <a:ext cx="913130" cy="299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1500 m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sp>
            <p:nvSpPr>
              <p:cNvPr id="34" name="Text Box 1786"/>
              <p:cNvSpPr txBox="1">
                <a:spLocks noChangeArrowheads="1"/>
              </p:cNvSpPr>
              <p:nvPr/>
            </p:nvSpPr>
            <p:spPr bwMode="auto">
              <a:xfrm>
                <a:off x="5366656" y="2611120"/>
                <a:ext cx="174244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300 m (1000 </a:t>
                </a:r>
                <a:r>
                  <a:rPr lang="fr-FR" sz="1200" b="1" dirty="0" err="1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ft</a:t>
                </a:r>
                <a:r>
                  <a:rPr lang="fr-FR" sz="1200" b="1" dirty="0">
                    <a:solidFill>
                      <a:srgbClr val="000080"/>
                    </a:solidFill>
                    <a:effectLst/>
                    <a:latin typeface="Trebuchet MS"/>
                    <a:ea typeface="Times New Roman"/>
                    <a:cs typeface="Trebuchet MS"/>
                  </a:rPr>
                  <a:t>)</a:t>
                </a:r>
                <a:endParaRPr lang="fr-FR" sz="1200" dirty="0">
                  <a:effectLst/>
                  <a:latin typeface="Trebuchet MS"/>
                  <a:ea typeface="Times New Roman"/>
                  <a:cs typeface="Trebuchet MS"/>
                </a:endParaRPr>
              </a:p>
            </p:txBody>
          </p:sp>
          <p:cxnSp>
            <p:nvCxnSpPr>
              <p:cNvPr id="35" name="Line 1787"/>
              <p:cNvCxnSpPr>
                <a:cxnSpLocks noChangeShapeType="1"/>
              </p:cNvCxnSpPr>
              <p:nvPr/>
            </p:nvCxnSpPr>
            <p:spPr bwMode="auto">
              <a:xfrm>
                <a:off x="5375910" y="2553970"/>
                <a:ext cx="0" cy="44958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5" cstate="screen">
                <a:lum bright="12000" contrast="-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61403" flipH="1">
                <a:off x="5005070" y="2821305"/>
                <a:ext cx="1133475" cy="580390"/>
              </a:xfrm>
              <a:prstGeom prst="rect">
                <a:avLst/>
              </a:prstGeom>
              <a:noFill/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8540" y="21717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40" y="2743200"/>
                <a:ext cx="1066800" cy="3886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9" name="Line 1781"/>
              <p:cNvCxnSpPr>
                <a:cxnSpLocks noChangeShapeType="1"/>
              </p:cNvCxnSpPr>
              <p:nvPr/>
            </p:nvCxnSpPr>
            <p:spPr bwMode="auto">
              <a:xfrm>
                <a:off x="3624580" y="3113405"/>
                <a:ext cx="1405255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919191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" name="Line 1787">
              <a:extLst>
                <a:ext uri="{FF2B5EF4-FFF2-40B4-BE49-F238E27FC236}">
                  <a16:creationId xmlns:a16="http://schemas.microsoft.com/office/drawing/2014/main" id="{9DF86CB8-66C3-CA4E-BDA2-C5569059A0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50509" y="3035668"/>
              <a:ext cx="0" cy="44958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91DC078-CC85-FF4E-8652-1193650A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9533" y="3456586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36A2D15-A66B-BE49-B5D6-A0EEE24B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8577" y="2573876"/>
              <a:ext cx="1066800" cy="3886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Line 1781">
              <a:extLst>
                <a:ext uri="{FF2B5EF4-FFF2-40B4-BE49-F238E27FC236}">
                  <a16:creationId xmlns:a16="http://schemas.microsoft.com/office/drawing/2014/main" id="{CC648F7D-E6A5-DB48-B0A8-17D49464F7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16367" y="2942176"/>
              <a:ext cx="1405255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0" name="AutoShape 19">
            <a:extLst>
              <a:ext uri="{FF2B5EF4-FFF2-40B4-BE49-F238E27FC236}">
                <a16:creationId xmlns:a16="http://schemas.microsoft.com/office/drawing/2014/main" id="{F55F5734-7F5F-4A41-99B5-22FA0394F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721" y="815816"/>
            <a:ext cx="3254558" cy="623098"/>
          </a:xfrm>
          <a:custGeom>
            <a:avLst/>
            <a:gdLst>
              <a:gd name="connsiteX0" fmla="*/ 0 w 3254558"/>
              <a:gd name="connsiteY0" fmla="*/ 0 h 1081167"/>
              <a:gd name="connsiteX1" fmla="*/ 3254558 w 3254558"/>
              <a:gd name="connsiteY1" fmla="*/ 0 h 1081167"/>
              <a:gd name="connsiteX2" fmla="*/ 3254558 w 3254558"/>
              <a:gd name="connsiteY2" fmla="*/ 623098 h 1081167"/>
              <a:gd name="connsiteX3" fmla="*/ 1627279 w 3254558"/>
              <a:gd name="connsiteY3" fmla="*/ 623098 h 1081167"/>
              <a:gd name="connsiteX4" fmla="*/ 1627279 w 3254558"/>
              <a:gd name="connsiteY4" fmla="*/ 623098 h 1081167"/>
              <a:gd name="connsiteX5" fmla="*/ 1627279 w 3254558"/>
              <a:gd name="connsiteY5" fmla="*/ 623098 h 1081167"/>
              <a:gd name="connsiteX6" fmla="*/ 1627279 w 3254558"/>
              <a:gd name="connsiteY6" fmla="*/ 1081167 h 1081167"/>
              <a:gd name="connsiteX7" fmla="*/ 1627279 w 3254558"/>
              <a:gd name="connsiteY7" fmla="*/ 623098 h 1081167"/>
              <a:gd name="connsiteX8" fmla="*/ 1627279 w 3254558"/>
              <a:gd name="connsiteY8" fmla="*/ 623098 h 1081167"/>
              <a:gd name="connsiteX9" fmla="*/ 1627279 w 3254558"/>
              <a:gd name="connsiteY9" fmla="*/ 623098 h 1081167"/>
              <a:gd name="connsiteX10" fmla="*/ 0 w 3254558"/>
              <a:gd name="connsiteY10" fmla="*/ 623098 h 1081167"/>
              <a:gd name="connsiteX11" fmla="*/ 0 w 3254558"/>
              <a:gd name="connsiteY11" fmla="*/ 0 h 1081167"/>
              <a:gd name="connsiteX0" fmla="*/ 0 w 3254558"/>
              <a:gd name="connsiteY0" fmla="*/ 0 h 623098"/>
              <a:gd name="connsiteX1" fmla="*/ 3254558 w 3254558"/>
              <a:gd name="connsiteY1" fmla="*/ 0 h 623098"/>
              <a:gd name="connsiteX2" fmla="*/ 3254558 w 3254558"/>
              <a:gd name="connsiteY2" fmla="*/ 623098 h 623098"/>
              <a:gd name="connsiteX3" fmla="*/ 1627279 w 3254558"/>
              <a:gd name="connsiteY3" fmla="*/ 623098 h 623098"/>
              <a:gd name="connsiteX4" fmla="*/ 1627279 w 3254558"/>
              <a:gd name="connsiteY4" fmla="*/ 623098 h 623098"/>
              <a:gd name="connsiteX5" fmla="*/ 1627279 w 3254558"/>
              <a:gd name="connsiteY5" fmla="*/ 623098 h 623098"/>
              <a:gd name="connsiteX6" fmla="*/ 1627279 w 3254558"/>
              <a:gd name="connsiteY6" fmla="*/ 623098 h 623098"/>
              <a:gd name="connsiteX7" fmla="*/ 1627279 w 3254558"/>
              <a:gd name="connsiteY7" fmla="*/ 623098 h 623098"/>
              <a:gd name="connsiteX8" fmla="*/ 1627279 w 3254558"/>
              <a:gd name="connsiteY8" fmla="*/ 623098 h 623098"/>
              <a:gd name="connsiteX9" fmla="*/ 0 w 3254558"/>
              <a:gd name="connsiteY9" fmla="*/ 623098 h 623098"/>
              <a:gd name="connsiteX10" fmla="*/ 0 w 3254558"/>
              <a:gd name="connsiteY10" fmla="*/ 0 h 62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4558" h="623098">
                <a:moveTo>
                  <a:pt x="0" y="0"/>
                </a:moveTo>
                <a:lnTo>
                  <a:pt x="3254558" y="0"/>
                </a:lnTo>
                <a:lnTo>
                  <a:pt x="3254558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1627279" y="623098"/>
                </a:lnTo>
                <a:lnTo>
                  <a:pt x="0" y="6230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Espace Aérien Non Contrôlé </a:t>
            </a:r>
          </a:p>
          <a:p>
            <a:pPr algn="ctr">
              <a:spcAft>
                <a:spcPts val="0"/>
              </a:spcAft>
            </a:pPr>
            <a:r>
              <a:rPr lang="fr-FR" sz="1600" b="1" dirty="0">
                <a:solidFill>
                  <a:srgbClr val="FFFFFF"/>
                </a:solidFill>
                <a:effectLst/>
                <a:latin typeface="Trebuchet MS"/>
                <a:ea typeface="Times New Roman"/>
                <a:cs typeface="Trebuchet MS"/>
              </a:rPr>
              <a:t>(Classe G)</a:t>
            </a:r>
            <a:endParaRPr lang="fr-FR" sz="1400" dirty="0">
              <a:solidFill>
                <a:srgbClr val="FFFFFF"/>
              </a:solidFill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57" name="Freeform 1763">
            <a:extLst>
              <a:ext uri="{FF2B5EF4-FFF2-40B4-BE49-F238E27FC236}">
                <a16:creationId xmlns:a16="http://schemas.microsoft.com/office/drawing/2014/main" id="{95107A6C-B873-4B4C-910F-A4752D743D74}"/>
              </a:ext>
            </a:extLst>
          </p:cNvPr>
          <p:cNvSpPr>
            <a:spLocks/>
          </p:cNvSpPr>
          <p:nvPr/>
        </p:nvSpPr>
        <p:spPr bwMode="auto">
          <a:xfrm>
            <a:off x="1063509" y="4029903"/>
            <a:ext cx="7045323" cy="2511682"/>
          </a:xfrm>
          <a:custGeom>
            <a:avLst/>
            <a:gdLst>
              <a:gd name="T0" fmla="*/ 0 w 10624"/>
              <a:gd name="T1" fmla="*/ 1400 h 1415"/>
              <a:gd name="T2" fmla="*/ 90 w 10624"/>
              <a:gd name="T3" fmla="*/ 1330 h 1415"/>
              <a:gd name="T4" fmla="*/ 175 w 10624"/>
              <a:gd name="T5" fmla="*/ 1272 h 1415"/>
              <a:gd name="T6" fmla="*/ 240 w 10624"/>
              <a:gd name="T7" fmla="*/ 1265 h 1415"/>
              <a:gd name="T8" fmla="*/ 330 w 10624"/>
              <a:gd name="T9" fmla="*/ 1260 h 1415"/>
              <a:gd name="T10" fmla="*/ 395 w 10624"/>
              <a:gd name="T11" fmla="*/ 1255 h 1415"/>
              <a:gd name="T12" fmla="*/ 485 w 10624"/>
              <a:gd name="T13" fmla="*/ 1250 h 1415"/>
              <a:gd name="T14" fmla="*/ 573 w 10624"/>
              <a:gd name="T15" fmla="*/ 1245 h 1415"/>
              <a:gd name="T16" fmla="*/ 660 w 10624"/>
              <a:gd name="T17" fmla="*/ 1240 h 1415"/>
              <a:gd name="T18" fmla="*/ 773 w 10624"/>
              <a:gd name="T19" fmla="*/ 1207 h 1415"/>
              <a:gd name="T20" fmla="*/ 833 w 10624"/>
              <a:gd name="T21" fmla="*/ 1122 h 1415"/>
              <a:gd name="T22" fmla="*/ 895 w 10624"/>
              <a:gd name="T23" fmla="*/ 1092 h 1415"/>
              <a:gd name="T24" fmla="*/ 1003 w 10624"/>
              <a:gd name="T25" fmla="*/ 1005 h 1415"/>
              <a:gd name="T26" fmla="*/ 1068 w 10624"/>
              <a:gd name="T27" fmla="*/ 947 h 1415"/>
              <a:gd name="T28" fmla="*/ 1155 w 10624"/>
              <a:gd name="T29" fmla="*/ 885 h 1415"/>
              <a:gd name="T30" fmla="*/ 1220 w 10624"/>
              <a:gd name="T31" fmla="*/ 827 h 1415"/>
              <a:gd name="T32" fmla="*/ 1305 w 10624"/>
              <a:gd name="T33" fmla="*/ 742 h 1415"/>
              <a:gd name="T34" fmla="*/ 1388 w 10624"/>
              <a:gd name="T35" fmla="*/ 627 h 1415"/>
              <a:gd name="T36" fmla="*/ 1493 w 10624"/>
              <a:gd name="T37" fmla="*/ 542 h 1415"/>
              <a:gd name="T38" fmla="*/ 1553 w 10624"/>
              <a:gd name="T39" fmla="*/ 455 h 1415"/>
              <a:gd name="T40" fmla="*/ 1640 w 10624"/>
              <a:gd name="T41" fmla="*/ 395 h 1415"/>
              <a:gd name="T42" fmla="*/ 1705 w 10624"/>
              <a:gd name="T43" fmla="*/ 312 h 1415"/>
              <a:gd name="T44" fmla="*/ 1790 w 10624"/>
              <a:gd name="T45" fmla="*/ 247 h 1415"/>
              <a:gd name="T46" fmla="*/ 1878 w 10624"/>
              <a:gd name="T47" fmla="*/ 192 h 1415"/>
              <a:gd name="T48" fmla="*/ 1960 w 10624"/>
              <a:gd name="T49" fmla="*/ 130 h 1415"/>
              <a:gd name="T50" fmla="*/ 2073 w 10624"/>
              <a:gd name="T51" fmla="*/ 127 h 1415"/>
              <a:gd name="T52" fmla="*/ 2158 w 10624"/>
              <a:gd name="T53" fmla="*/ 65 h 1415"/>
              <a:gd name="T54" fmla="*/ 2243 w 10624"/>
              <a:gd name="T55" fmla="*/ 7 h 1415"/>
              <a:gd name="T56" fmla="*/ 2330 w 10624"/>
              <a:gd name="T57" fmla="*/ 0 h 1415"/>
              <a:gd name="T58" fmla="*/ 2423 w 10624"/>
              <a:gd name="T59" fmla="*/ 47 h 1415"/>
              <a:gd name="T60" fmla="*/ 2493 w 10624"/>
              <a:gd name="T61" fmla="*/ 97 h 1415"/>
              <a:gd name="T62" fmla="*/ 2560 w 10624"/>
              <a:gd name="T63" fmla="*/ 177 h 1415"/>
              <a:gd name="T64" fmla="*/ 2630 w 10624"/>
              <a:gd name="T65" fmla="*/ 275 h 1415"/>
              <a:gd name="T66" fmla="*/ 2698 w 10624"/>
              <a:gd name="T67" fmla="*/ 355 h 1415"/>
              <a:gd name="T68" fmla="*/ 2788 w 10624"/>
              <a:gd name="T69" fmla="*/ 432 h 1415"/>
              <a:gd name="T70" fmla="*/ 2905 w 10624"/>
              <a:gd name="T71" fmla="*/ 507 h 1415"/>
              <a:gd name="T72" fmla="*/ 2995 w 10624"/>
              <a:gd name="T73" fmla="*/ 550 h 1415"/>
              <a:gd name="T74" fmla="*/ 3065 w 10624"/>
              <a:gd name="T75" fmla="*/ 572 h 1415"/>
              <a:gd name="T76" fmla="*/ 3173 w 10624"/>
              <a:gd name="T77" fmla="*/ 592 h 1415"/>
              <a:gd name="T78" fmla="*/ 3238 w 10624"/>
              <a:gd name="T79" fmla="*/ 587 h 1415"/>
              <a:gd name="T80" fmla="*/ 3305 w 10624"/>
              <a:gd name="T81" fmla="*/ 582 h 1415"/>
              <a:gd name="T82" fmla="*/ 3395 w 10624"/>
              <a:gd name="T83" fmla="*/ 580 h 1415"/>
              <a:gd name="T84" fmla="*/ 3508 w 10624"/>
              <a:gd name="T85" fmla="*/ 652 h 1415"/>
              <a:gd name="T86" fmla="*/ 3600 w 10624"/>
              <a:gd name="T87" fmla="*/ 702 h 1415"/>
              <a:gd name="T88" fmla="*/ 3693 w 10624"/>
              <a:gd name="T89" fmla="*/ 777 h 1415"/>
              <a:gd name="T90" fmla="*/ 3740 w 10624"/>
              <a:gd name="T91" fmla="*/ 857 h 1415"/>
              <a:gd name="T92" fmla="*/ 3850 w 10624"/>
              <a:gd name="T93" fmla="*/ 925 h 1415"/>
              <a:gd name="T94" fmla="*/ 3923 w 10624"/>
              <a:gd name="T95" fmla="*/ 980 h 1415"/>
              <a:gd name="T96" fmla="*/ 4035 w 10624"/>
              <a:gd name="T97" fmla="*/ 1055 h 1415"/>
              <a:gd name="T98" fmla="*/ 4100 w 10624"/>
              <a:gd name="T99" fmla="*/ 1075 h 1415"/>
              <a:gd name="T100" fmla="*/ 4170 w 10624"/>
              <a:gd name="T101" fmla="*/ 1100 h 1415"/>
              <a:gd name="T102" fmla="*/ 4258 w 10624"/>
              <a:gd name="T103" fmla="*/ 1145 h 1415"/>
              <a:gd name="T104" fmla="*/ 4348 w 10624"/>
              <a:gd name="T105" fmla="*/ 1192 h 1415"/>
              <a:gd name="T106" fmla="*/ 4438 w 10624"/>
              <a:gd name="T107" fmla="*/ 1242 h 1415"/>
              <a:gd name="T108" fmla="*/ 4528 w 10624"/>
              <a:gd name="T109" fmla="*/ 1262 h 1415"/>
              <a:gd name="T110" fmla="*/ 4598 w 10624"/>
              <a:gd name="T111" fmla="*/ 1260 h 1415"/>
              <a:gd name="T112" fmla="*/ 4685 w 10624"/>
              <a:gd name="T113" fmla="*/ 1252 h 1415"/>
              <a:gd name="T114" fmla="*/ 4773 w 10624"/>
              <a:gd name="T115" fmla="*/ 1247 h 1415"/>
              <a:gd name="T116" fmla="*/ 4858 w 10624"/>
              <a:gd name="T117" fmla="*/ 1190 h 1415"/>
              <a:gd name="T118" fmla="*/ 4943 w 10624"/>
              <a:gd name="T119" fmla="*/ 1152 h 1415"/>
              <a:gd name="T120" fmla="*/ 10624 w 10624"/>
              <a:gd name="T121" fmla="*/ 1280 h 1415"/>
              <a:gd name="T122" fmla="*/ 10609 w 10624"/>
              <a:gd name="T123" fmla="*/ 1415 h 1415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573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204 w 10000"/>
              <a:gd name="connsiteY59" fmla="*/ 7874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7320 w 10000"/>
              <a:gd name="connsiteY60" fmla="*/ 8029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6089 w 10000"/>
              <a:gd name="connsiteY59" fmla="*/ 7785 h 10000"/>
              <a:gd name="connsiteX60" fmla="*/ 7359 w 10000"/>
              <a:gd name="connsiteY60" fmla="*/ 8918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4770 w 10000"/>
              <a:gd name="connsiteY58" fmla="*/ 8410 h 10000"/>
              <a:gd name="connsiteX59" fmla="*/ 5833 w 10000"/>
              <a:gd name="connsiteY59" fmla="*/ 8319 h 10000"/>
              <a:gd name="connsiteX60" fmla="*/ 7359 w 10000"/>
              <a:gd name="connsiteY60" fmla="*/ 8918 h 10000"/>
              <a:gd name="connsiteX61" fmla="*/ 10000 w 10000"/>
              <a:gd name="connsiteY61" fmla="*/ 9046 h 10000"/>
              <a:gd name="connsiteX62" fmla="*/ 9986 w 10000"/>
              <a:gd name="connsiteY62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833 w 10000"/>
              <a:gd name="connsiteY58" fmla="*/ 8319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  <a:gd name="connsiteX0" fmla="*/ 0 w 10000"/>
              <a:gd name="connsiteY0" fmla="*/ 9894 h 10000"/>
              <a:gd name="connsiteX1" fmla="*/ 85 w 10000"/>
              <a:gd name="connsiteY1" fmla="*/ 9399 h 10000"/>
              <a:gd name="connsiteX2" fmla="*/ 165 w 10000"/>
              <a:gd name="connsiteY2" fmla="*/ 8989 h 10000"/>
              <a:gd name="connsiteX3" fmla="*/ 226 w 10000"/>
              <a:gd name="connsiteY3" fmla="*/ 8940 h 10000"/>
              <a:gd name="connsiteX4" fmla="*/ 311 w 10000"/>
              <a:gd name="connsiteY4" fmla="*/ 8905 h 10000"/>
              <a:gd name="connsiteX5" fmla="*/ 372 w 10000"/>
              <a:gd name="connsiteY5" fmla="*/ 8869 h 10000"/>
              <a:gd name="connsiteX6" fmla="*/ 457 w 10000"/>
              <a:gd name="connsiteY6" fmla="*/ 8834 h 10000"/>
              <a:gd name="connsiteX7" fmla="*/ 539 w 10000"/>
              <a:gd name="connsiteY7" fmla="*/ 8799 h 10000"/>
              <a:gd name="connsiteX8" fmla="*/ 621 w 10000"/>
              <a:gd name="connsiteY8" fmla="*/ 8763 h 10000"/>
              <a:gd name="connsiteX9" fmla="*/ 728 w 10000"/>
              <a:gd name="connsiteY9" fmla="*/ 8530 h 10000"/>
              <a:gd name="connsiteX10" fmla="*/ 784 w 10000"/>
              <a:gd name="connsiteY10" fmla="*/ 7929 h 10000"/>
              <a:gd name="connsiteX11" fmla="*/ 842 w 10000"/>
              <a:gd name="connsiteY11" fmla="*/ 7717 h 10000"/>
              <a:gd name="connsiteX12" fmla="*/ 944 w 10000"/>
              <a:gd name="connsiteY12" fmla="*/ 7102 h 10000"/>
              <a:gd name="connsiteX13" fmla="*/ 1005 w 10000"/>
              <a:gd name="connsiteY13" fmla="*/ 6693 h 10000"/>
              <a:gd name="connsiteX14" fmla="*/ 1087 w 10000"/>
              <a:gd name="connsiteY14" fmla="*/ 6254 h 10000"/>
              <a:gd name="connsiteX15" fmla="*/ 1148 w 10000"/>
              <a:gd name="connsiteY15" fmla="*/ 5845 h 10000"/>
              <a:gd name="connsiteX16" fmla="*/ 1228 w 10000"/>
              <a:gd name="connsiteY16" fmla="*/ 5244 h 10000"/>
              <a:gd name="connsiteX17" fmla="*/ 1306 w 10000"/>
              <a:gd name="connsiteY17" fmla="*/ 4431 h 10000"/>
              <a:gd name="connsiteX18" fmla="*/ 1405 w 10000"/>
              <a:gd name="connsiteY18" fmla="*/ 3830 h 10000"/>
              <a:gd name="connsiteX19" fmla="*/ 1462 w 10000"/>
              <a:gd name="connsiteY19" fmla="*/ 3216 h 10000"/>
              <a:gd name="connsiteX20" fmla="*/ 1544 w 10000"/>
              <a:gd name="connsiteY20" fmla="*/ 2792 h 10000"/>
              <a:gd name="connsiteX21" fmla="*/ 1605 w 10000"/>
              <a:gd name="connsiteY21" fmla="*/ 2205 h 10000"/>
              <a:gd name="connsiteX22" fmla="*/ 1685 w 10000"/>
              <a:gd name="connsiteY22" fmla="*/ 1746 h 10000"/>
              <a:gd name="connsiteX23" fmla="*/ 1768 w 10000"/>
              <a:gd name="connsiteY23" fmla="*/ 1357 h 10000"/>
              <a:gd name="connsiteX24" fmla="*/ 1845 w 10000"/>
              <a:gd name="connsiteY24" fmla="*/ 919 h 10000"/>
              <a:gd name="connsiteX25" fmla="*/ 1951 w 10000"/>
              <a:gd name="connsiteY25" fmla="*/ 898 h 10000"/>
              <a:gd name="connsiteX26" fmla="*/ 2031 w 10000"/>
              <a:gd name="connsiteY26" fmla="*/ 459 h 10000"/>
              <a:gd name="connsiteX27" fmla="*/ 2111 w 10000"/>
              <a:gd name="connsiteY27" fmla="*/ 49 h 10000"/>
              <a:gd name="connsiteX28" fmla="*/ 2193 w 10000"/>
              <a:gd name="connsiteY28" fmla="*/ 0 h 10000"/>
              <a:gd name="connsiteX29" fmla="*/ 2281 w 10000"/>
              <a:gd name="connsiteY29" fmla="*/ 332 h 10000"/>
              <a:gd name="connsiteX30" fmla="*/ 2347 w 10000"/>
              <a:gd name="connsiteY30" fmla="*/ 686 h 10000"/>
              <a:gd name="connsiteX31" fmla="*/ 2410 w 10000"/>
              <a:gd name="connsiteY31" fmla="*/ 1251 h 10000"/>
              <a:gd name="connsiteX32" fmla="*/ 2476 w 10000"/>
              <a:gd name="connsiteY32" fmla="*/ 1943 h 10000"/>
              <a:gd name="connsiteX33" fmla="*/ 2540 w 10000"/>
              <a:gd name="connsiteY33" fmla="*/ 2509 h 10000"/>
              <a:gd name="connsiteX34" fmla="*/ 2624 w 10000"/>
              <a:gd name="connsiteY34" fmla="*/ 3053 h 10000"/>
              <a:gd name="connsiteX35" fmla="*/ 2734 w 10000"/>
              <a:gd name="connsiteY35" fmla="*/ 3583 h 10000"/>
              <a:gd name="connsiteX36" fmla="*/ 2819 w 10000"/>
              <a:gd name="connsiteY36" fmla="*/ 3887 h 10000"/>
              <a:gd name="connsiteX37" fmla="*/ 2885 w 10000"/>
              <a:gd name="connsiteY37" fmla="*/ 4042 h 10000"/>
              <a:gd name="connsiteX38" fmla="*/ 2987 w 10000"/>
              <a:gd name="connsiteY38" fmla="*/ 4184 h 10000"/>
              <a:gd name="connsiteX39" fmla="*/ 3048 w 10000"/>
              <a:gd name="connsiteY39" fmla="*/ 4148 h 10000"/>
              <a:gd name="connsiteX40" fmla="*/ 3111 w 10000"/>
              <a:gd name="connsiteY40" fmla="*/ 4113 h 10000"/>
              <a:gd name="connsiteX41" fmla="*/ 3196 w 10000"/>
              <a:gd name="connsiteY41" fmla="*/ 4099 h 10000"/>
              <a:gd name="connsiteX42" fmla="*/ 3302 w 10000"/>
              <a:gd name="connsiteY42" fmla="*/ 4608 h 10000"/>
              <a:gd name="connsiteX43" fmla="*/ 3389 w 10000"/>
              <a:gd name="connsiteY43" fmla="*/ 4961 h 10000"/>
              <a:gd name="connsiteX44" fmla="*/ 3476 w 10000"/>
              <a:gd name="connsiteY44" fmla="*/ 5491 h 10000"/>
              <a:gd name="connsiteX45" fmla="*/ 3520 w 10000"/>
              <a:gd name="connsiteY45" fmla="*/ 6057 h 10000"/>
              <a:gd name="connsiteX46" fmla="*/ 3624 w 10000"/>
              <a:gd name="connsiteY46" fmla="*/ 6537 h 10000"/>
              <a:gd name="connsiteX47" fmla="*/ 3693 w 10000"/>
              <a:gd name="connsiteY47" fmla="*/ 6926 h 10000"/>
              <a:gd name="connsiteX48" fmla="*/ 3798 w 10000"/>
              <a:gd name="connsiteY48" fmla="*/ 7456 h 10000"/>
              <a:gd name="connsiteX49" fmla="*/ 3859 w 10000"/>
              <a:gd name="connsiteY49" fmla="*/ 7597 h 10000"/>
              <a:gd name="connsiteX50" fmla="*/ 3925 w 10000"/>
              <a:gd name="connsiteY50" fmla="*/ 7774 h 10000"/>
              <a:gd name="connsiteX51" fmla="*/ 4008 w 10000"/>
              <a:gd name="connsiteY51" fmla="*/ 8092 h 10000"/>
              <a:gd name="connsiteX52" fmla="*/ 4093 w 10000"/>
              <a:gd name="connsiteY52" fmla="*/ 8424 h 10000"/>
              <a:gd name="connsiteX53" fmla="*/ 4177 w 10000"/>
              <a:gd name="connsiteY53" fmla="*/ 8777 h 10000"/>
              <a:gd name="connsiteX54" fmla="*/ 4262 w 10000"/>
              <a:gd name="connsiteY54" fmla="*/ 8919 h 10000"/>
              <a:gd name="connsiteX55" fmla="*/ 4328 w 10000"/>
              <a:gd name="connsiteY55" fmla="*/ 8905 h 10000"/>
              <a:gd name="connsiteX56" fmla="*/ 4410 w 10000"/>
              <a:gd name="connsiteY56" fmla="*/ 8848 h 10000"/>
              <a:gd name="connsiteX57" fmla="*/ 4493 w 10000"/>
              <a:gd name="connsiteY57" fmla="*/ 8813 h 10000"/>
              <a:gd name="connsiteX58" fmla="*/ 5676 w 10000"/>
              <a:gd name="connsiteY58" fmla="*/ 8230 h 10000"/>
              <a:gd name="connsiteX59" fmla="*/ 7359 w 10000"/>
              <a:gd name="connsiteY59" fmla="*/ 8918 h 10000"/>
              <a:gd name="connsiteX60" fmla="*/ 10000 w 10000"/>
              <a:gd name="connsiteY60" fmla="*/ 9046 h 10000"/>
              <a:gd name="connsiteX61" fmla="*/ 9986 w 10000"/>
              <a:gd name="connsiteY6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000" h="10000">
                <a:moveTo>
                  <a:pt x="0" y="9894"/>
                </a:moveTo>
                <a:cubicBezTo>
                  <a:pt x="28" y="9729"/>
                  <a:pt x="57" y="9564"/>
                  <a:pt x="85" y="9399"/>
                </a:cubicBezTo>
                <a:cubicBezTo>
                  <a:pt x="112" y="9262"/>
                  <a:pt x="138" y="9126"/>
                  <a:pt x="165" y="8989"/>
                </a:cubicBezTo>
                <a:lnTo>
                  <a:pt x="226" y="8940"/>
                </a:lnTo>
                <a:cubicBezTo>
                  <a:pt x="254" y="8928"/>
                  <a:pt x="283" y="8917"/>
                  <a:pt x="311" y="8905"/>
                </a:cubicBezTo>
                <a:lnTo>
                  <a:pt x="372" y="8869"/>
                </a:lnTo>
                <a:cubicBezTo>
                  <a:pt x="400" y="8857"/>
                  <a:pt x="429" y="8846"/>
                  <a:pt x="457" y="8834"/>
                </a:cubicBezTo>
                <a:cubicBezTo>
                  <a:pt x="484" y="8822"/>
                  <a:pt x="512" y="8811"/>
                  <a:pt x="539" y="8799"/>
                </a:cubicBezTo>
                <a:lnTo>
                  <a:pt x="621" y="8763"/>
                </a:lnTo>
                <a:cubicBezTo>
                  <a:pt x="657" y="8685"/>
                  <a:pt x="692" y="8608"/>
                  <a:pt x="728" y="8530"/>
                </a:cubicBezTo>
                <a:cubicBezTo>
                  <a:pt x="747" y="8330"/>
                  <a:pt x="765" y="8129"/>
                  <a:pt x="784" y="7929"/>
                </a:cubicBezTo>
                <a:cubicBezTo>
                  <a:pt x="803" y="7858"/>
                  <a:pt x="823" y="7788"/>
                  <a:pt x="842" y="7717"/>
                </a:cubicBezTo>
                <a:lnTo>
                  <a:pt x="944" y="7102"/>
                </a:lnTo>
                <a:cubicBezTo>
                  <a:pt x="964" y="6966"/>
                  <a:pt x="985" y="6829"/>
                  <a:pt x="1005" y="6693"/>
                </a:cubicBezTo>
                <a:cubicBezTo>
                  <a:pt x="1032" y="6547"/>
                  <a:pt x="1060" y="6400"/>
                  <a:pt x="1087" y="6254"/>
                </a:cubicBezTo>
                <a:cubicBezTo>
                  <a:pt x="1107" y="6118"/>
                  <a:pt x="1128" y="5981"/>
                  <a:pt x="1148" y="5845"/>
                </a:cubicBezTo>
                <a:cubicBezTo>
                  <a:pt x="1175" y="5645"/>
                  <a:pt x="1201" y="5444"/>
                  <a:pt x="1228" y="5244"/>
                </a:cubicBezTo>
                <a:lnTo>
                  <a:pt x="1306" y="4431"/>
                </a:lnTo>
                <a:cubicBezTo>
                  <a:pt x="1339" y="4231"/>
                  <a:pt x="1372" y="4030"/>
                  <a:pt x="1405" y="3830"/>
                </a:cubicBezTo>
                <a:cubicBezTo>
                  <a:pt x="1424" y="3625"/>
                  <a:pt x="1443" y="3421"/>
                  <a:pt x="1462" y="3216"/>
                </a:cubicBezTo>
                <a:cubicBezTo>
                  <a:pt x="1489" y="3075"/>
                  <a:pt x="1517" y="2933"/>
                  <a:pt x="1544" y="2792"/>
                </a:cubicBezTo>
                <a:cubicBezTo>
                  <a:pt x="1564" y="2596"/>
                  <a:pt x="1585" y="2401"/>
                  <a:pt x="1605" y="2205"/>
                </a:cubicBezTo>
                <a:cubicBezTo>
                  <a:pt x="1632" y="2052"/>
                  <a:pt x="1658" y="1899"/>
                  <a:pt x="1685" y="1746"/>
                </a:cubicBezTo>
                <a:cubicBezTo>
                  <a:pt x="1713" y="1616"/>
                  <a:pt x="1740" y="1487"/>
                  <a:pt x="1768" y="1357"/>
                </a:cubicBezTo>
                <a:cubicBezTo>
                  <a:pt x="1794" y="1211"/>
                  <a:pt x="1819" y="1065"/>
                  <a:pt x="1845" y="919"/>
                </a:cubicBezTo>
                <a:lnTo>
                  <a:pt x="1951" y="898"/>
                </a:lnTo>
                <a:cubicBezTo>
                  <a:pt x="1978" y="752"/>
                  <a:pt x="2004" y="605"/>
                  <a:pt x="2031" y="459"/>
                </a:cubicBezTo>
                <a:cubicBezTo>
                  <a:pt x="2058" y="322"/>
                  <a:pt x="2084" y="186"/>
                  <a:pt x="2111" y="49"/>
                </a:cubicBezTo>
                <a:lnTo>
                  <a:pt x="2193" y="0"/>
                </a:lnTo>
                <a:cubicBezTo>
                  <a:pt x="2222" y="111"/>
                  <a:pt x="2252" y="221"/>
                  <a:pt x="2281" y="332"/>
                </a:cubicBezTo>
                <a:lnTo>
                  <a:pt x="2347" y="686"/>
                </a:lnTo>
                <a:cubicBezTo>
                  <a:pt x="2368" y="874"/>
                  <a:pt x="2389" y="1063"/>
                  <a:pt x="2410" y="1251"/>
                </a:cubicBezTo>
                <a:cubicBezTo>
                  <a:pt x="2432" y="1482"/>
                  <a:pt x="2454" y="1712"/>
                  <a:pt x="2476" y="1943"/>
                </a:cubicBezTo>
                <a:cubicBezTo>
                  <a:pt x="2497" y="2132"/>
                  <a:pt x="2519" y="2320"/>
                  <a:pt x="2540" y="2509"/>
                </a:cubicBezTo>
                <a:cubicBezTo>
                  <a:pt x="2568" y="2690"/>
                  <a:pt x="2596" y="2872"/>
                  <a:pt x="2624" y="3053"/>
                </a:cubicBezTo>
                <a:cubicBezTo>
                  <a:pt x="2661" y="3230"/>
                  <a:pt x="2697" y="3406"/>
                  <a:pt x="2734" y="3583"/>
                </a:cubicBezTo>
                <a:cubicBezTo>
                  <a:pt x="2762" y="3684"/>
                  <a:pt x="2791" y="3786"/>
                  <a:pt x="2819" y="3887"/>
                </a:cubicBezTo>
                <a:cubicBezTo>
                  <a:pt x="2841" y="3939"/>
                  <a:pt x="2863" y="3990"/>
                  <a:pt x="2885" y="4042"/>
                </a:cubicBezTo>
                <a:lnTo>
                  <a:pt x="2987" y="4184"/>
                </a:lnTo>
                <a:lnTo>
                  <a:pt x="3048" y="4148"/>
                </a:lnTo>
                <a:cubicBezTo>
                  <a:pt x="3069" y="4136"/>
                  <a:pt x="3090" y="4125"/>
                  <a:pt x="3111" y="4113"/>
                </a:cubicBezTo>
                <a:cubicBezTo>
                  <a:pt x="3139" y="4108"/>
                  <a:pt x="3168" y="4104"/>
                  <a:pt x="3196" y="4099"/>
                </a:cubicBezTo>
                <a:cubicBezTo>
                  <a:pt x="3231" y="4269"/>
                  <a:pt x="3267" y="4438"/>
                  <a:pt x="3302" y="4608"/>
                </a:cubicBezTo>
                <a:cubicBezTo>
                  <a:pt x="3331" y="4726"/>
                  <a:pt x="3360" y="4843"/>
                  <a:pt x="3389" y="4961"/>
                </a:cubicBezTo>
                <a:cubicBezTo>
                  <a:pt x="3418" y="5138"/>
                  <a:pt x="3447" y="5314"/>
                  <a:pt x="3476" y="5491"/>
                </a:cubicBezTo>
                <a:cubicBezTo>
                  <a:pt x="3491" y="5680"/>
                  <a:pt x="3505" y="5868"/>
                  <a:pt x="3520" y="6057"/>
                </a:cubicBezTo>
                <a:cubicBezTo>
                  <a:pt x="3555" y="6217"/>
                  <a:pt x="3589" y="6377"/>
                  <a:pt x="3624" y="6537"/>
                </a:cubicBezTo>
                <a:cubicBezTo>
                  <a:pt x="3647" y="6667"/>
                  <a:pt x="3670" y="6796"/>
                  <a:pt x="3693" y="6926"/>
                </a:cubicBezTo>
                <a:lnTo>
                  <a:pt x="3798" y="7456"/>
                </a:lnTo>
                <a:cubicBezTo>
                  <a:pt x="3818" y="7503"/>
                  <a:pt x="3839" y="7550"/>
                  <a:pt x="3859" y="7597"/>
                </a:cubicBezTo>
                <a:lnTo>
                  <a:pt x="3925" y="7774"/>
                </a:lnTo>
                <a:cubicBezTo>
                  <a:pt x="3953" y="7880"/>
                  <a:pt x="3980" y="7986"/>
                  <a:pt x="4008" y="8092"/>
                </a:cubicBezTo>
                <a:cubicBezTo>
                  <a:pt x="4036" y="8203"/>
                  <a:pt x="4065" y="8313"/>
                  <a:pt x="4093" y="8424"/>
                </a:cubicBezTo>
                <a:cubicBezTo>
                  <a:pt x="4121" y="8542"/>
                  <a:pt x="4149" y="8659"/>
                  <a:pt x="4177" y="8777"/>
                </a:cubicBezTo>
                <a:lnTo>
                  <a:pt x="4262" y="8919"/>
                </a:lnTo>
                <a:cubicBezTo>
                  <a:pt x="4284" y="8914"/>
                  <a:pt x="4306" y="8910"/>
                  <a:pt x="4328" y="8905"/>
                </a:cubicBezTo>
                <a:lnTo>
                  <a:pt x="4410" y="8848"/>
                </a:lnTo>
                <a:lnTo>
                  <a:pt x="4493" y="8813"/>
                </a:lnTo>
                <a:cubicBezTo>
                  <a:pt x="4730" y="8725"/>
                  <a:pt x="5159" y="9102"/>
                  <a:pt x="5676" y="8230"/>
                </a:cubicBezTo>
                <a:cubicBezTo>
                  <a:pt x="6213" y="8693"/>
                  <a:pt x="6707" y="8708"/>
                  <a:pt x="7359" y="8918"/>
                </a:cubicBezTo>
                <a:cubicBezTo>
                  <a:pt x="8011" y="9128"/>
                  <a:pt x="9556" y="8718"/>
                  <a:pt x="10000" y="9046"/>
                </a:cubicBezTo>
                <a:cubicBezTo>
                  <a:pt x="9995" y="9364"/>
                  <a:pt x="9991" y="9682"/>
                  <a:pt x="9986" y="10000"/>
                </a:cubicBezTo>
              </a:path>
            </a:pathLst>
          </a:cu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18900000" scaled="1"/>
          </a:gradFill>
          <a:ln>
            <a:noFill/>
          </a:ln>
          <a:effectLst>
            <a:innerShdw blurRad="400050" dist="165100" dir="18180000">
              <a:srgbClr val="996600">
                <a:alpha val="57000"/>
              </a:srgbClr>
            </a:innerShdw>
          </a:effectLst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FDEB438-FD18-8B45-827A-6A239F06B0E0}"/>
              </a:ext>
            </a:extLst>
          </p:cNvPr>
          <p:cNvGrpSpPr/>
          <p:nvPr/>
        </p:nvGrpSpPr>
        <p:grpSpPr>
          <a:xfrm>
            <a:off x="1055914" y="4302605"/>
            <a:ext cx="7028012" cy="359410"/>
            <a:chOff x="1055914" y="4302605"/>
            <a:chExt cx="7028012" cy="35941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81C1622-BC52-B14B-9E2E-7270662795D0}"/>
                </a:ext>
              </a:extLst>
            </p:cNvPr>
            <p:cNvGrpSpPr/>
            <p:nvPr/>
          </p:nvGrpSpPr>
          <p:grpSpPr>
            <a:xfrm>
              <a:off x="1055914" y="4553814"/>
              <a:ext cx="7028012" cy="12442"/>
              <a:chOff x="1055914" y="4553814"/>
              <a:chExt cx="7028012" cy="12442"/>
            </a:xfrm>
          </p:grpSpPr>
          <p:cxnSp>
            <p:nvCxnSpPr>
              <p:cNvPr id="46" name="Line 1762">
                <a:extLst>
                  <a:ext uri="{FF2B5EF4-FFF2-40B4-BE49-F238E27FC236}">
                    <a16:creationId xmlns:a16="http://schemas.microsoft.com/office/drawing/2014/main" id="{3942B97F-6CCA-8B47-AFD4-A629A085BB5C}"/>
                  </a:ext>
                </a:extLst>
              </p:cNvPr>
              <p:cNvCxnSpPr>
                <a:cxnSpLocks noChangeShapeType="1"/>
                <a:stCxn id="47" idx="19"/>
              </p:cNvCxnSpPr>
              <p:nvPr/>
            </p:nvCxnSpPr>
            <p:spPr bwMode="auto">
              <a:xfrm flipV="1">
                <a:off x="3357970" y="4553814"/>
                <a:ext cx="4725956" cy="452"/>
              </a:xfrm>
              <a:prstGeom prst="line">
                <a:avLst/>
              </a:prstGeom>
              <a:ln w="19050" cmpd="sng"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Line 1762">
                <a:extLst>
                  <a:ext uri="{FF2B5EF4-FFF2-40B4-BE49-F238E27FC236}">
                    <a16:creationId xmlns:a16="http://schemas.microsoft.com/office/drawing/2014/main" id="{4E3AEE1A-84A2-6144-9433-AEFECEE76528}"/>
                  </a:ext>
                </a:extLst>
              </p:cNvPr>
              <p:cNvCxnSpPr>
                <a:cxnSpLocks noChangeShapeType="1"/>
                <a:endCxn id="47" idx="0"/>
              </p:cNvCxnSpPr>
              <p:nvPr/>
            </p:nvCxnSpPr>
            <p:spPr bwMode="auto">
              <a:xfrm flipV="1">
                <a:off x="1055914" y="4566256"/>
                <a:ext cx="685283" cy="0"/>
              </a:xfrm>
              <a:prstGeom prst="line">
                <a:avLst/>
              </a:prstGeom>
              <a:ln w="19050" cmpd="sng"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Line 1762">
                <a:extLst>
                  <a:ext uri="{FF2B5EF4-FFF2-40B4-BE49-F238E27FC236}">
                    <a16:creationId xmlns:a16="http://schemas.microsoft.com/office/drawing/2014/main" id="{9B47C157-5702-E840-84F8-87381B815D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66872" y="4556801"/>
                <a:ext cx="1584000" cy="0"/>
              </a:xfrm>
              <a:prstGeom prst="line">
                <a:avLst/>
              </a:prstGeom>
              <a:ln w="19050" cmpd="sng">
                <a:prstDash val="dash"/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1B19F6-C633-D246-9ECF-D2ADE2F7E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702" y="4302605"/>
              <a:ext cx="3225800" cy="35941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b="1" dirty="0">
                  <a:solidFill>
                    <a:srgbClr val="C0504D"/>
                  </a:solidFill>
                  <a:effectLst/>
                  <a:latin typeface="Trebuchet MS"/>
                  <a:ea typeface="Times New Roman"/>
                  <a:cs typeface="Trebuchet MS"/>
                </a:rPr>
                <a:t>3000 Ft /AMSL</a:t>
              </a:r>
              <a:endParaRPr lang="fr-FR" sz="11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FA45D09-DC53-9043-9731-2A97C929F44C}"/>
              </a:ext>
            </a:extLst>
          </p:cNvPr>
          <p:cNvGrpSpPr/>
          <p:nvPr/>
        </p:nvGrpSpPr>
        <p:grpSpPr>
          <a:xfrm>
            <a:off x="1741197" y="3709821"/>
            <a:ext cx="2431284" cy="856435"/>
            <a:chOff x="1741197" y="3709821"/>
            <a:chExt cx="2431284" cy="856435"/>
          </a:xfrm>
        </p:grpSpPr>
        <p:sp>
          <p:nvSpPr>
            <p:cNvPr id="47" name="Freeform 1763">
              <a:extLst>
                <a:ext uri="{FF2B5EF4-FFF2-40B4-BE49-F238E27FC236}">
                  <a16:creationId xmlns:a16="http://schemas.microsoft.com/office/drawing/2014/main" id="{947439D1-BD78-4A4C-889C-87A2BD2D2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197" y="3709821"/>
              <a:ext cx="1616773" cy="856435"/>
            </a:xfrm>
            <a:custGeom>
              <a:avLst/>
              <a:gdLst>
                <a:gd name="T0" fmla="*/ 0 w 10624"/>
                <a:gd name="T1" fmla="*/ 1400 h 1415"/>
                <a:gd name="T2" fmla="*/ 90 w 10624"/>
                <a:gd name="T3" fmla="*/ 1330 h 1415"/>
                <a:gd name="T4" fmla="*/ 175 w 10624"/>
                <a:gd name="T5" fmla="*/ 1272 h 1415"/>
                <a:gd name="T6" fmla="*/ 240 w 10624"/>
                <a:gd name="T7" fmla="*/ 1265 h 1415"/>
                <a:gd name="T8" fmla="*/ 330 w 10624"/>
                <a:gd name="T9" fmla="*/ 1260 h 1415"/>
                <a:gd name="T10" fmla="*/ 395 w 10624"/>
                <a:gd name="T11" fmla="*/ 1255 h 1415"/>
                <a:gd name="T12" fmla="*/ 485 w 10624"/>
                <a:gd name="T13" fmla="*/ 1250 h 1415"/>
                <a:gd name="T14" fmla="*/ 573 w 10624"/>
                <a:gd name="T15" fmla="*/ 1245 h 1415"/>
                <a:gd name="T16" fmla="*/ 660 w 10624"/>
                <a:gd name="T17" fmla="*/ 1240 h 1415"/>
                <a:gd name="T18" fmla="*/ 773 w 10624"/>
                <a:gd name="T19" fmla="*/ 1207 h 1415"/>
                <a:gd name="T20" fmla="*/ 833 w 10624"/>
                <a:gd name="T21" fmla="*/ 1122 h 1415"/>
                <a:gd name="T22" fmla="*/ 895 w 10624"/>
                <a:gd name="T23" fmla="*/ 1092 h 1415"/>
                <a:gd name="T24" fmla="*/ 1003 w 10624"/>
                <a:gd name="T25" fmla="*/ 1005 h 1415"/>
                <a:gd name="T26" fmla="*/ 1068 w 10624"/>
                <a:gd name="T27" fmla="*/ 947 h 1415"/>
                <a:gd name="T28" fmla="*/ 1155 w 10624"/>
                <a:gd name="T29" fmla="*/ 885 h 1415"/>
                <a:gd name="T30" fmla="*/ 1220 w 10624"/>
                <a:gd name="T31" fmla="*/ 827 h 1415"/>
                <a:gd name="T32" fmla="*/ 1305 w 10624"/>
                <a:gd name="T33" fmla="*/ 742 h 1415"/>
                <a:gd name="T34" fmla="*/ 1388 w 10624"/>
                <a:gd name="T35" fmla="*/ 627 h 1415"/>
                <a:gd name="T36" fmla="*/ 1493 w 10624"/>
                <a:gd name="T37" fmla="*/ 542 h 1415"/>
                <a:gd name="T38" fmla="*/ 1553 w 10624"/>
                <a:gd name="T39" fmla="*/ 455 h 1415"/>
                <a:gd name="T40" fmla="*/ 1640 w 10624"/>
                <a:gd name="T41" fmla="*/ 395 h 1415"/>
                <a:gd name="T42" fmla="*/ 1705 w 10624"/>
                <a:gd name="T43" fmla="*/ 312 h 1415"/>
                <a:gd name="T44" fmla="*/ 1790 w 10624"/>
                <a:gd name="T45" fmla="*/ 247 h 1415"/>
                <a:gd name="T46" fmla="*/ 1878 w 10624"/>
                <a:gd name="T47" fmla="*/ 192 h 1415"/>
                <a:gd name="T48" fmla="*/ 1960 w 10624"/>
                <a:gd name="T49" fmla="*/ 130 h 1415"/>
                <a:gd name="T50" fmla="*/ 2073 w 10624"/>
                <a:gd name="T51" fmla="*/ 127 h 1415"/>
                <a:gd name="T52" fmla="*/ 2158 w 10624"/>
                <a:gd name="T53" fmla="*/ 65 h 1415"/>
                <a:gd name="T54" fmla="*/ 2243 w 10624"/>
                <a:gd name="T55" fmla="*/ 7 h 1415"/>
                <a:gd name="T56" fmla="*/ 2330 w 10624"/>
                <a:gd name="T57" fmla="*/ 0 h 1415"/>
                <a:gd name="T58" fmla="*/ 2423 w 10624"/>
                <a:gd name="T59" fmla="*/ 47 h 1415"/>
                <a:gd name="T60" fmla="*/ 2493 w 10624"/>
                <a:gd name="T61" fmla="*/ 97 h 1415"/>
                <a:gd name="T62" fmla="*/ 2560 w 10624"/>
                <a:gd name="T63" fmla="*/ 177 h 1415"/>
                <a:gd name="T64" fmla="*/ 2630 w 10624"/>
                <a:gd name="T65" fmla="*/ 275 h 1415"/>
                <a:gd name="T66" fmla="*/ 2698 w 10624"/>
                <a:gd name="T67" fmla="*/ 355 h 1415"/>
                <a:gd name="T68" fmla="*/ 2788 w 10624"/>
                <a:gd name="T69" fmla="*/ 432 h 1415"/>
                <a:gd name="T70" fmla="*/ 2905 w 10624"/>
                <a:gd name="T71" fmla="*/ 507 h 1415"/>
                <a:gd name="T72" fmla="*/ 2995 w 10624"/>
                <a:gd name="T73" fmla="*/ 550 h 1415"/>
                <a:gd name="T74" fmla="*/ 3065 w 10624"/>
                <a:gd name="T75" fmla="*/ 572 h 1415"/>
                <a:gd name="T76" fmla="*/ 3173 w 10624"/>
                <a:gd name="T77" fmla="*/ 592 h 1415"/>
                <a:gd name="T78" fmla="*/ 3238 w 10624"/>
                <a:gd name="T79" fmla="*/ 587 h 1415"/>
                <a:gd name="T80" fmla="*/ 3305 w 10624"/>
                <a:gd name="T81" fmla="*/ 582 h 1415"/>
                <a:gd name="T82" fmla="*/ 3395 w 10624"/>
                <a:gd name="T83" fmla="*/ 580 h 1415"/>
                <a:gd name="T84" fmla="*/ 3508 w 10624"/>
                <a:gd name="T85" fmla="*/ 652 h 1415"/>
                <a:gd name="T86" fmla="*/ 3600 w 10624"/>
                <a:gd name="T87" fmla="*/ 702 h 1415"/>
                <a:gd name="T88" fmla="*/ 3693 w 10624"/>
                <a:gd name="T89" fmla="*/ 777 h 1415"/>
                <a:gd name="T90" fmla="*/ 3740 w 10624"/>
                <a:gd name="T91" fmla="*/ 857 h 1415"/>
                <a:gd name="T92" fmla="*/ 3850 w 10624"/>
                <a:gd name="T93" fmla="*/ 925 h 1415"/>
                <a:gd name="T94" fmla="*/ 3923 w 10624"/>
                <a:gd name="T95" fmla="*/ 980 h 1415"/>
                <a:gd name="T96" fmla="*/ 4035 w 10624"/>
                <a:gd name="T97" fmla="*/ 1055 h 1415"/>
                <a:gd name="T98" fmla="*/ 4100 w 10624"/>
                <a:gd name="T99" fmla="*/ 1075 h 1415"/>
                <a:gd name="T100" fmla="*/ 4170 w 10624"/>
                <a:gd name="T101" fmla="*/ 1100 h 1415"/>
                <a:gd name="T102" fmla="*/ 4258 w 10624"/>
                <a:gd name="T103" fmla="*/ 1145 h 1415"/>
                <a:gd name="T104" fmla="*/ 4348 w 10624"/>
                <a:gd name="T105" fmla="*/ 1192 h 1415"/>
                <a:gd name="T106" fmla="*/ 4438 w 10624"/>
                <a:gd name="T107" fmla="*/ 1242 h 1415"/>
                <a:gd name="T108" fmla="*/ 4528 w 10624"/>
                <a:gd name="T109" fmla="*/ 1262 h 1415"/>
                <a:gd name="T110" fmla="*/ 4598 w 10624"/>
                <a:gd name="T111" fmla="*/ 1260 h 1415"/>
                <a:gd name="T112" fmla="*/ 4685 w 10624"/>
                <a:gd name="T113" fmla="*/ 1252 h 1415"/>
                <a:gd name="T114" fmla="*/ 4773 w 10624"/>
                <a:gd name="T115" fmla="*/ 1247 h 1415"/>
                <a:gd name="T116" fmla="*/ 4858 w 10624"/>
                <a:gd name="T117" fmla="*/ 1190 h 1415"/>
                <a:gd name="T118" fmla="*/ 4943 w 10624"/>
                <a:gd name="T119" fmla="*/ 1152 h 1415"/>
                <a:gd name="T120" fmla="*/ 10624 w 10624"/>
                <a:gd name="T121" fmla="*/ 1280 h 1415"/>
                <a:gd name="T122" fmla="*/ 10609 w 10624"/>
                <a:gd name="T123" fmla="*/ 1415 h 1415"/>
                <a:gd name="connsiteX0" fmla="*/ 0 w 10000"/>
                <a:gd name="connsiteY0" fmla="*/ 9894 h 9894"/>
                <a:gd name="connsiteX1" fmla="*/ 85 w 10000"/>
                <a:gd name="connsiteY1" fmla="*/ 9399 h 9894"/>
                <a:gd name="connsiteX2" fmla="*/ 165 w 10000"/>
                <a:gd name="connsiteY2" fmla="*/ 8989 h 9894"/>
                <a:gd name="connsiteX3" fmla="*/ 226 w 10000"/>
                <a:gd name="connsiteY3" fmla="*/ 8940 h 9894"/>
                <a:gd name="connsiteX4" fmla="*/ 311 w 10000"/>
                <a:gd name="connsiteY4" fmla="*/ 8905 h 9894"/>
                <a:gd name="connsiteX5" fmla="*/ 372 w 10000"/>
                <a:gd name="connsiteY5" fmla="*/ 8869 h 9894"/>
                <a:gd name="connsiteX6" fmla="*/ 457 w 10000"/>
                <a:gd name="connsiteY6" fmla="*/ 8834 h 9894"/>
                <a:gd name="connsiteX7" fmla="*/ 539 w 10000"/>
                <a:gd name="connsiteY7" fmla="*/ 8799 h 9894"/>
                <a:gd name="connsiteX8" fmla="*/ 621 w 10000"/>
                <a:gd name="connsiteY8" fmla="*/ 8763 h 9894"/>
                <a:gd name="connsiteX9" fmla="*/ 728 w 10000"/>
                <a:gd name="connsiteY9" fmla="*/ 8530 h 9894"/>
                <a:gd name="connsiteX10" fmla="*/ 784 w 10000"/>
                <a:gd name="connsiteY10" fmla="*/ 7929 h 9894"/>
                <a:gd name="connsiteX11" fmla="*/ 842 w 10000"/>
                <a:gd name="connsiteY11" fmla="*/ 7717 h 9894"/>
                <a:gd name="connsiteX12" fmla="*/ 944 w 10000"/>
                <a:gd name="connsiteY12" fmla="*/ 7102 h 9894"/>
                <a:gd name="connsiteX13" fmla="*/ 1005 w 10000"/>
                <a:gd name="connsiteY13" fmla="*/ 6693 h 9894"/>
                <a:gd name="connsiteX14" fmla="*/ 1087 w 10000"/>
                <a:gd name="connsiteY14" fmla="*/ 6254 h 9894"/>
                <a:gd name="connsiteX15" fmla="*/ 1148 w 10000"/>
                <a:gd name="connsiteY15" fmla="*/ 5845 h 9894"/>
                <a:gd name="connsiteX16" fmla="*/ 1228 w 10000"/>
                <a:gd name="connsiteY16" fmla="*/ 5244 h 9894"/>
                <a:gd name="connsiteX17" fmla="*/ 1306 w 10000"/>
                <a:gd name="connsiteY17" fmla="*/ 4431 h 9894"/>
                <a:gd name="connsiteX18" fmla="*/ 1405 w 10000"/>
                <a:gd name="connsiteY18" fmla="*/ 3830 h 9894"/>
                <a:gd name="connsiteX19" fmla="*/ 1462 w 10000"/>
                <a:gd name="connsiteY19" fmla="*/ 3216 h 9894"/>
                <a:gd name="connsiteX20" fmla="*/ 1544 w 10000"/>
                <a:gd name="connsiteY20" fmla="*/ 2792 h 9894"/>
                <a:gd name="connsiteX21" fmla="*/ 1605 w 10000"/>
                <a:gd name="connsiteY21" fmla="*/ 2205 h 9894"/>
                <a:gd name="connsiteX22" fmla="*/ 1685 w 10000"/>
                <a:gd name="connsiteY22" fmla="*/ 1746 h 9894"/>
                <a:gd name="connsiteX23" fmla="*/ 1768 w 10000"/>
                <a:gd name="connsiteY23" fmla="*/ 1357 h 9894"/>
                <a:gd name="connsiteX24" fmla="*/ 1845 w 10000"/>
                <a:gd name="connsiteY24" fmla="*/ 919 h 9894"/>
                <a:gd name="connsiteX25" fmla="*/ 1951 w 10000"/>
                <a:gd name="connsiteY25" fmla="*/ 898 h 9894"/>
                <a:gd name="connsiteX26" fmla="*/ 2031 w 10000"/>
                <a:gd name="connsiteY26" fmla="*/ 459 h 9894"/>
                <a:gd name="connsiteX27" fmla="*/ 2111 w 10000"/>
                <a:gd name="connsiteY27" fmla="*/ 49 h 9894"/>
                <a:gd name="connsiteX28" fmla="*/ 2193 w 10000"/>
                <a:gd name="connsiteY28" fmla="*/ 0 h 9894"/>
                <a:gd name="connsiteX29" fmla="*/ 2281 w 10000"/>
                <a:gd name="connsiteY29" fmla="*/ 332 h 9894"/>
                <a:gd name="connsiteX30" fmla="*/ 2347 w 10000"/>
                <a:gd name="connsiteY30" fmla="*/ 686 h 9894"/>
                <a:gd name="connsiteX31" fmla="*/ 2410 w 10000"/>
                <a:gd name="connsiteY31" fmla="*/ 1251 h 9894"/>
                <a:gd name="connsiteX32" fmla="*/ 2476 w 10000"/>
                <a:gd name="connsiteY32" fmla="*/ 1943 h 9894"/>
                <a:gd name="connsiteX33" fmla="*/ 2540 w 10000"/>
                <a:gd name="connsiteY33" fmla="*/ 2509 h 9894"/>
                <a:gd name="connsiteX34" fmla="*/ 2624 w 10000"/>
                <a:gd name="connsiteY34" fmla="*/ 3053 h 9894"/>
                <a:gd name="connsiteX35" fmla="*/ 2734 w 10000"/>
                <a:gd name="connsiteY35" fmla="*/ 3583 h 9894"/>
                <a:gd name="connsiteX36" fmla="*/ 2819 w 10000"/>
                <a:gd name="connsiteY36" fmla="*/ 3887 h 9894"/>
                <a:gd name="connsiteX37" fmla="*/ 2885 w 10000"/>
                <a:gd name="connsiteY37" fmla="*/ 4042 h 9894"/>
                <a:gd name="connsiteX38" fmla="*/ 2987 w 10000"/>
                <a:gd name="connsiteY38" fmla="*/ 4184 h 9894"/>
                <a:gd name="connsiteX39" fmla="*/ 3048 w 10000"/>
                <a:gd name="connsiteY39" fmla="*/ 4148 h 9894"/>
                <a:gd name="connsiteX40" fmla="*/ 3111 w 10000"/>
                <a:gd name="connsiteY40" fmla="*/ 4113 h 9894"/>
                <a:gd name="connsiteX41" fmla="*/ 3196 w 10000"/>
                <a:gd name="connsiteY41" fmla="*/ 4099 h 9894"/>
                <a:gd name="connsiteX42" fmla="*/ 3302 w 10000"/>
                <a:gd name="connsiteY42" fmla="*/ 4608 h 9894"/>
                <a:gd name="connsiteX43" fmla="*/ 3389 w 10000"/>
                <a:gd name="connsiteY43" fmla="*/ 4961 h 9894"/>
                <a:gd name="connsiteX44" fmla="*/ 3476 w 10000"/>
                <a:gd name="connsiteY44" fmla="*/ 5491 h 9894"/>
                <a:gd name="connsiteX45" fmla="*/ 3520 w 10000"/>
                <a:gd name="connsiteY45" fmla="*/ 6057 h 9894"/>
                <a:gd name="connsiteX46" fmla="*/ 3624 w 10000"/>
                <a:gd name="connsiteY46" fmla="*/ 6537 h 9894"/>
                <a:gd name="connsiteX47" fmla="*/ 3693 w 10000"/>
                <a:gd name="connsiteY47" fmla="*/ 6926 h 9894"/>
                <a:gd name="connsiteX48" fmla="*/ 3798 w 10000"/>
                <a:gd name="connsiteY48" fmla="*/ 7456 h 9894"/>
                <a:gd name="connsiteX49" fmla="*/ 3859 w 10000"/>
                <a:gd name="connsiteY49" fmla="*/ 7597 h 9894"/>
                <a:gd name="connsiteX50" fmla="*/ 3925 w 10000"/>
                <a:gd name="connsiteY50" fmla="*/ 7774 h 9894"/>
                <a:gd name="connsiteX51" fmla="*/ 4008 w 10000"/>
                <a:gd name="connsiteY51" fmla="*/ 8092 h 9894"/>
                <a:gd name="connsiteX52" fmla="*/ 4093 w 10000"/>
                <a:gd name="connsiteY52" fmla="*/ 8424 h 9894"/>
                <a:gd name="connsiteX53" fmla="*/ 4177 w 10000"/>
                <a:gd name="connsiteY53" fmla="*/ 8777 h 9894"/>
                <a:gd name="connsiteX54" fmla="*/ 4262 w 10000"/>
                <a:gd name="connsiteY54" fmla="*/ 8919 h 9894"/>
                <a:gd name="connsiteX55" fmla="*/ 4328 w 10000"/>
                <a:gd name="connsiteY55" fmla="*/ 8905 h 9894"/>
                <a:gd name="connsiteX56" fmla="*/ 4410 w 10000"/>
                <a:gd name="connsiteY56" fmla="*/ 8848 h 9894"/>
                <a:gd name="connsiteX57" fmla="*/ 4493 w 10000"/>
                <a:gd name="connsiteY57" fmla="*/ 8813 h 9894"/>
                <a:gd name="connsiteX58" fmla="*/ 4573 w 10000"/>
                <a:gd name="connsiteY58" fmla="*/ 8410 h 9894"/>
                <a:gd name="connsiteX59" fmla="*/ 4653 w 10000"/>
                <a:gd name="connsiteY59" fmla="*/ 8141 h 9894"/>
                <a:gd name="connsiteX60" fmla="*/ 10000 w 10000"/>
                <a:gd name="connsiteY60" fmla="*/ 9046 h 9894"/>
                <a:gd name="connsiteX0" fmla="*/ 0 w 4653"/>
                <a:gd name="connsiteY0" fmla="*/ 10000 h 10000"/>
                <a:gd name="connsiteX1" fmla="*/ 85 w 4653"/>
                <a:gd name="connsiteY1" fmla="*/ 9500 h 10000"/>
                <a:gd name="connsiteX2" fmla="*/ 165 w 4653"/>
                <a:gd name="connsiteY2" fmla="*/ 9085 h 10000"/>
                <a:gd name="connsiteX3" fmla="*/ 226 w 4653"/>
                <a:gd name="connsiteY3" fmla="*/ 9036 h 10000"/>
                <a:gd name="connsiteX4" fmla="*/ 311 w 4653"/>
                <a:gd name="connsiteY4" fmla="*/ 9000 h 10000"/>
                <a:gd name="connsiteX5" fmla="*/ 372 w 4653"/>
                <a:gd name="connsiteY5" fmla="*/ 8964 h 10000"/>
                <a:gd name="connsiteX6" fmla="*/ 457 w 4653"/>
                <a:gd name="connsiteY6" fmla="*/ 8929 h 10000"/>
                <a:gd name="connsiteX7" fmla="*/ 539 w 4653"/>
                <a:gd name="connsiteY7" fmla="*/ 8893 h 10000"/>
                <a:gd name="connsiteX8" fmla="*/ 621 w 4653"/>
                <a:gd name="connsiteY8" fmla="*/ 8857 h 10000"/>
                <a:gd name="connsiteX9" fmla="*/ 728 w 4653"/>
                <a:gd name="connsiteY9" fmla="*/ 8621 h 10000"/>
                <a:gd name="connsiteX10" fmla="*/ 784 w 4653"/>
                <a:gd name="connsiteY10" fmla="*/ 8014 h 10000"/>
                <a:gd name="connsiteX11" fmla="*/ 842 w 4653"/>
                <a:gd name="connsiteY11" fmla="*/ 7800 h 10000"/>
                <a:gd name="connsiteX12" fmla="*/ 944 w 4653"/>
                <a:gd name="connsiteY12" fmla="*/ 7178 h 10000"/>
                <a:gd name="connsiteX13" fmla="*/ 1005 w 4653"/>
                <a:gd name="connsiteY13" fmla="*/ 6765 h 10000"/>
                <a:gd name="connsiteX14" fmla="*/ 1087 w 4653"/>
                <a:gd name="connsiteY14" fmla="*/ 6321 h 10000"/>
                <a:gd name="connsiteX15" fmla="*/ 1148 w 4653"/>
                <a:gd name="connsiteY15" fmla="*/ 5908 h 10000"/>
                <a:gd name="connsiteX16" fmla="*/ 1228 w 4653"/>
                <a:gd name="connsiteY16" fmla="*/ 5300 h 10000"/>
                <a:gd name="connsiteX17" fmla="*/ 1306 w 4653"/>
                <a:gd name="connsiteY17" fmla="*/ 4478 h 10000"/>
                <a:gd name="connsiteX18" fmla="*/ 1405 w 4653"/>
                <a:gd name="connsiteY18" fmla="*/ 3871 h 10000"/>
                <a:gd name="connsiteX19" fmla="*/ 1462 w 4653"/>
                <a:gd name="connsiteY19" fmla="*/ 3250 h 10000"/>
                <a:gd name="connsiteX20" fmla="*/ 1544 w 4653"/>
                <a:gd name="connsiteY20" fmla="*/ 2822 h 10000"/>
                <a:gd name="connsiteX21" fmla="*/ 1605 w 4653"/>
                <a:gd name="connsiteY21" fmla="*/ 2229 h 10000"/>
                <a:gd name="connsiteX22" fmla="*/ 1685 w 4653"/>
                <a:gd name="connsiteY22" fmla="*/ 1765 h 10000"/>
                <a:gd name="connsiteX23" fmla="*/ 1768 w 4653"/>
                <a:gd name="connsiteY23" fmla="*/ 1372 h 10000"/>
                <a:gd name="connsiteX24" fmla="*/ 1845 w 4653"/>
                <a:gd name="connsiteY24" fmla="*/ 929 h 10000"/>
                <a:gd name="connsiteX25" fmla="*/ 1951 w 4653"/>
                <a:gd name="connsiteY25" fmla="*/ 908 h 10000"/>
                <a:gd name="connsiteX26" fmla="*/ 2031 w 4653"/>
                <a:gd name="connsiteY26" fmla="*/ 464 h 10000"/>
                <a:gd name="connsiteX27" fmla="*/ 2111 w 4653"/>
                <a:gd name="connsiteY27" fmla="*/ 50 h 10000"/>
                <a:gd name="connsiteX28" fmla="*/ 2193 w 4653"/>
                <a:gd name="connsiteY28" fmla="*/ 0 h 10000"/>
                <a:gd name="connsiteX29" fmla="*/ 2281 w 4653"/>
                <a:gd name="connsiteY29" fmla="*/ 336 h 10000"/>
                <a:gd name="connsiteX30" fmla="*/ 2347 w 4653"/>
                <a:gd name="connsiteY30" fmla="*/ 693 h 10000"/>
                <a:gd name="connsiteX31" fmla="*/ 2410 w 4653"/>
                <a:gd name="connsiteY31" fmla="*/ 1264 h 10000"/>
                <a:gd name="connsiteX32" fmla="*/ 2476 w 4653"/>
                <a:gd name="connsiteY32" fmla="*/ 1964 h 10000"/>
                <a:gd name="connsiteX33" fmla="*/ 2540 w 4653"/>
                <a:gd name="connsiteY33" fmla="*/ 2536 h 10000"/>
                <a:gd name="connsiteX34" fmla="*/ 2624 w 4653"/>
                <a:gd name="connsiteY34" fmla="*/ 3086 h 10000"/>
                <a:gd name="connsiteX35" fmla="*/ 2734 w 4653"/>
                <a:gd name="connsiteY35" fmla="*/ 3621 h 10000"/>
                <a:gd name="connsiteX36" fmla="*/ 2819 w 4653"/>
                <a:gd name="connsiteY36" fmla="*/ 3929 h 10000"/>
                <a:gd name="connsiteX37" fmla="*/ 2885 w 4653"/>
                <a:gd name="connsiteY37" fmla="*/ 4085 h 10000"/>
                <a:gd name="connsiteX38" fmla="*/ 2987 w 4653"/>
                <a:gd name="connsiteY38" fmla="*/ 4229 h 10000"/>
                <a:gd name="connsiteX39" fmla="*/ 3048 w 4653"/>
                <a:gd name="connsiteY39" fmla="*/ 4192 h 10000"/>
                <a:gd name="connsiteX40" fmla="*/ 3111 w 4653"/>
                <a:gd name="connsiteY40" fmla="*/ 4157 h 10000"/>
                <a:gd name="connsiteX41" fmla="*/ 3196 w 4653"/>
                <a:gd name="connsiteY41" fmla="*/ 4143 h 10000"/>
                <a:gd name="connsiteX42" fmla="*/ 3302 w 4653"/>
                <a:gd name="connsiteY42" fmla="*/ 4657 h 10000"/>
                <a:gd name="connsiteX43" fmla="*/ 3389 w 4653"/>
                <a:gd name="connsiteY43" fmla="*/ 5014 h 10000"/>
                <a:gd name="connsiteX44" fmla="*/ 3476 w 4653"/>
                <a:gd name="connsiteY44" fmla="*/ 5550 h 10000"/>
                <a:gd name="connsiteX45" fmla="*/ 3520 w 4653"/>
                <a:gd name="connsiteY45" fmla="*/ 6122 h 10000"/>
                <a:gd name="connsiteX46" fmla="*/ 3624 w 4653"/>
                <a:gd name="connsiteY46" fmla="*/ 6607 h 10000"/>
                <a:gd name="connsiteX47" fmla="*/ 3693 w 4653"/>
                <a:gd name="connsiteY47" fmla="*/ 7000 h 10000"/>
                <a:gd name="connsiteX48" fmla="*/ 3798 w 4653"/>
                <a:gd name="connsiteY48" fmla="*/ 7536 h 10000"/>
                <a:gd name="connsiteX49" fmla="*/ 3859 w 4653"/>
                <a:gd name="connsiteY49" fmla="*/ 7678 h 10000"/>
                <a:gd name="connsiteX50" fmla="*/ 3925 w 4653"/>
                <a:gd name="connsiteY50" fmla="*/ 7857 h 10000"/>
                <a:gd name="connsiteX51" fmla="*/ 4008 w 4653"/>
                <a:gd name="connsiteY51" fmla="*/ 8179 h 10000"/>
                <a:gd name="connsiteX52" fmla="*/ 4093 w 4653"/>
                <a:gd name="connsiteY52" fmla="*/ 8514 h 10000"/>
                <a:gd name="connsiteX53" fmla="*/ 4177 w 4653"/>
                <a:gd name="connsiteY53" fmla="*/ 8871 h 10000"/>
                <a:gd name="connsiteX54" fmla="*/ 4262 w 4653"/>
                <a:gd name="connsiteY54" fmla="*/ 9015 h 10000"/>
                <a:gd name="connsiteX55" fmla="*/ 4328 w 4653"/>
                <a:gd name="connsiteY55" fmla="*/ 9000 h 10000"/>
                <a:gd name="connsiteX56" fmla="*/ 4410 w 4653"/>
                <a:gd name="connsiteY56" fmla="*/ 8943 h 10000"/>
                <a:gd name="connsiteX57" fmla="*/ 4493 w 4653"/>
                <a:gd name="connsiteY57" fmla="*/ 8907 h 10000"/>
                <a:gd name="connsiteX58" fmla="*/ 4573 w 4653"/>
                <a:gd name="connsiteY58" fmla="*/ 8500 h 10000"/>
                <a:gd name="connsiteX59" fmla="*/ 4653 w 4653"/>
                <a:gd name="connsiteY59" fmla="*/ 8228 h 10000"/>
                <a:gd name="connsiteX0" fmla="*/ 0 w 9828"/>
                <a:gd name="connsiteY0" fmla="*/ 10000 h 10000"/>
                <a:gd name="connsiteX1" fmla="*/ 183 w 9828"/>
                <a:gd name="connsiteY1" fmla="*/ 9500 h 10000"/>
                <a:gd name="connsiteX2" fmla="*/ 355 w 9828"/>
                <a:gd name="connsiteY2" fmla="*/ 9085 h 10000"/>
                <a:gd name="connsiteX3" fmla="*/ 486 w 9828"/>
                <a:gd name="connsiteY3" fmla="*/ 9036 h 10000"/>
                <a:gd name="connsiteX4" fmla="*/ 668 w 9828"/>
                <a:gd name="connsiteY4" fmla="*/ 9000 h 10000"/>
                <a:gd name="connsiteX5" fmla="*/ 799 w 9828"/>
                <a:gd name="connsiteY5" fmla="*/ 8964 h 10000"/>
                <a:gd name="connsiteX6" fmla="*/ 982 w 9828"/>
                <a:gd name="connsiteY6" fmla="*/ 8929 h 10000"/>
                <a:gd name="connsiteX7" fmla="*/ 1158 w 9828"/>
                <a:gd name="connsiteY7" fmla="*/ 8893 h 10000"/>
                <a:gd name="connsiteX8" fmla="*/ 1335 w 9828"/>
                <a:gd name="connsiteY8" fmla="*/ 8857 h 10000"/>
                <a:gd name="connsiteX9" fmla="*/ 1565 w 9828"/>
                <a:gd name="connsiteY9" fmla="*/ 8621 h 10000"/>
                <a:gd name="connsiteX10" fmla="*/ 1685 w 9828"/>
                <a:gd name="connsiteY10" fmla="*/ 8014 h 10000"/>
                <a:gd name="connsiteX11" fmla="*/ 1810 w 9828"/>
                <a:gd name="connsiteY11" fmla="*/ 7800 h 10000"/>
                <a:gd name="connsiteX12" fmla="*/ 2029 w 9828"/>
                <a:gd name="connsiteY12" fmla="*/ 7178 h 10000"/>
                <a:gd name="connsiteX13" fmla="*/ 2160 w 9828"/>
                <a:gd name="connsiteY13" fmla="*/ 6765 h 10000"/>
                <a:gd name="connsiteX14" fmla="*/ 2336 w 9828"/>
                <a:gd name="connsiteY14" fmla="*/ 6321 h 10000"/>
                <a:gd name="connsiteX15" fmla="*/ 2467 w 9828"/>
                <a:gd name="connsiteY15" fmla="*/ 5908 h 10000"/>
                <a:gd name="connsiteX16" fmla="*/ 2639 w 9828"/>
                <a:gd name="connsiteY16" fmla="*/ 5300 h 10000"/>
                <a:gd name="connsiteX17" fmla="*/ 2807 w 9828"/>
                <a:gd name="connsiteY17" fmla="*/ 4478 h 10000"/>
                <a:gd name="connsiteX18" fmla="*/ 3020 w 9828"/>
                <a:gd name="connsiteY18" fmla="*/ 3871 h 10000"/>
                <a:gd name="connsiteX19" fmla="*/ 3142 w 9828"/>
                <a:gd name="connsiteY19" fmla="*/ 3250 h 10000"/>
                <a:gd name="connsiteX20" fmla="*/ 3318 w 9828"/>
                <a:gd name="connsiteY20" fmla="*/ 2822 h 10000"/>
                <a:gd name="connsiteX21" fmla="*/ 3449 w 9828"/>
                <a:gd name="connsiteY21" fmla="*/ 2229 h 10000"/>
                <a:gd name="connsiteX22" fmla="*/ 3621 w 9828"/>
                <a:gd name="connsiteY22" fmla="*/ 1765 h 10000"/>
                <a:gd name="connsiteX23" fmla="*/ 3800 w 9828"/>
                <a:gd name="connsiteY23" fmla="*/ 1372 h 10000"/>
                <a:gd name="connsiteX24" fmla="*/ 3965 w 9828"/>
                <a:gd name="connsiteY24" fmla="*/ 929 h 10000"/>
                <a:gd name="connsiteX25" fmla="*/ 4193 w 9828"/>
                <a:gd name="connsiteY25" fmla="*/ 908 h 10000"/>
                <a:gd name="connsiteX26" fmla="*/ 4365 w 9828"/>
                <a:gd name="connsiteY26" fmla="*/ 464 h 10000"/>
                <a:gd name="connsiteX27" fmla="*/ 4537 w 9828"/>
                <a:gd name="connsiteY27" fmla="*/ 50 h 10000"/>
                <a:gd name="connsiteX28" fmla="*/ 4713 w 9828"/>
                <a:gd name="connsiteY28" fmla="*/ 0 h 10000"/>
                <a:gd name="connsiteX29" fmla="*/ 4902 w 9828"/>
                <a:gd name="connsiteY29" fmla="*/ 336 h 10000"/>
                <a:gd name="connsiteX30" fmla="*/ 5044 w 9828"/>
                <a:gd name="connsiteY30" fmla="*/ 693 h 10000"/>
                <a:gd name="connsiteX31" fmla="*/ 5179 w 9828"/>
                <a:gd name="connsiteY31" fmla="*/ 1264 h 10000"/>
                <a:gd name="connsiteX32" fmla="*/ 5321 w 9828"/>
                <a:gd name="connsiteY32" fmla="*/ 1964 h 10000"/>
                <a:gd name="connsiteX33" fmla="*/ 5459 w 9828"/>
                <a:gd name="connsiteY33" fmla="*/ 2536 h 10000"/>
                <a:gd name="connsiteX34" fmla="*/ 5639 w 9828"/>
                <a:gd name="connsiteY34" fmla="*/ 3086 h 10000"/>
                <a:gd name="connsiteX35" fmla="*/ 5876 w 9828"/>
                <a:gd name="connsiteY35" fmla="*/ 3621 h 10000"/>
                <a:gd name="connsiteX36" fmla="*/ 6058 w 9828"/>
                <a:gd name="connsiteY36" fmla="*/ 3929 h 10000"/>
                <a:gd name="connsiteX37" fmla="*/ 6200 w 9828"/>
                <a:gd name="connsiteY37" fmla="*/ 4085 h 10000"/>
                <a:gd name="connsiteX38" fmla="*/ 6420 w 9828"/>
                <a:gd name="connsiteY38" fmla="*/ 4229 h 10000"/>
                <a:gd name="connsiteX39" fmla="*/ 6551 w 9828"/>
                <a:gd name="connsiteY39" fmla="*/ 4192 h 10000"/>
                <a:gd name="connsiteX40" fmla="*/ 6686 w 9828"/>
                <a:gd name="connsiteY40" fmla="*/ 4157 h 10000"/>
                <a:gd name="connsiteX41" fmla="*/ 6869 w 9828"/>
                <a:gd name="connsiteY41" fmla="*/ 4143 h 10000"/>
                <a:gd name="connsiteX42" fmla="*/ 7096 w 9828"/>
                <a:gd name="connsiteY42" fmla="*/ 4657 h 10000"/>
                <a:gd name="connsiteX43" fmla="*/ 7283 w 9828"/>
                <a:gd name="connsiteY43" fmla="*/ 5014 h 10000"/>
                <a:gd name="connsiteX44" fmla="*/ 7470 w 9828"/>
                <a:gd name="connsiteY44" fmla="*/ 5550 h 10000"/>
                <a:gd name="connsiteX45" fmla="*/ 7565 w 9828"/>
                <a:gd name="connsiteY45" fmla="*/ 6122 h 10000"/>
                <a:gd name="connsiteX46" fmla="*/ 7789 w 9828"/>
                <a:gd name="connsiteY46" fmla="*/ 6607 h 10000"/>
                <a:gd name="connsiteX47" fmla="*/ 7937 w 9828"/>
                <a:gd name="connsiteY47" fmla="*/ 7000 h 10000"/>
                <a:gd name="connsiteX48" fmla="*/ 8162 w 9828"/>
                <a:gd name="connsiteY48" fmla="*/ 7536 h 10000"/>
                <a:gd name="connsiteX49" fmla="*/ 8294 w 9828"/>
                <a:gd name="connsiteY49" fmla="*/ 7678 h 10000"/>
                <a:gd name="connsiteX50" fmla="*/ 8435 w 9828"/>
                <a:gd name="connsiteY50" fmla="*/ 7857 h 10000"/>
                <a:gd name="connsiteX51" fmla="*/ 8614 w 9828"/>
                <a:gd name="connsiteY51" fmla="*/ 8179 h 10000"/>
                <a:gd name="connsiteX52" fmla="*/ 8796 w 9828"/>
                <a:gd name="connsiteY52" fmla="*/ 8514 h 10000"/>
                <a:gd name="connsiteX53" fmla="*/ 8977 w 9828"/>
                <a:gd name="connsiteY53" fmla="*/ 8871 h 10000"/>
                <a:gd name="connsiteX54" fmla="*/ 9160 w 9828"/>
                <a:gd name="connsiteY54" fmla="*/ 9015 h 10000"/>
                <a:gd name="connsiteX55" fmla="*/ 9302 w 9828"/>
                <a:gd name="connsiteY55" fmla="*/ 9000 h 10000"/>
                <a:gd name="connsiteX56" fmla="*/ 9478 w 9828"/>
                <a:gd name="connsiteY56" fmla="*/ 8943 h 10000"/>
                <a:gd name="connsiteX57" fmla="*/ 9656 w 9828"/>
                <a:gd name="connsiteY57" fmla="*/ 8907 h 10000"/>
                <a:gd name="connsiteX58" fmla="*/ 9828 w 9828"/>
                <a:gd name="connsiteY58" fmla="*/ 8500 h 10000"/>
                <a:gd name="connsiteX0" fmla="*/ 0 w 9825"/>
                <a:gd name="connsiteY0" fmla="*/ 10000 h 10000"/>
                <a:gd name="connsiteX1" fmla="*/ 186 w 9825"/>
                <a:gd name="connsiteY1" fmla="*/ 9500 h 10000"/>
                <a:gd name="connsiteX2" fmla="*/ 361 w 9825"/>
                <a:gd name="connsiteY2" fmla="*/ 9085 h 10000"/>
                <a:gd name="connsiteX3" fmla="*/ 495 w 9825"/>
                <a:gd name="connsiteY3" fmla="*/ 9036 h 10000"/>
                <a:gd name="connsiteX4" fmla="*/ 680 w 9825"/>
                <a:gd name="connsiteY4" fmla="*/ 9000 h 10000"/>
                <a:gd name="connsiteX5" fmla="*/ 813 w 9825"/>
                <a:gd name="connsiteY5" fmla="*/ 8964 h 10000"/>
                <a:gd name="connsiteX6" fmla="*/ 999 w 9825"/>
                <a:gd name="connsiteY6" fmla="*/ 8929 h 10000"/>
                <a:gd name="connsiteX7" fmla="*/ 1178 w 9825"/>
                <a:gd name="connsiteY7" fmla="*/ 8893 h 10000"/>
                <a:gd name="connsiteX8" fmla="*/ 1358 w 9825"/>
                <a:gd name="connsiteY8" fmla="*/ 8857 h 10000"/>
                <a:gd name="connsiteX9" fmla="*/ 1592 w 9825"/>
                <a:gd name="connsiteY9" fmla="*/ 8621 h 10000"/>
                <a:gd name="connsiteX10" fmla="*/ 1714 w 9825"/>
                <a:gd name="connsiteY10" fmla="*/ 8014 h 10000"/>
                <a:gd name="connsiteX11" fmla="*/ 1842 w 9825"/>
                <a:gd name="connsiteY11" fmla="*/ 7800 h 10000"/>
                <a:gd name="connsiteX12" fmla="*/ 2065 w 9825"/>
                <a:gd name="connsiteY12" fmla="*/ 7178 h 10000"/>
                <a:gd name="connsiteX13" fmla="*/ 2198 w 9825"/>
                <a:gd name="connsiteY13" fmla="*/ 6765 h 10000"/>
                <a:gd name="connsiteX14" fmla="*/ 2377 w 9825"/>
                <a:gd name="connsiteY14" fmla="*/ 6321 h 10000"/>
                <a:gd name="connsiteX15" fmla="*/ 2510 w 9825"/>
                <a:gd name="connsiteY15" fmla="*/ 5908 h 10000"/>
                <a:gd name="connsiteX16" fmla="*/ 2685 w 9825"/>
                <a:gd name="connsiteY16" fmla="*/ 5300 h 10000"/>
                <a:gd name="connsiteX17" fmla="*/ 2856 w 9825"/>
                <a:gd name="connsiteY17" fmla="*/ 4478 h 10000"/>
                <a:gd name="connsiteX18" fmla="*/ 3073 w 9825"/>
                <a:gd name="connsiteY18" fmla="*/ 3871 h 10000"/>
                <a:gd name="connsiteX19" fmla="*/ 3197 w 9825"/>
                <a:gd name="connsiteY19" fmla="*/ 3250 h 10000"/>
                <a:gd name="connsiteX20" fmla="*/ 3376 w 9825"/>
                <a:gd name="connsiteY20" fmla="*/ 2822 h 10000"/>
                <a:gd name="connsiteX21" fmla="*/ 3509 w 9825"/>
                <a:gd name="connsiteY21" fmla="*/ 2229 h 10000"/>
                <a:gd name="connsiteX22" fmla="*/ 3684 w 9825"/>
                <a:gd name="connsiteY22" fmla="*/ 1765 h 10000"/>
                <a:gd name="connsiteX23" fmla="*/ 3867 w 9825"/>
                <a:gd name="connsiteY23" fmla="*/ 1372 h 10000"/>
                <a:gd name="connsiteX24" fmla="*/ 4034 w 9825"/>
                <a:gd name="connsiteY24" fmla="*/ 929 h 10000"/>
                <a:gd name="connsiteX25" fmla="*/ 4266 w 9825"/>
                <a:gd name="connsiteY25" fmla="*/ 908 h 10000"/>
                <a:gd name="connsiteX26" fmla="*/ 4441 w 9825"/>
                <a:gd name="connsiteY26" fmla="*/ 464 h 10000"/>
                <a:gd name="connsiteX27" fmla="*/ 4616 w 9825"/>
                <a:gd name="connsiteY27" fmla="*/ 50 h 10000"/>
                <a:gd name="connsiteX28" fmla="*/ 4795 w 9825"/>
                <a:gd name="connsiteY28" fmla="*/ 0 h 10000"/>
                <a:gd name="connsiteX29" fmla="*/ 4988 w 9825"/>
                <a:gd name="connsiteY29" fmla="*/ 336 h 10000"/>
                <a:gd name="connsiteX30" fmla="*/ 5132 w 9825"/>
                <a:gd name="connsiteY30" fmla="*/ 693 h 10000"/>
                <a:gd name="connsiteX31" fmla="*/ 5270 w 9825"/>
                <a:gd name="connsiteY31" fmla="*/ 1264 h 10000"/>
                <a:gd name="connsiteX32" fmla="*/ 5414 w 9825"/>
                <a:gd name="connsiteY32" fmla="*/ 1964 h 10000"/>
                <a:gd name="connsiteX33" fmla="*/ 5555 w 9825"/>
                <a:gd name="connsiteY33" fmla="*/ 2536 h 10000"/>
                <a:gd name="connsiteX34" fmla="*/ 5738 w 9825"/>
                <a:gd name="connsiteY34" fmla="*/ 3086 h 10000"/>
                <a:gd name="connsiteX35" fmla="*/ 5979 w 9825"/>
                <a:gd name="connsiteY35" fmla="*/ 3621 h 10000"/>
                <a:gd name="connsiteX36" fmla="*/ 6164 w 9825"/>
                <a:gd name="connsiteY36" fmla="*/ 3929 h 10000"/>
                <a:gd name="connsiteX37" fmla="*/ 6309 w 9825"/>
                <a:gd name="connsiteY37" fmla="*/ 4085 h 10000"/>
                <a:gd name="connsiteX38" fmla="*/ 6532 w 9825"/>
                <a:gd name="connsiteY38" fmla="*/ 4229 h 10000"/>
                <a:gd name="connsiteX39" fmla="*/ 6666 w 9825"/>
                <a:gd name="connsiteY39" fmla="*/ 4192 h 10000"/>
                <a:gd name="connsiteX40" fmla="*/ 6803 w 9825"/>
                <a:gd name="connsiteY40" fmla="*/ 4157 h 10000"/>
                <a:gd name="connsiteX41" fmla="*/ 6989 w 9825"/>
                <a:gd name="connsiteY41" fmla="*/ 4143 h 10000"/>
                <a:gd name="connsiteX42" fmla="*/ 7220 w 9825"/>
                <a:gd name="connsiteY42" fmla="*/ 4657 h 10000"/>
                <a:gd name="connsiteX43" fmla="*/ 7410 w 9825"/>
                <a:gd name="connsiteY43" fmla="*/ 5014 h 10000"/>
                <a:gd name="connsiteX44" fmla="*/ 7601 w 9825"/>
                <a:gd name="connsiteY44" fmla="*/ 5550 h 10000"/>
                <a:gd name="connsiteX45" fmla="*/ 7697 w 9825"/>
                <a:gd name="connsiteY45" fmla="*/ 6122 h 10000"/>
                <a:gd name="connsiteX46" fmla="*/ 7925 w 9825"/>
                <a:gd name="connsiteY46" fmla="*/ 6607 h 10000"/>
                <a:gd name="connsiteX47" fmla="*/ 8076 w 9825"/>
                <a:gd name="connsiteY47" fmla="*/ 7000 h 10000"/>
                <a:gd name="connsiteX48" fmla="*/ 8305 w 9825"/>
                <a:gd name="connsiteY48" fmla="*/ 7536 h 10000"/>
                <a:gd name="connsiteX49" fmla="*/ 8439 w 9825"/>
                <a:gd name="connsiteY49" fmla="*/ 7678 h 10000"/>
                <a:gd name="connsiteX50" fmla="*/ 8583 w 9825"/>
                <a:gd name="connsiteY50" fmla="*/ 7857 h 10000"/>
                <a:gd name="connsiteX51" fmla="*/ 8765 w 9825"/>
                <a:gd name="connsiteY51" fmla="*/ 8179 h 10000"/>
                <a:gd name="connsiteX52" fmla="*/ 8950 w 9825"/>
                <a:gd name="connsiteY52" fmla="*/ 8514 h 10000"/>
                <a:gd name="connsiteX53" fmla="*/ 9134 w 9825"/>
                <a:gd name="connsiteY53" fmla="*/ 8871 h 10000"/>
                <a:gd name="connsiteX54" fmla="*/ 9320 w 9825"/>
                <a:gd name="connsiteY54" fmla="*/ 9015 h 10000"/>
                <a:gd name="connsiteX55" fmla="*/ 9465 w 9825"/>
                <a:gd name="connsiteY55" fmla="*/ 9000 h 10000"/>
                <a:gd name="connsiteX56" fmla="*/ 9644 w 9825"/>
                <a:gd name="connsiteY56" fmla="*/ 8943 h 10000"/>
                <a:gd name="connsiteX57" fmla="*/ 9825 w 9825"/>
                <a:gd name="connsiteY57" fmla="*/ 8907 h 10000"/>
                <a:gd name="connsiteX0" fmla="*/ 0 w 9816"/>
                <a:gd name="connsiteY0" fmla="*/ 10000 h 10000"/>
                <a:gd name="connsiteX1" fmla="*/ 189 w 9816"/>
                <a:gd name="connsiteY1" fmla="*/ 9500 h 10000"/>
                <a:gd name="connsiteX2" fmla="*/ 367 w 9816"/>
                <a:gd name="connsiteY2" fmla="*/ 9085 h 10000"/>
                <a:gd name="connsiteX3" fmla="*/ 504 w 9816"/>
                <a:gd name="connsiteY3" fmla="*/ 9036 h 10000"/>
                <a:gd name="connsiteX4" fmla="*/ 692 w 9816"/>
                <a:gd name="connsiteY4" fmla="*/ 9000 h 10000"/>
                <a:gd name="connsiteX5" fmla="*/ 827 w 9816"/>
                <a:gd name="connsiteY5" fmla="*/ 8964 h 10000"/>
                <a:gd name="connsiteX6" fmla="*/ 1017 w 9816"/>
                <a:gd name="connsiteY6" fmla="*/ 8929 h 10000"/>
                <a:gd name="connsiteX7" fmla="*/ 1199 w 9816"/>
                <a:gd name="connsiteY7" fmla="*/ 8893 h 10000"/>
                <a:gd name="connsiteX8" fmla="*/ 1382 w 9816"/>
                <a:gd name="connsiteY8" fmla="*/ 8857 h 10000"/>
                <a:gd name="connsiteX9" fmla="*/ 1620 w 9816"/>
                <a:gd name="connsiteY9" fmla="*/ 8621 h 10000"/>
                <a:gd name="connsiteX10" fmla="*/ 1745 w 9816"/>
                <a:gd name="connsiteY10" fmla="*/ 8014 h 10000"/>
                <a:gd name="connsiteX11" fmla="*/ 1875 w 9816"/>
                <a:gd name="connsiteY11" fmla="*/ 7800 h 10000"/>
                <a:gd name="connsiteX12" fmla="*/ 2102 w 9816"/>
                <a:gd name="connsiteY12" fmla="*/ 7178 h 10000"/>
                <a:gd name="connsiteX13" fmla="*/ 2237 w 9816"/>
                <a:gd name="connsiteY13" fmla="*/ 6765 h 10000"/>
                <a:gd name="connsiteX14" fmla="*/ 2419 w 9816"/>
                <a:gd name="connsiteY14" fmla="*/ 6321 h 10000"/>
                <a:gd name="connsiteX15" fmla="*/ 2555 w 9816"/>
                <a:gd name="connsiteY15" fmla="*/ 5908 h 10000"/>
                <a:gd name="connsiteX16" fmla="*/ 2733 w 9816"/>
                <a:gd name="connsiteY16" fmla="*/ 5300 h 10000"/>
                <a:gd name="connsiteX17" fmla="*/ 2907 w 9816"/>
                <a:gd name="connsiteY17" fmla="*/ 4478 h 10000"/>
                <a:gd name="connsiteX18" fmla="*/ 3128 w 9816"/>
                <a:gd name="connsiteY18" fmla="*/ 3871 h 10000"/>
                <a:gd name="connsiteX19" fmla="*/ 3254 w 9816"/>
                <a:gd name="connsiteY19" fmla="*/ 3250 h 10000"/>
                <a:gd name="connsiteX20" fmla="*/ 3436 w 9816"/>
                <a:gd name="connsiteY20" fmla="*/ 2822 h 10000"/>
                <a:gd name="connsiteX21" fmla="*/ 3572 w 9816"/>
                <a:gd name="connsiteY21" fmla="*/ 2229 h 10000"/>
                <a:gd name="connsiteX22" fmla="*/ 3750 w 9816"/>
                <a:gd name="connsiteY22" fmla="*/ 1765 h 10000"/>
                <a:gd name="connsiteX23" fmla="*/ 3936 w 9816"/>
                <a:gd name="connsiteY23" fmla="*/ 1372 h 10000"/>
                <a:gd name="connsiteX24" fmla="*/ 4106 w 9816"/>
                <a:gd name="connsiteY24" fmla="*/ 929 h 10000"/>
                <a:gd name="connsiteX25" fmla="*/ 4342 w 9816"/>
                <a:gd name="connsiteY25" fmla="*/ 908 h 10000"/>
                <a:gd name="connsiteX26" fmla="*/ 4520 w 9816"/>
                <a:gd name="connsiteY26" fmla="*/ 464 h 10000"/>
                <a:gd name="connsiteX27" fmla="*/ 4698 w 9816"/>
                <a:gd name="connsiteY27" fmla="*/ 50 h 10000"/>
                <a:gd name="connsiteX28" fmla="*/ 4880 w 9816"/>
                <a:gd name="connsiteY28" fmla="*/ 0 h 10000"/>
                <a:gd name="connsiteX29" fmla="*/ 5077 w 9816"/>
                <a:gd name="connsiteY29" fmla="*/ 336 h 10000"/>
                <a:gd name="connsiteX30" fmla="*/ 5223 w 9816"/>
                <a:gd name="connsiteY30" fmla="*/ 693 h 10000"/>
                <a:gd name="connsiteX31" fmla="*/ 5364 w 9816"/>
                <a:gd name="connsiteY31" fmla="*/ 1264 h 10000"/>
                <a:gd name="connsiteX32" fmla="*/ 5510 w 9816"/>
                <a:gd name="connsiteY32" fmla="*/ 1964 h 10000"/>
                <a:gd name="connsiteX33" fmla="*/ 5654 w 9816"/>
                <a:gd name="connsiteY33" fmla="*/ 2536 h 10000"/>
                <a:gd name="connsiteX34" fmla="*/ 5840 w 9816"/>
                <a:gd name="connsiteY34" fmla="*/ 3086 h 10000"/>
                <a:gd name="connsiteX35" fmla="*/ 6085 w 9816"/>
                <a:gd name="connsiteY35" fmla="*/ 3621 h 10000"/>
                <a:gd name="connsiteX36" fmla="*/ 6274 w 9816"/>
                <a:gd name="connsiteY36" fmla="*/ 3929 h 10000"/>
                <a:gd name="connsiteX37" fmla="*/ 6421 w 9816"/>
                <a:gd name="connsiteY37" fmla="*/ 4085 h 10000"/>
                <a:gd name="connsiteX38" fmla="*/ 6648 w 9816"/>
                <a:gd name="connsiteY38" fmla="*/ 4229 h 10000"/>
                <a:gd name="connsiteX39" fmla="*/ 6785 w 9816"/>
                <a:gd name="connsiteY39" fmla="*/ 4192 h 10000"/>
                <a:gd name="connsiteX40" fmla="*/ 6924 w 9816"/>
                <a:gd name="connsiteY40" fmla="*/ 4157 h 10000"/>
                <a:gd name="connsiteX41" fmla="*/ 7113 w 9816"/>
                <a:gd name="connsiteY41" fmla="*/ 4143 h 10000"/>
                <a:gd name="connsiteX42" fmla="*/ 7349 w 9816"/>
                <a:gd name="connsiteY42" fmla="*/ 4657 h 10000"/>
                <a:gd name="connsiteX43" fmla="*/ 7542 w 9816"/>
                <a:gd name="connsiteY43" fmla="*/ 5014 h 10000"/>
                <a:gd name="connsiteX44" fmla="*/ 7736 w 9816"/>
                <a:gd name="connsiteY44" fmla="*/ 5550 h 10000"/>
                <a:gd name="connsiteX45" fmla="*/ 7834 w 9816"/>
                <a:gd name="connsiteY45" fmla="*/ 6122 h 10000"/>
                <a:gd name="connsiteX46" fmla="*/ 8066 w 9816"/>
                <a:gd name="connsiteY46" fmla="*/ 6607 h 10000"/>
                <a:gd name="connsiteX47" fmla="*/ 8220 w 9816"/>
                <a:gd name="connsiteY47" fmla="*/ 7000 h 10000"/>
                <a:gd name="connsiteX48" fmla="*/ 8453 w 9816"/>
                <a:gd name="connsiteY48" fmla="*/ 7536 h 10000"/>
                <a:gd name="connsiteX49" fmla="*/ 8589 w 9816"/>
                <a:gd name="connsiteY49" fmla="*/ 7678 h 10000"/>
                <a:gd name="connsiteX50" fmla="*/ 8736 w 9816"/>
                <a:gd name="connsiteY50" fmla="*/ 7857 h 10000"/>
                <a:gd name="connsiteX51" fmla="*/ 8921 w 9816"/>
                <a:gd name="connsiteY51" fmla="*/ 8179 h 10000"/>
                <a:gd name="connsiteX52" fmla="*/ 9109 w 9816"/>
                <a:gd name="connsiteY52" fmla="*/ 8514 h 10000"/>
                <a:gd name="connsiteX53" fmla="*/ 9297 w 9816"/>
                <a:gd name="connsiteY53" fmla="*/ 8871 h 10000"/>
                <a:gd name="connsiteX54" fmla="*/ 9486 w 9816"/>
                <a:gd name="connsiteY54" fmla="*/ 9015 h 10000"/>
                <a:gd name="connsiteX55" fmla="*/ 9634 w 9816"/>
                <a:gd name="connsiteY55" fmla="*/ 9000 h 10000"/>
                <a:gd name="connsiteX56" fmla="*/ 9816 w 9816"/>
                <a:gd name="connsiteY56" fmla="*/ 8943 h 10000"/>
                <a:gd name="connsiteX0" fmla="*/ 0 w 9815"/>
                <a:gd name="connsiteY0" fmla="*/ 10000 h 10000"/>
                <a:gd name="connsiteX1" fmla="*/ 193 w 9815"/>
                <a:gd name="connsiteY1" fmla="*/ 9500 h 10000"/>
                <a:gd name="connsiteX2" fmla="*/ 374 w 9815"/>
                <a:gd name="connsiteY2" fmla="*/ 9085 h 10000"/>
                <a:gd name="connsiteX3" fmla="*/ 513 w 9815"/>
                <a:gd name="connsiteY3" fmla="*/ 9036 h 10000"/>
                <a:gd name="connsiteX4" fmla="*/ 705 w 9815"/>
                <a:gd name="connsiteY4" fmla="*/ 9000 h 10000"/>
                <a:gd name="connsiteX5" fmla="*/ 843 w 9815"/>
                <a:gd name="connsiteY5" fmla="*/ 8964 h 10000"/>
                <a:gd name="connsiteX6" fmla="*/ 1036 w 9815"/>
                <a:gd name="connsiteY6" fmla="*/ 8929 h 10000"/>
                <a:gd name="connsiteX7" fmla="*/ 1221 w 9815"/>
                <a:gd name="connsiteY7" fmla="*/ 8893 h 10000"/>
                <a:gd name="connsiteX8" fmla="*/ 1408 w 9815"/>
                <a:gd name="connsiteY8" fmla="*/ 8857 h 10000"/>
                <a:gd name="connsiteX9" fmla="*/ 1650 w 9815"/>
                <a:gd name="connsiteY9" fmla="*/ 8621 h 10000"/>
                <a:gd name="connsiteX10" fmla="*/ 1778 w 9815"/>
                <a:gd name="connsiteY10" fmla="*/ 8014 h 10000"/>
                <a:gd name="connsiteX11" fmla="*/ 1910 w 9815"/>
                <a:gd name="connsiteY11" fmla="*/ 7800 h 10000"/>
                <a:gd name="connsiteX12" fmla="*/ 2141 w 9815"/>
                <a:gd name="connsiteY12" fmla="*/ 7178 h 10000"/>
                <a:gd name="connsiteX13" fmla="*/ 2279 w 9815"/>
                <a:gd name="connsiteY13" fmla="*/ 6765 h 10000"/>
                <a:gd name="connsiteX14" fmla="*/ 2464 w 9815"/>
                <a:gd name="connsiteY14" fmla="*/ 6321 h 10000"/>
                <a:gd name="connsiteX15" fmla="*/ 2603 w 9815"/>
                <a:gd name="connsiteY15" fmla="*/ 5908 h 10000"/>
                <a:gd name="connsiteX16" fmla="*/ 2784 w 9815"/>
                <a:gd name="connsiteY16" fmla="*/ 5300 h 10000"/>
                <a:gd name="connsiteX17" fmla="*/ 2961 w 9815"/>
                <a:gd name="connsiteY17" fmla="*/ 4478 h 10000"/>
                <a:gd name="connsiteX18" fmla="*/ 3187 w 9815"/>
                <a:gd name="connsiteY18" fmla="*/ 3871 h 10000"/>
                <a:gd name="connsiteX19" fmla="*/ 3315 w 9815"/>
                <a:gd name="connsiteY19" fmla="*/ 3250 h 10000"/>
                <a:gd name="connsiteX20" fmla="*/ 3500 w 9815"/>
                <a:gd name="connsiteY20" fmla="*/ 2822 h 10000"/>
                <a:gd name="connsiteX21" fmla="*/ 3639 w 9815"/>
                <a:gd name="connsiteY21" fmla="*/ 2229 h 10000"/>
                <a:gd name="connsiteX22" fmla="*/ 3820 w 9815"/>
                <a:gd name="connsiteY22" fmla="*/ 1765 h 10000"/>
                <a:gd name="connsiteX23" fmla="*/ 4010 w 9815"/>
                <a:gd name="connsiteY23" fmla="*/ 1372 h 10000"/>
                <a:gd name="connsiteX24" fmla="*/ 4183 w 9815"/>
                <a:gd name="connsiteY24" fmla="*/ 929 h 10000"/>
                <a:gd name="connsiteX25" fmla="*/ 4423 w 9815"/>
                <a:gd name="connsiteY25" fmla="*/ 908 h 10000"/>
                <a:gd name="connsiteX26" fmla="*/ 4605 w 9815"/>
                <a:gd name="connsiteY26" fmla="*/ 464 h 10000"/>
                <a:gd name="connsiteX27" fmla="*/ 4786 w 9815"/>
                <a:gd name="connsiteY27" fmla="*/ 50 h 10000"/>
                <a:gd name="connsiteX28" fmla="*/ 4971 w 9815"/>
                <a:gd name="connsiteY28" fmla="*/ 0 h 10000"/>
                <a:gd name="connsiteX29" fmla="*/ 5172 w 9815"/>
                <a:gd name="connsiteY29" fmla="*/ 336 h 10000"/>
                <a:gd name="connsiteX30" fmla="*/ 5321 w 9815"/>
                <a:gd name="connsiteY30" fmla="*/ 693 h 10000"/>
                <a:gd name="connsiteX31" fmla="*/ 5465 w 9815"/>
                <a:gd name="connsiteY31" fmla="*/ 1264 h 10000"/>
                <a:gd name="connsiteX32" fmla="*/ 5613 w 9815"/>
                <a:gd name="connsiteY32" fmla="*/ 1964 h 10000"/>
                <a:gd name="connsiteX33" fmla="*/ 5760 w 9815"/>
                <a:gd name="connsiteY33" fmla="*/ 2536 h 10000"/>
                <a:gd name="connsiteX34" fmla="*/ 5949 w 9815"/>
                <a:gd name="connsiteY34" fmla="*/ 3086 h 10000"/>
                <a:gd name="connsiteX35" fmla="*/ 6199 w 9815"/>
                <a:gd name="connsiteY35" fmla="*/ 3621 h 10000"/>
                <a:gd name="connsiteX36" fmla="*/ 6392 w 9815"/>
                <a:gd name="connsiteY36" fmla="*/ 3929 h 10000"/>
                <a:gd name="connsiteX37" fmla="*/ 6541 w 9815"/>
                <a:gd name="connsiteY37" fmla="*/ 4085 h 10000"/>
                <a:gd name="connsiteX38" fmla="*/ 6773 w 9815"/>
                <a:gd name="connsiteY38" fmla="*/ 4229 h 10000"/>
                <a:gd name="connsiteX39" fmla="*/ 6912 w 9815"/>
                <a:gd name="connsiteY39" fmla="*/ 4192 h 10000"/>
                <a:gd name="connsiteX40" fmla="*/ 7054 w 9815"/>
                <a:gd name="connsiteY40" fmla="*/ 4157 h 10000"/>
                <a:gd name="connsiteX41" fmla="*/ 7246 w 9815"/>
                <a:gd name="connsiteY41" fmla="*/ 4143 h 10000"/>
                <a:gd name="connsiteX42" fmla="*/ 7487 w 9815"/>
                <a:gd name="connsiteY42" fmla="*/ 4657 h 10000"/>
                <a:gd name="connsiteX43" fmla="*/ 7683 w 9815"/>
                <a:gd name="connsiteY43" fmla="*/ 5014 h 10000"/>
                <a:gd name="connsiteX44" fmla="*/ 7881 w 9815"/>
                <a:gd name="connsiteY44" fmla="*/ 5550 h 10000"/>
                <a:gd name="connsiteX45" fmla="*/ 7981 w 9815"/>
                <a:gd name="connsiteY45" fmla="*/ 6122 h 10000"/>
                <a:gd name="connsiteX46" fmla="*/ 8217 w 9815"/>
                <a:gd name="connsiteY46" fmla="*/ 6607 h 10000"/>
                <a:gd name="connsiteX47" fmla="*/ 8374 w 9815"/>
                <a:gd name="connsiteY47" fmla="*/ 7000 h 10000"/>
                <a:gd name="connsiteX48" fmla="*/ 8611 w 9815"/>
                <a:gd name="connsiteY48" fmla="*/ 7536 h 10000"/>
                <a:gd name="connsiteX49" fmla="*/ 8750 w 9815"/>
                <a:gd name="connsiteY49" fmla="*/ 7678 h 10000"/>
                <a:gd name="connsiteX50" fmla="*/ 8900 w 9815"/>
                <a:gd name="connsiteY50" fmla="*/ 7857 h 10000"/>
                <a:gd name="connsiteX51" fmla="*/ 9088 w 9815"/>
                <a:gd name="connsiteY51" fmla="*/ 8179 h 10000"/>
                <a:gd name="connsiteX52" fmla="*/ 9280 w 9815"/>
                <a:gd name="connsiteY52" fmla="*/ 8514 h 10000"/>
                <a:gd name="connsiteX53" fmla="*/ 9471 w 9815"/>
                <a:gd name="connsiteY53" fmla="*/ 8871 h 10000"/>
                <a:gd name="connsiteX54" fmla="*/ 9664 w 9815"/>
                <a:gd name="connsiteY54" fmla="*/ 9015 h 10000"/>
                <a:gd name="connsiteX55" fmla="*/ 9815 w 9815"/>
                <a:gd name="connsiteY55" fmla="*/ 9000 h 10000"/>
                <a:gd name="connsiteX0" fmla="*/ 0 w 9846"/>
                <a:gd name="connsiteY0" fmla="*/ 10000 h 10000"/>
                <a:gd name="connsiteX1" fmla="*/ 197 w 9846"/>
                <a:gd name="connsiteY1" fmla="*/ 9500 h 10000"/>
                <a:gd name="connsiteX2" fmla="*/ 381 w 9846"/>
                <a:gd name="connsiteY2" fmla="*/ 9085 h 10000"/>
                <a:gd name="connsiteX3" fmla="*/ 523 w 9846"/>
                <a:gd name="connsiteY3" fmla="*/ 9036 h 10000"/>
                <a:gd name="connsiteX4" fmla="*/ 718 w 9846"/>
                <a:gd name="connsiteY4" fmla="*/ 9000 h 10000"/>
                <a:gd name="connsiteX5" fmla="*/ 859 w 9846"/>
                <a:gd name="connsiteY5" fmla="*/ 8964 h 10000"/>
                <a:gd name="connsiteX6" fmla="*/ 1056 w 9846"/>
                <a:gd name="connsiteY6" fmla="*/ 8929 h 10000"/>
                <a:gd name="connsiteX7" fmla="*/ 1244 w 9846"/>
                <a:gd name="connsiteY7" fmla="*/ 8893 h 10000"/>
                <a:gd name="connsiteX8" fmla="*/ 1435 w 9846"/>
                <a:gd name="connsiteY8" fmla="*/ 8857 h 10000"/>
                <a:gd name="connsiteX9" fmla="*/ 1681 w 9846"/>
                <a:gd name="connsiteY9" fmla="*/ 8621 h 10000"/>
                <a:gd name="connsiteX10" fmla="*/ 1812 w 9846"/>
                <a:gd name="connsiteY10" fmla="*/ 8014 h 10000"/>
                <a:gd name="connsiteX11" fmla="*/ 1946 w 9846"/>
                <a:gd name="connsiteY11" fmla="*/ 7800 h 10000"/>
                <a:gd name="connsiteX12" fmla="*/ 2181 w 9846"/>
                <a:gd name="connsiteY12" fmla="*/ 7178 h 10000"/>
                <a:gd name="connsiteX13" fmla="*/ 2322 w 9846"/>
                <a:gd name="connsiteY13" fmla="*/ 6765 h 10000"/>
                <a:gd name="connsiteX14" fmla="*/ 2510 w 9846"/>
                <a:gd name="connsiteY14" fmla="*/ 6321 h 10000"/>
                <a:gd name="connsiteX15" fmla="*/ 2652 w 9846"/>
                <a:gd name="connsiteY15" fmla="*/ 5908 h 10000"/>
                <a:gd name="connsiteX16" fmla="*/ 2836 w 9846"/>
                <a:gd name="connsiteY16" fmla="*/ 5300 h 10000"/>
                <a:gd name="connsiteX17" fmla="*/ 3017 w 9846"/>
                <a:gd name="connsiteY17" fmla="*/ 4478 h 10000"/>
                <a:gd name="connsiteX18" fmla="*/ 3247 w 9846"/>
                <a:gd name="connsiteY18" fmla="*/ 3871 h 10000"/>
                <a:gd name="connsiteX19" fmla="*/ 3377 w 9846"/>
                <a:gd name="connsiteY19" fmla="*/ 3250 h 10000"/>
                <a:gd name="connsiteX20" fmla="*/ 3566 w 9846"/>
                <a:gd name="connsiteY20" fmla="*/ 2822 h 10000"/>
                <a:gd name="connsiteX21" fmla="*/ 3708 w 9846"/>
                <a:gd name="connsiteY21" fmla="*/ 2229 h 10000"/>
                <a:gd name="connsiteX22" fmla="*/ 3892 w 9846"/>
                <a:gd name="connsiteY22" fmla="*/ 1765 h 10000"/>
                <a:gd name="connsiteX23" fmla="*/ 4086 w 9846"/>
                <a:gd name="connsiteY23" fmla="*/ 1372 h 10000"/>
                <a:gd name="connsiteX24" fmla="*/ 4262 w 9846"/>
                <a:gd name="connsiteY24" fmla="*/ 929 h 10000"/>
                <a:gd name="connsiteX25" fmla="*/ 4506 w 9846"/>
                <a:gd name="connsiteY25" fmla="*/ 908 h 10000"/>
                <a:gd name="connsiteX26" fmla="*/ 4692 w 9846"/>
                <a:gd name="connsiteY26" fmla="*/ 464 h 10000"/>
                <a:gd name="connsiteX27" fmla="*/ 4876 w 9846"/>
                <a:gd name="connsiteY27" fmla="*/ 50 h 10000"/>
                <a:gd name="connsiteX28" fmla="*/ 5065 w 9846"/>
                <a:gd name="connsiteY28" fmla="*/ 0 h 10000"/>
                <a:gd name="connsiteX29" fmla="*/ 5269 w 9846"/>
                <a:gd name="connsiteY29" fmla="*/ 336 h 10000"/>
                <a:gd name="connsiteX30" fmla="*/ 5421 w 9846"/>
                <a:gd name="connsiteY30" fmla="*/ 693 h 10000"/>
                <a:gd name="connsiteX31" fmla="*/ 5568 w 9846"/>
                <a:gd name="connsiteY31" fmla="*/ 1264 h 10000"/>
                <a:gd name="connsiteX32" fmla="*/ 5719 w 9846"/>
                <a:gd name="connsiteY32" fmla="*/ 1964 h 10000"/>
                <a:gd name="connsiteX33" fmla="*/ 5869 w 9846"/>
                <a:gd name="connsiteY33" fmla="*/ 2536 h 10000"/>
                <a:gd name="connsiteX34" fmla="*/ 6061 w 9846"/>
                <a:gd name="connsiteY34" fmla="*/ 3086 h 10000"/>
                <a:gd name="connsiteX35" fmla="*/ 6316 w 9846"/>
                <a:gd name="connsiteY35" fmla="*/ 3621 h 10000"/>
                <a:gd name="connsiteX36" fmla="*/ 6512 w 9846"/>
                <a:gd name="connsiteY36" fmla="*/ 3929 h 10000"/>
                <a:gd name="connsiteX37" fmla="*/ 6664 w 9846"/>
                <a:gd name="connsiteY37" fmla="*/ 4085 h 10000"/>
                <a:gd name="connsiteX38" fmla="*/ 6901 w 9846"/>
                <a:gd name="connsiteY38" fmla="*/ 4229 h 10000"/>
                <a:gd name="connsiteX39" fmla="*/ 7042 w 9846"/>
                <a:gd name="connsiteY39" fmla="*/ 4192 h 10000"/>
                <a:gd name="connsiteX40" fmla="*/ 7187 w 9846"/>
                <a:gd name="connsiteY40" fmla="*/ 4157 h 10000"/>
                <a:gd name="connsiteX41" fmla="*/ 7383 w 9846"/>
                <a:gd name="connsiteY41" fmla="*/ 4143 h 10000"/>
                <a:gd name="connsiteX42" fmla="*/ 7628 w 9846"/>
                <a:gd name="connsiteY42" fmla="*/ 4657 h 10000"/>
                <a:gd name="connsiteX43" fmla="*/ 7828 w 9846"/>
                <a:gd name="connsiteY43" fmla="*/ 5014 h 10000"/>
                <a:gd name="connsiteX44" fmla="*/ 8030 w 9846"/>
                <a:gd name="connsiteY44" fmla="*/ 5550 h 10000"/>
                <a:gd name="connsiteX45" fmla="*/ 8131 w 9846"/>
                <a:gd name="connsiteY45" fmla="*/ 6122 h 10000"/>
                <a:gd name="connsiteX46" fmla="*/ 8372 w 9846"/>
                <a:gd name="connsiteY46" fmla="*/ 6607 h 10000"/>
                <a:gd name="connsiteX47" fmla="*/ 8532 w 9846"/>
                <a:gd name="connsiteY47" fmla="*/ 7000 h 10000"/>
                <a:gd name="connsiteX48" fmla="*/ 8773 w 9846"/>
                <a:gd name="connsiteY48" fmla="*/ 7536 h 10000"/>
                <a:gd name="connsiteX49" fmla="*/ 8915 w 9846"/>
                <a:gd name="connsiteY49" fmla="*/ 7678 h 10000"/>
                <a:gd name="connsiteX50" fmla="*/ 9068 w 9846"/>
                <a:gd name="connsiteY50" fmla="*/ 7857 h 10000"/>
                <a:gd name="connsiteX51" fmla="*/ 9259 w 9846"/>
                <a:gd name="connsiteY51" fmla="*/ 8179 h 10000"/>
                <a:gd name="connsiteX52" fmla="*/ 9455 w 9846"/>
                <a:gd name="connsiteY52" fmla="*/ 8514 h 10000"/>
                <a:gd name="connsiteX53" fmla="*/ 9650 w 9846"/>
                <a:gd name="connsiteY53" fmla="*/ 8871 h 10000"/>
                <a:gd name="connsiteX54" fmla="*/ 9846 w 9846"/>
                <a:gd name="connsiteY54" fmla="*/ 9015 h 10000"/>
                <a:gd name="connsiteX0" fmla="*/ 0 w 9801"/>
                <a:gd name="connsiteY0" fmla="*/ 10000 h 10000"/>
                <a:gd name="connsiteX1" fmla="*/ 200 w 9801"/>
                <a:gd name="connsiteY1" fmla="*/ 9500 h 10000"/>
                <a:gd name="connsiteX2" fmla="*/ 387 w 9801"/>
                <a:gd name="connsiteY2" fmla="*/ 9085 h 10000"/>
                <a:gd name="connsiteX3" fmla="*/ 531 w 9801"/>
                <a:gd name="connsiteY3" fmla="*/ 9036 h 10000"/>
                <a:gd name="connsiteX4" fmla="*/ 729 w 9801"/>
                <a:gd name="connsiteY4" fmla="*/ 9000 h 10000"/>
                <a:gd name="connsiteX5" fmla="*/ 872 w 9801"/>
                <a:gd name="connsiteY5" fmla="*/ 8964 h 10000"/>
                <a:gd name="connsiteX6" fmla="*/ 1073 w 9801"/>
                <a:gd name="connsiteY6" fmla="*/ 8929 h 10000"/>
                <a:gd name="connsiteX7" fmla="*/ 1263 w 9801"/>
                <a:gd name="connsiteY7" fmla="*/ 8893 h 10000"/>
                <a:gd name="connsiteX8" fmla="*/ 1457 w 9801"/>
                <a:gd name="connsiteY8" fmla="*/ 8857 h 10000"/>
                <a:gd name="connsiteX9" fmla="*/ 1707 w 9801"/>
                <a:gd name="connsiteY9" fmla="*/ 8621 h 10000"/>
                <a:gd name="connsiteX10" fmla="*/ 1840 w 9801"/>
                <a:gd name="connsiteY10" fmla="*/ 8014 h 10000"/>
                <a:gd name="connsiteX11" fmla="*/ 1976 w 9801"/>
                <a:gd name="connsiteY11" fmla="*/ 7800 h 10000"/>
                <a:gd name="connsiteX12" fmla="*/ 2215 w 9801"/>
                <a:gd name="connsiteY12" fmla="*/ 7178 h 10000"/>
                <a:gd name="connsiteX13" fmla="*/ 2358 w 9801"/>
                <a:gd name="connsiteY13" fmla="*/ 6765 h 10000"/>
                <a:gd name="connsiteX14" fmla="*/ 2549 w 9801"/>
                <a:gd name="connsiteY14" fmla="*/ 6321 h 10000"/>
                <a:gd name="connsiteX15" fmla="*/ 2693 w 9801"/>
                <a:gd name="connsiteY15" fmla="*/ 5908 h 10000"/>
                <a:gd name="connsiteX16" fmla="*/ 2880 w 9801"/>
                <a:gd name="connsiteY16" fmla="*/ 5300 h 10000"/>
                <a:gd name="connsiteX17" fmla="*/ 3064 w 9801"/>
                <a:gd name="connsiteY17" fmla="*/ 4478 h 10000"/>
                <a:gd name="connsiteX18" fmla="*/ 3298 w 9801"/>
                <a:gd name="connsiteY18" fmla="*/ 3871 h 10000"/>
                <a:gd name="connsiteX19" fmla="*/ 3430 w 9801"/>
                <a:gd name="connsiteY19" fmla="*/ 3250 h 10000"/>
                <a:gd name="connsiteX20" fmla="*/ 3622 w 9801"/>
                <a:gd name="connsiteY20" fmla="*/ 2822 h 10000"/>
                <a:gd name="connsiteX21" fmla="*/ 3766 w 9801"/>
                <a:gd name="connsiteY21" fmla="*/ 2229 h 10000"/>
                <a:gd name="connsiteX22" fmla="*/ 3953 w 9801"/>
                <a:gd name="connsiteY22" fmla="*/ 1765 h 10000"/>
                <a:gd name="connsiteX23" fmla="*/ 4150 w 9801"/>
                <a:gd name="connsiteY23" fmla="*/ 1372 h 10000"/>
                <a:gd name="connsiteX24" fmla="*/ 4329 w 9801"/>
                <a:gd name="connsiteY24" fmla="*/ 929 h 10000"/>
                <a:gd name="connsiteX25" fmla="*/ 4576 w 9801"/>
                <a:gd name="connsiteY25" fmla="*/ 908 h 10000"/>
                <a:gd name="connsiteX26" fmla="*/ 4765 w 9801"/>
                <a:gd name="connsiteY26" fmla="*/ 464 h 10000"/>
                <a:gd name="connsiteX27" fmla="*/ 4952 w 9801"/>
                <a:gd name="connsiteY27" fmla="*/ 50 h 10000"/>
                <a:gd name="connsiteX28" fmla="*/ 5144 w 9801"/>
                <a:gd name="connsiteY28" fmla="*/ 0 h 10000"/>
                <a:gd name="connsiteX29" fmla="*/ 5351 w 9801"/>
                <a:gd name="connsiteY29" fmla="*/ 336 h 10000"/>
                <a:gd name="connsiteX30" fmla="*/ 5506 w 9801"/>
                <a:gd name="connsiteY30" fmla="*/ 693 h 10000"/>
                <a:gd name="connsiteX31" fmla="*/ 5655 w 9801"/>
                <a:gd name="connsiteY31" fmla="*/ 1264 h 10000"/>
                <a:gd name="connsiteX32" fmla="*/ 5808 w 9801"/>
                <a:gd name="connsiteY32" fmla="*/ 1964 h 10000"/>
                <a:gd name="connsiteX33" fmla="*/ 5961 w 9801"/>
                <a:gd name="connsiteY33" fmla="*/ 2536 h 10000"/>
                <a:gd name="connsiteX34" fmla="*/ 6156 w 9801"/>
                <a:gd name="connsiteY34" fmla="*/ 3086 h 10000"/>
                <a:gd name="connsiteX35" fmla="*/ 6415 w 9801"/>
                <a:gd name="connsiteY35" fmla="*/ 3621 h 10000"/>
                <a:gd name="connsiteX36" fmla="*/ 6614 w 9801"/>
                <a:gd name="connsiteY36" fmla="*/ 3929 h 10000"/>
                <a:gd name="connsiteX37" fmla="*/ 6768 w 9801"/>
                <a:gd name="connsiteY37" fmla="*/ 4085 h 10000"/>
                <a:gd name="connsiteX38" fmla="*/ 7009 w 9801"/>
                <a:gd name="connsiteY38" fmla="*/ 4229 h 10000"/>
                <a:gd name="connsiteX39" fmla="*/ 7152 w 9801"/>
                <a:gd name="connsiteY39" fmla="*/ 4192 h 10000"/>
                <a:gd name="connsiteX40" fmla="*/ 7299 w 9801"/>
                <a:gd name="connsiteY40" fmla="*/ 4157 h 10000"/>
                <a:gd name="connsiteX41" fmla="*/ 7498 w 9801"/>
                <a:gd name="connsiteY41" fmla="*/ 4143 h 10000"/>
                <a:gd name="connsiteX42" fmla="*/ 7747 w 9801"/>
                <a:gd name="connsiteY42" fmla="*/ 4657 h 10000"/>
                <a:gd name="connsiteX43" fmla="*/ 7950 w 9801"/>
                <a:gd name="connsiteY43" fmla="*/ 5014 h 10000"/>
                <a:gd name="connsiteX44" fmla="*/ 8156 w 9801"/>
                <a:gd name="connsiteY44" fmla="*/ 5550 h 10000"/>
                <a:gd name="connsiteX45" fmla="*/ 8258 w 9801"/>
                <a:gd name="connsiteY45" fmla="*/ 6122 h 10000"/>
                <a:gd name="connsiteX46" fmla="*/ 8503 w 9801"/>
                <a:gd name="connsiteY46" fmla="*/ 6607 h 10000"/>
                <a:gd name="connsiteX47" fmla="*/ 8665 w 9801"/>
                <a:gd name="connsiteY47" fmla="*/ 7000 h 10000"/>
                <a:gd name="connsiteX48" fmla="*/ 8910 w 9801"/>
                <a:gd name="connsiteY48" fmla="*/ 7536 h 10000"/>
                <a:gd name="connsiteX49" fmla="*/ 9054 w 9801"/>
                <a:gd name="connsiteY49" fmla="*/ 7678 h 10000"/>
                <a:gd name="connsiteX50" fmla="*/ 9210 w 9801"/>
                <a:gd name="connsiteY50" fmla="*/ 7857 h 10000"/>
                <a:gd name="connsiteX51" fmla="*/ 9404 w 9801"/>
                <a:gd name="connsiteY51" fmla="*/ 8179 h 10000"/>
                <a:gd name="connsiteX52" fmla="*/ 9603 w 9801"/>
                <a:gd name="connsiteY52" fmla="*/ 8514 h 10000"/>
                <a:gd name="connsiteX53" fmla="*/ 9801 w 9801"/>
                <a:gd name="connsiteY53" fmla="*/ 8871 h 10000"/>
                <a:gd name="connsiteX0" fmla="*/ 0 w 9798"/>
                <a:gd name="connsiteY0" fmla="*/ 10000 h 10000"/>
                <a:gd name="connsiteX1" fmla="*/ 204 w 9798"/>
                <a:gd name="connsiteY1" fmla="*/ 9500 h 10000"/>
                <a:gd name="connsiteX2" fmla="*/ 395 w 9798"/>
                <a:gd name="connsiteY2" fmla="*/ 9085 h 10000"/>
                <a:gd name="connsiteX3" fmla="*/ 542 w 9798"/>
                <a:gd name="connsiteY3" fmla="*/ 9036 h 10000"/>
                <a:gd name="connsiteX4" fmla="*/ 744 w 9798"/>
                <a:gd name="connsiteY4" fmla="*/ 9000 h 10000"/>
                <a:gd name="connsiteX5" fmla="*/ 890 w 9798"/>
                <a:gd name="connsiteY5" fmla="*/ 8964 h 10000"/>
                <a:gd name="connsiteX6" fmla="*/ 1095 w 9798"/>
                <a:gd name="connsiteY6" fmla="*/ 8929 h 10000"/>
                <a:gd name="connsiteX7" fmla="*/ 1289 w 9798"/>
                <a:gd name="connsiteY7" fmla="*/ 8893 h 10000"/>
                <a:gd name="connsiteX8" fmla="*/ 1487 w 9798"/>
                <a:gd name="connsiteY8" fmla="*/ 8857 h 10000"/>
                <a:gd name="connsiteX9" fmla="*/ 1742 w 9798"/>
                <a:gd name="connsiteY9" fmla="*/ 8621 h 10000"/>
                <a:gd name="connsiteX10" fmla="*/ 1877 w 9798"/>
                <a:gd name="connsiteY10" fmla="*/ 8014 h 10000"/>
                <a:gd name="connsiteX11" fmla="*/ 2016 w 9798"/>
                <a:gd name="connsiteY11" fmla="*/ 7800 h 10000"/>
                <a:gd name="connsiteX12" fmla="*/ 2260 w 9798"/>
                <a:gd name="connsiteY12" fmla="*/ 7178 h 10000"/>
                <a:gd name="connsiteX13" fmla="*/ 2406 w 9798"/>
                <a:gd name="connsiteY13" fmla="*/ 6765 h 10000"/>
                <a:gd name="connsiteX14" fmla="*/ 2601 w 9798"/>
                <a:gd name="connsiteY14" fmla="*/ 6321 h 10000"/>
                <a:gd name="connsiteX15" fmla="*/ 2748 w 9798"/>
                <a:gd name="connsiteY15" fmla="*/ 5908 h 10000"/>
                <a:gd name="connsiteX16" fmla="*/ 2938 w 9798"/>
                <a:gd name="connsiteY16" fmla="*/ 5300 h 10000"/>
                <a:gd name="connsiteX17" fmla="*/ 3126 w 9798"/>
                <a:gd name="connsiteY17" fmla="*/ 4478 h 10000"/>
                <a:gd name="connsiteX18" fmla="*/ 3365 w 9798"/>
                <a:gd name="connsiteY18" fmla="*/ 3871 h 10000"/>
                <a:gd name="connsiteX19" fmla="*/ 3500 w 9798"/>
                <a:gd name="connsiteY19" fmla="*/ 3250 h 10000"/>
                <a:gd name="connsiteX20" fmla="*/ 3696 w 9798"/>
                <a:gd name="connsiteY20" fmla="*/ 2822 h 10000"/>
                <a:gd name="connsiteX21" fmla="*/ 3842 w 9798"/>
                <a:gd name="connsiteY21" fmla="*/ 2229 h 10000"/>
                <a:gd name="connsiteX22" fmla="*/ 4033 w 9798"/>
                <a:gd name="connsiteY22" fmla="*/ 1765 h 10000"/>
                <a:gd name="connsiteX23" fmla="*/ 4234 w 9798"/>
                <a:gd name="connsiteY23" fmla="*/ 1372 h 10000"/>
                <a:gd name="connsiteX24" fmla="*/ 4417 w 9798"/>
                <a:gd name="connsiteY24" fmla="*/ 929 h 10000"/>
                <a:gd name="connsiteX25" fmla="*/ 4669 w 9798"/>
                <a:gd name="connsiteY25" fmla="*/ 908 h 10000"/>
                <a:gd name="connsiteX26" fmla="*/ 4862 w 9798"/>
                <a:gd name="connsiteY26" fmla="*/ 464 h 10000"/>
                <a:gd name="connsiteX27" fmla="*/ 5053 w 9798"/>
                <a:gd name="connsiteY27" fmla="*/ 50 h 10000"/>
                <a:gd name="connsiteX28" fmla="*/ 5248 w 9798"/>
                <a:gd name="connsiteY28" fmla="*/ 0 h 10000"/>
                <a:gd name="connsiteX29" fmla="*/ 5460 w 9798"/>
                <a:gd name="connsiteY29" fmla="*/ 336 h 10000"/>
                <a:gd name="connsiteX30" fmla="*/ 5618 w 9798"/>
                <a:gd name="connsiteY30" fmla="*/ 693 h 10000"/>
                <a:gd name="connsiteX31" fmla="*/ 5770 w 9798"/>
                <a:gd name="connsiteY31" fmla="*/ 1264 h 10000"/>
                <a:gd name="connsiteX32" fmla="*/ 5926 w 9798"/>
                <a:gd name="connsiteY32" fmla="*/ 1964 h 10000"/>
                <a:gd name="connsiteX33" fmla="*/ 6082 w 9798"/>
                <a:gd name="connsiteY33" fmla="*/ 2536 h 10000"/>
                <a:gd name="connsiteX34" fmla="*/ 6281 w 9798"/>
                <a:gd name="connsiteY34" fmla="*/ 3086 h 10000"/>
                <a:gd name="connsiteX35" fmla="*/ 6545 w 9798"/>
                <a:gd name="connsiteY35" fmla="*/ 3621 h 10000"/>
                <a:gd name="connsiteX36" fmla="*/ 6748 w 9798"/>
                <a:gd name="connsiteY36" fmla="*/ 3929 h 10000"/>
                <a:gd name="connsiteX37" fmla="*/ 6905 w 9798"/>
                <a:gd name="connsiteY37" fmla="*/ 4085 h 10000"/>
                <a:gd name="connsiteX38" fmla="*/ 7151 w 9798"/>
                <a:gd name="connsiteY38" fmla="*/ 4229 h 10000"/>
                <a:gd name="connsiteX39" fmla="*/ 7297 w 9798"/>
                <a:gd name="connsiteY39" fmla="*/ 4192 h 10000"/>
                <a:gd name="connsiteX40" fmla="*/ 7447 w 9798"/>
                <a:gd name="connsiteY40" fmla="*/ 4157 h 10000"/>
                <a:gd name="connsiteX41" fmla="*/ 7650 w 9798"/>
                <a:gd name="connsiteY41" fmla="*/ 4143 h 10000"/>
                <a:gd name="connsiteX42" fmla="*/ 7904 w 9798"/>
                <a:gd name="connsiteY42" fmla="*/ 4657 h 10000"/>
                <a:gd name="connsiteX43" fmla="*/ 8111 w 9798"/>
                <a:gd name="connsiteY43" fmla="*/ 5014 h 10000"/>
                <a:gd name="connsiteX44" fmla="*/ 8322 w 9798"/>
                <a:gd name="connsiteY44" fmla="*/ 5550 h 10000"/>
                <a:gd name="connsiteX45" fmla="*/ 8426 w 9798"/>
                <a:gd name="connsiteY45" fmla="*/ 6122 h 10000"/>
                <a:gd name="connsiteX46" fmla="*/ 8676 w 9798"/>
                <a:gd name="connsiteY46" fmla="*/ 6607 h 10000"/>
                <a:gd name="connsiteX47" fmla="*/ 8841 w 9798"/>
                <a:gd name="connsiteY47" fmla="*/ 7000 h 10000"/>
                <a:gd name="connsiteX48" fmla="*/ 9091 w 9798"/>
                <a:gd name="connsiteY48" fmla="*/ 7536 h 10000"/>
                <a:gd name="connsiteX49" fmla="*/ 9238 w 9798"/>
                <a:gd name="connsiteY49" fmla="*/ 7678 h 10000"/>
                <a:gd name="connsiteX50" fmla="*/ 9397 w 9798"/>
                <a:gd name="connsiteY50" fmla="*/ 7857 h 10000"/>
                <a:gd name="connsiteX51" fmla="*/ 9595 w 9798"/>
                <a:gd name="connsiteY51" fmla="*/ 8179 h 10000"/>
                <a:gd name="connsiteX52" fmla="*/ 9798 w 9798"/>
                <a:gd name="connsiteY52" fmla="*/ 8514 h 10000"/>
                <a:gd name="connsiteX0" fmla="*/ 0 w 9793"/>
                <a:gd name="connsiteY0" fmla="*/ 10000 h 10000"/>
                <a:gd name="connsiteX1" fmla="*/ 208 w 9793"/>
                <a:gd name="connsiteY1" fmla="*/ 9500 h 10000"/>
                <a:gd name="connsiteX2" fmla="*/ 403 w 9793"/>
                <a:gd name="connsiteY2" fmla="*/ 9085 h 10000"/>
                <a:gd name="connsiteX3" fmla="*/ 553 w 9793"/>
                <a:gd name="connsiteY3" fmla="*/ 9036 h 10000"/>
                <a:gd name="connsiteX4" fmla="*/ 759 w 9793"/>
                <a:gd name="connsiteY4" fmla="*/ 9000 h 10000"/>
                <a:gd name="connsiteX5" fmla="*/ 908 w 9793"/>
                <a:gd name="connsiteY5" fmla="*/ 8964 h 10000"/>
                <a:gd name="connsiteX6" fmla="*/ 1118 w 9793"/>
                <a:gd name="connsiteY6" fmla="*/ 8929 h 10000"/>
                <a:gd name="connsiteX7" fmla="*/ 1316 w 9793"/>
                <a:gd name="connsiteY7" fmla="*/ 8893 h 10000"/>
                <a:gd name="connsiteX8" fmla="*/ 1518 w 9793"/>
                <a:gd name="connsiteY8" fmla="*/ 8857 h 10000"/>
                <a:gd name="connsiteX9" fmla="*/ 1778 w 9793"/>
                <a:gd name="connsiteY9" fmla="*/ 8621 h 10000"/>
                <a:gd name="connsiteX10" fmla="*/ 1916 w 9793"/>
                <a:gd name="connsiteY10" fmla="*/ 8014 h 10000"/>
                <a:gd name="connsiteX11" fmla="*/ 2058 w 9793"/>
                <a:gd name="connsiteY11" fmla="*/ 7800 h 10000"/>
                <a:gd name="connsiteX12" fmla="*/ 2307 w 9793"/>
                <a:gd name="connsiteY12" fmla="*/ 7178 h 10000"/>
                <a:gd name="connsiteX13" fmla="*/ 2456 w 9793"/>
                <a:gd name="connsiteY13" fmla="*/ 6765 h 10000"/>
                <a:gd name="connsiteX14" fmla="*/ 2655 w 9793"/>
                <a:gd name="connsiteY14" fmla="*/ 6321 h 10000"/>
                <a:gd name="connsiteX15" fmla="*/ 2805 w 9793"/>
                <a:gd name="connsiteY15" fmla="*/ 5908 h 10000"/>
                <a:gd name="connsiteX16" fmla="*/ 2999 w 9793"/>
                <a:gd name="connsiteY16" fmla="*/ 5300 h 10000"/>
                <a:gd name="connsiteX17" fmla="*/ 3190 w 9793"/>
                <a:gd name="connsiteY17" fmla="*/ 4478 h 10000"/>
                <a:gd name="connsiteX18" fmla="*/ 3434 w 9793"/>
                <a:gd name="connsiteY18" fmla="*/ 3871 h 10000"/>
                <a:gd name="connsiteX19" fmla="*/ 3572 w 9793"/>
                <a:gd name="connsiteY19" fmla="*/ 3250 h 10000"/>
                <a:gd name="connsiteX20" fmla="*/ 3772 w 9793"/>
                <a:gd name="connsiteY20" fmla="*/ 2822 h 10000"/>
                <a:gd name="connsiteX21" fmla="*/ 3921 w 9793"/>
                <a:gd name="connsiteY21" fmla="*/ 2229 h 10000"/>
                <a:gd name="connsiteX22" fmla="*/ 4116 w 9793"/>
                <a:gd name="connsiteY22" fmla="*/ 1765 h 10000"/>
                <a:gd name="connsiteX23" fmla="*/ 4321 w 9793"/>
                <a:gd name="connsiteY23" fmla="*/ 1372 h 10000"/>
                <a:gd name="connsiteX24" fmla="*/ 4508 w 9793"/>
                <a:gd name="connsiteY24" fmla="*/ 929 h 10000"/>
                <a:gd name="connsiteX25" fmla="*/ 4765 w 9793"/>
                <a:gd name="connsiteY25" fmla="*/ 908 h 10000"/>
                <a:gd name="connsiteX26" fmla="*/ 4962 w 9793"/>
                <a:gd name="connsiteY26" fmla="*/ 464 h 10000"/>
                <a:gd name="connsiteX27" fmla="*/ 5157 w 9793"/>
                <a:gd name="connsiteY27" fmla="*/ 50 h 10000"/>
                <a:gd name="connsiteX28" fmla="*/ 5356 w 9793"/>
                <a:gd name="connsiteY28" fmla="*/ 0 h 10000"/>
                <a:gd name="connsiteX29" fmla="*/ 5573 w 9793"/>
                <a:gd name="connsiteY29" fmla="*/ 336 h 10000"/>
                <a:gd name="connsiteX30" fmla="*/ 5734 w 9793"/>
                <a:gd name="connsiteY30" fmla="*/ 693 h 10000"/>
                <a:gd name="connsiteX31" fmla="*/ 5889 w 9793"/>
                <a:gd name="connsiteY31" fmla="*/ 1264 h 10000"/>
                <a:gd name="connsiteX32" fmla="*/ 6048 w 9793"/>
                <a:gd name="connsiteY32" fmla="*/ 1964 h 10000"/>
                <a:gd name="connsiteX33" fmla="*/ 6207 w 9793"/>
                <a:gd name="connsiteY33" fmla="*/ 2536 h 10000"/>
                <a:gd name="connsiteX34" fmla="*/ 6410 w 9793"/>
                <a:gd name="connsiteY34" fmla="*/ 3086 h 10000"/>
                <a:gd name="connsiteX35" fmla="*/ 6680 w 9793"/>
                <a:gd name="connsiteY35" fmla="*/ 3621 h 10000"/>
                <a:gd name="connsiteX36" fmla="*/ 6887 w 9793"/>
                <a:gd name="connsiteY36" fmla="*/ 3929 h 10000"/>
                <a:gd name="connsiteX37" fmla="*/ 7047 w 9793"/>
                <a:gd name="connsiteY37" fmla="*/ 4085 h 10000"/>
                <a:gd name="connsiteX38" fmla="*/ 7298 w 9793"/>
                <a:gd name="connsiteY38" fmla="*/ 4229 h 10000"/>
                <a:gd name="connsiteX39" fmla="*/ 7447 w 9793"/>
                <a:gd name="connsiteY39" fmla="*/ 4192 h 10000"/>
                <a:gd name="connsiteX40" fmla="*/ 7601 w 9793"/>
                <a:gd name="connsiteY40" fmla="*/ 4157 h 10000"/>
                <a:gd name="connsiteX41" fmla="*/ 7808 w 9793"/>
                <a:gd name="connsiteY41" fmla="*/ 4143 h 10000"/>
                <a:gd name="connsiteX42" fmla="*/ 8067 w 9793"/>
                <a:gd name="connsiteY42" fmla="*/ 4657 h 10000"/>
                <a:gd name="connsiteX43" fmla="*/ 8278 w 9793"/>
                <a:gd name="connsiteY43" fmla="*/ 5014 h 10000"/>
                <a:gd name="connsiteX44" fmla="*/ 8494 w 9793"/>
                <a:gd name="connsiteY44" fmla="*/ 5550 h 10000"/>
                <a:gd name="connsiteX45" fmla="*/ 8600 w 9793"/>
                <a:gd name="connsiteY45" fmla="*/ 6122 h 10000"/>
                <a:gd name="connsiteX46" fmla="*/ 8855 w 9793"/>
                <a:gd name="connsiteY46" fmla="*/ 6607 h 10000"/>
                <a:gd name="connsiteX47" fmla="*/ 9023 w 9793"/>
                <a:gd name="connsiteY47" fmla="*/ 7000 h 10000"/>
                <a:gd name="connsiteX48" fmla="*/ 9278 w 9793"/>
                <a:gd name="connsiteY48" fmla="*/ 7536 h 10000"/>
                <a:gd name="connsiteX49" fmla="*/ 9428 w 9793"/>
                <a:gd name="connsiteY49" fmla="*/ 7678 h 10000"/>
                <a:gd name="connsiteX50" fmla="*/ 9591 w 9793"/>
                <a:gd name="connsiteY50" fmla="*/ 7857 h 10000"/>
                <a:gd name="connsiteX51" fmla="*/ 9793 w 9793"/>
                <a:gd name="connsiteY51" fmla="*/ 8179 h 10000"/>
                <a:gd name="connsiteX0" fmla="*/ 0 w 9794"/>
                <a:gd name="connsiteY0" fmla="*/ 10000 h 10000"/>
                <a:gd name="connsiteX1" fmla="*/ 212 w 9794"/>
                <a:gd name="connsiteY1" fmla="*/ 9500 h 10000"/>
                <a:gd name="connsiteX2" fmla="*/ 412 w 9794"/>
                <a:gd name="connsiteY2" fmla="*/ 9085 h 10000"/>
                <a:gd name="connsiteX3" fmla="*/ 565 w 9794"/>
                <a:gd name="connsiteY3" fmla="*/ 9036 h 10000"/>
                <a:gd name="connsiteX4" fmla="*/ 775 w 9794"/>
                <a:gd name="connsiteY4" fmla="*/ 9000 h 10000"/>
                <a:gd name="connsiteX5" fmla="*/ 927 w 9794"/>
                <a:gd name="connsiteY5" fmla="*/ 8964 h 10000"/>
                <a:gd name="connsiteX6" fmla="*/ 1142 w 9794"/>
                <a:gd name="connsiteY6" fmla="*/ 8929 h 10000"/>
                <a:gd name="connsiteX7" fmla="*/ 1344 w 9794"/>
                <a:gd name="connsiteY7" fmla="*/ 8893 h 10000"/>
                <a:gd name="connsiteX8" fmla="*/ 1550 w 9794"/>
                <a:gd name="connsiteY8" fmla="*/ 8857 h 10000"/>
                <a:gd name="connsiteX9" fmla="*/ 1816 w 9794"/>
                <a:gd name="connsiteY9" fmla="*/ 8621 h 10000"/>
                <a:gd name="connsiteX10" fmla="*/ 1956 w 9794"/>
                <a:gd name="connsiteY10" fmla="*/ 8014 h 10000"/>
                <a:gd name="connsiteX11" fmla="*/ 2102 w 9794"/>
                <a:gd name="connsiteY11" fmla="*/ 7800 h 10000"/>
                <a:gd name="connsiteX12" fmla="*/ 2356 w 9794"/>
                <a:gd name="connsiteY12" fmla="*/ 7178 h 10000"/>
                <a:gd name="connsiteX13" fmla="*/ 2508 w 9794"/>
                <a:gd name="connsiteY13" fmla="*/ 6765 h 10000"/>
                <a:gd name="connsiteX14" fmla="*/ 2711 w 9794"/>
                <a:gd name="connsiteY14" fmla="*/ 6321 h 10000"/>
                <a:gd name="connsiteX15" fmla="*/ 2864 w 9794"/>
                <a:gd name="connsiteY15" fmla="*/ 5908 h 10000"/>
                <a:gd name="connsiteX16" fmla="*/ 3062 w 9794"/>
                <a:gd name="connsiteY16" fmla="*/ 5300 h 10000"/>
                <a:gd name="connsiteX17" fmla="*/ 3257 w 9794"/>
                <a:gd name="connsiteY17" fmla="*/ 4478 h 10000"/>
                <a:gd name="connsiteX18" fmla="*/ 3507 w 9794"/>
                <a:gd name="connsiteY18" fmla="*/ 3871 h 10000"/>
                <a:gd name="connsiteX19" fmla="*/ 3648 w 9794"/>
                <a:gd name="connsiteY19" fmla="*/ 3250 h 10000"/>
                <a:gd name="connsiteX20" fmla="*/ 3852 w 9794"/>
                <a:gd name="connsiteY20" fmla="*/ 2822 h 10000"/>
                <a:gd name="connsiteX21" fmla="*/ 4004 w 9794"/>
                <a:gd name="connsiteY21" fmla="*/ 2229 h 10000"/>
                <a:gd name="connsiteX22" fmla="*/ 4203 w 9794"/>
                <a:gd name="connsiteY22" fmla="*/ 1765 h 10000"/>
                <a:gd name="connsiteX23" fmla="*/ 4412 w 9794"/>
                <a:gd name="connsiteY23" fmla="*/ 1372 h 10000"/>
                <a:gd name="connsiteX24" fmla="*/ 4603 w 9794"/>
                <a:gd name="connsiteY24" fmla="*/ 929 h 10000"/>
                <a:gd name="connsiteX25" fmla="*/ 4866 w 9794"/>
                <a:gd name="connsiteY25" fmla="*/ 908 h 10000"/>
                <a:gd name="connsiteX26" fmla="*/ 5067 w 9794"/>
                <a:gd name="connsiteY26" fmla="*/ 464 h 10000"/>
                <a:gd name="connsiteX27" fmla="*/ 5266 w 9794"/>
                <a:gd name="connsiteY27" fmla="*/ 50 h 10000"/>
                <a:gd name="connsiteX28" fmla="*/ 5469 w 9794"/>
                <a:gd name="connsiteY28" fmla="*/ 0 h 10000"/>
                <a:gd name="connsiteX29" fmla="*/ 5691 w 9794"/>
                <a:gd name="connsiteY29" fmla="*/ 336 h 10000"/>
                <a:gd name="connsiteX30" fmla="*/ 5855 w 9794"/>
                <a:gd name="connsiteY30" fmla="*/ 693 h 10000"/>
                <a:gd name="connsiteX31" fmla="*/ 6013 w 9794"/>
                <a:gd name="connsiteY31" fmla="*/ 1264 h 10000"/>
                <a:gd name="connsiteX32" fmla="*/ 6176 w 9794"/>
                <a:gd name="connsiteY32" fmla="*/ 1964 h 10000"/>
                <a:gd name="connsiteX33" fmla="*/ 6338 w 9794"/>
                <a:gd name="connsiteY33" fmla="*/ 2536 h 10000"/>
                <a:gd name="connsiteX34" fmla="*/ 6545 w 9794"/>
                <a:gd name="connsiteY34" fmla="*/ 3086 h 10000"/>
                <a:gd name="connsiteX35" fmla="*/ 6821 w 9794"/>
                <a:gd name="connsiteY35" fmla="*/ 3621 h 10000"/>
                <a:gd name="connsiteX36" fmla="*/ 7033 w 9794"/>
                <a:gd name="connsiteY36" fmla="*/ 3929 h 10000"/>
                <a:gd name="connsiteX37" fmla="*/ 7196 w 9794"/>
                <a:gd name="connsiteY37" fmla="*/ 4085 h 10000"/>
                <a:gd name="connsiteX38" fmla="*/ 7452 w 9794"/>
                <a:gd name="connsiteY38" fmla="*/ 4229 h 10000"/>
                <a:gd name="connsiteX39" fmla="*/ 7604 w 9794"/>
                <a:gd name="connsiteY39" fmla="*/ 4192 h 10000"/>
                <a:gd name="connsiteX40" fmla="*/ 7762 w 9794"/>
                <a:gd name="connsiteY40" fmla="*/ 4157 h 10000"/>
                <a:gd name="connsiteX41" fmla="*/ 7973 w 9794"/>
                <a:gd name="connsiteY41" fmla="*/ 4143 h 10000"/>
                <a:gd name="connsiteX42" fmla="*/ 8238 w 9794"/>
                <a:gd name="connsiteY42" fmla="*/ 4657 h 10000"/>
                <a:gd name="connsiteX43" fmla="*/ 8453 w 9794"/>
                <a:gd name="connsiteY43" fmla="*/ 5014 h 10000"/>
                <a:gd name="connsiteX44" fmla="*/ 8674 w 9794"/>
                <a:gd name="connsiteY44" fmla="*/ 5550 h 10000"/>
                <a:gd name="connsiteX45" fmla="*/ 8782 w 9794"/>
                <a:gd name="connsiteY45" fmla="*/ 6122 h 10000"/>
                <a:gd name="connsiteX46" fmla="*/ 9042 w 9794"/>
                <a:gd name="connsiteY46" fmla="*/ 6607 h 10000"/>
                <a:gd name="connsiteX47" fmla="*/ 9214 w 9794"/>
                <a:gd name="connsiteY47" fmla="*/ 7000 h 10000"/>
                <a:gd name="connsiteX48" fmla="*/ 9474 w 9794"/>
                <a:gd name="connsiteY48" fmla="*/ 7536 h 10000"/>
                <a:gd name="connsiteX49" fmla="*/ 9627 w 9794"/>
                <a:gd name="connsiteY49" fmla="*/ 7678 h 10000"/>
                <a:gd name="connsiteX50" fmla="*/ 9794 w 9794"/>
                <a:gd name="connsiteY50" fmla="*/ 7857 h 10000"/>
                <a:gd name="connsiteX0" fmla="*/ 0 w 9829"/>
                <a:gd name="connsiteY0" fmla="*/ 10000 h 10000"/>
                <a:gd name="connsiteX1" fmla="*/ 216 w 9829"/>
                <a:gd name="connsiteY1" fmla="*/ 9500 h 10000"/>
                <a:gd name="connsiteX2" fmla="*/ 421 w 9829"/>
                <a:gd name="connsiteY2" fmla="*/ 9085 h 10000"/>
                <a:gd name="connsiteX3" fmla="*/ 577 w 9829"/>
                <a:gd name="connsiteY3" fmla="*/ 9036 h 10000"/>
                <a:gd name="connsiteX4" fmla="*/ 791 w 9829"/>
                <a:gd name="connsiteY4" fmla="*/ 9000 h 10000"/>
                <a:gd name="connsiteX5" fmla="*/ 946 w 9829"/>
                <a:gd name="connsiteY5" fmla="*/ 8964 h 10000"/>
                <a:gd name="connsiteX6" fmla="*/ 1166 w 9829"/>
                <a:gd name="connsiteY6" fmla="*/ 8929 h 10000"/>
                <a:gd name="connsiteX7" fmla="*/ 1372 w 9829"/>
                <a:gd name="connsiteY7" fmla="*/ 8893 h 10000"/>
                <a:gd name="connsiteX8" fmla="*/ 1583 w 9829"/>
                <a:gd name="connsiteY8" fmla="*/ 8857 h 10000"/>
                <a:gd name="connsiteX9" fmla="*/ 1854 w 9829"/>
                <a:gd name="connsiteY9" fmla="*/ 8621 h 10000"/>
                <a:gd name="connsiteX10" fmla="*/ 1997 w 9829"/>
                <a:gd name="connsiteY10" fmla="*/ 8014 h 10000"/>
                <a:gd name="connsiteX11" fmla="*/ 2146 w 9829"/>
                <a:gd name="connsiteY11" fmla="*/ 7800 h 10000"/>
                <a:gd name="connsiteX12" fmla="*/ 2406 w 9829"/>
                <a:gd name="connsiteY12" fmla="*/ 7178 h 10000"/>
                <a:gd name="connsiteX13" fmla="*/ 2561 w 9829"/>
                <a:gd name="connsiteY13" fmla="*/ 6765 h 10000"/>
                <a:gd name="connsiteX14" fmla="*/ 2768 w 9829"/>
                <a:gd name="connsiteY14" fmla="*/ 6321 h 10000"/>
                <a:gd name="connsiteX15" fmla="*/ 2924 w 9829"/>
                <a:gd name="connsiteY15" fmla="*/ 5908 h 10000"/>
                <a:gd name="connsiteX16" fmla="*/ 3126 w 9829"/>
                <a:gd name="connsiteY16" fmla="*/ 5300 h 10000"/>
                <a:gd name="connsiteX17" fmla="*/ 3326 w 9829"/>
                <a:gd name="connsiteY17" fmla="*/ 4478 h 10000"/>
                <a:gd name="connsiteX18" fmla="*/ 3581 w 9829"/>
                <a:gd name="connsiteY18" fmla="*/ 3871 h 10000"/>
                <a:gd name="connsiteX19" fmla="*/ 3725 w 9829"/>
                <a:gd name="connsiteY19" fmla="*/ 3250 h 10000"/>
                <a:gd name="connsiteX20" fmla="*/ 3933 w 9829"/>
                <a:gd name="connsiteY20" fmla="*/ 2822 h 10000"/>
                <a:gd name="connsiteX21" fmla="*/ 4088 w 9829"/>
                <a:gd name="connsiteY21" fmla="*/ 2229 h 10000"/>
                <a:gd name="connsiteX22" fmla="*/ 4291 w 9829"/>
                <a:gd name="connsiteY22" fmla="*/ 1765 h 10000"/>
                <a:gd name="connsiteX23" fmla="*/ 4505 w 9829"/>
                <a:gd name="connsiteY23" fmla="*/ 1372 h 10000"/>
                <a:gd name="connsiteX24" fmla="*/ 4700 w 9829"/>
                <a:gd name="connsiteY24" fmla="*/ 929 h 10000"/>
                <a:gd name="connsiteX25" fmla="*/ 4968 w 9829"/>
                <a:gd name="connsiteY25" fmla="*/ 908 h 10000"/>
                <a:gd name="connsiteX26" fmla="*/ 5174 w 9829"/>
                <a:gd name="connsiteY26" fmla="*/ 464 h 10000"/>
                <a:gd name="connsiteX27" fmla="*/ 5377 w 9829"/>
                <a:gd name="connsiteY27" fmla="*/ 50 h 10000"/>
                <a:gd name="connsiteX28" fmla="*/ 5584 w 9829"/>
                <a:gd name="connsiteY28" fmla="*/ 0 h 10000"/>
                <a:gd name="connsiteX29" fmla="*/ 5811 w 9829"/>
                <a:gd name="connsiteY29" fmla="*/ 336 h 10000"/>
                <a:gd name="connsiteX30" fmla="*/ 5978 w 9829"/>
                <a:gd name="connsiteY30" fmla="*/ 693 h 10000"/>
                <a:gd name="connsiteX31" fmla="*/ 6139 w 9829"/>
                <a:gd name="connsiteY31" fmla="*/ 1264 h 10000"/>
                <a:gd name="connsiteX32" fmla="*/ 6306 w 9829"/>
                <a:gd name="connsiteY32" fmla="*/ 1964 h 10000"/>
                <a:gd name="connsiteX33" fmla="*/ 6471 w 9829"/>
                <a:gd name="connsiteY33" fmla="*/ 2536 h 10000"/>
                <a:gd name="connsiteX34" fmla="*/ 6683 w 9829"/>
                <a:gd name="connsiteY34" fmla="*/ 3086 h 10000"/>
                <a:gd name="connsiteX35" fmla="*/ 6964 w 9829"/>
                <a:gd name="connsiteY35" fmla="*/ 3621 h 10000"/>
                <a:gd name="connsiteX36" fmla="*/ 7181 w 9829"/>
                <a:gd name="connsiteY36" fmla="*/ 3929 h 10000"/>
                <a:gd name="connsiteX37" fmla="*/ 7347 w 9829"/>
                <a:gd name="connsiteY37" fmla="*/ 4085 h 10000"/>
                <a:gd name="connsiteX38" fmla="*/ 7609 w 9829"/>
                <a:gd name="connsiteY38" fmla="*/ 4229 h 10000"/>
                <a:gd name="connsiteX39" fmla="*/ 7764 w 9829"/>
                <a:gd name="connsiteY39" fmla="*/ 4192 h 10000"/>
                <a:gd name="connsiteX40" fmla="*/ 7925 w 9829"/>
                <a:gd name="connsiteY40" fmla="*/ 4157 h 10000"/>
                <a:gd name="connsiteX41" fmla="*/ 8141 w 9829"/>
                <a:gd name="connsiteY41" fmla="*/ 4143 h 10000"/>
                <a:gd name="connsiteX42" fmla="*/ 8411 w 9829"/>
                <a:gd name="connsiteY42" fmla="*/ 4657 h 10000"/>
                <a:gd name="connsiteX43" fmla="*/ 8631 w 9829"/>
                <a:gd name="connsiteY43" fmla="*/ 5014 h 10000"/>
                <a:gd name="connsiteX44" fmla="*/ 8856 w 9829"/>
                <a:gd name="connsiteY44" fmla="*/ 5550 h 10000"/>
                <a:gd name="connsiteX45" fmla="*/ 8967 w 9829"/>
                <a:gd name="connsiteY45" fmla="*/ 6122 h 10000"/>
                <a:gd name="connsiteX46" fmla="*/ 9232 w 9829"/>
                <a:gd name="connsiteY46" fmla="*/ 6607 h 10000"/>
                <a:gd name="connsiteX47" fmla="*/ 9408 w 9829"/>
                <a:gd name="connsiteY47" fmla="*/ 7000 h 10000"/>
                <a:gd name="connsiteX48" fmla="*/ 9673 w 9829"/>
                <a:gd name="connsiteY48" fmla="*/ 7536 h 10000"/>
                <a:gd name="connsiteX49" fmla="*/ 9829 w 9829"/>
                <a:gd name="connsiteY49" fmla="*/ 7678 h 10000"/>
                <a:gd name="connsiteX0" fmla="*/ 0 w 9841"/>
                <a:gd name="connsiteY0" fmla="*/ 10000 h 10000"/>
                <a:gd name="connsiteX1" fmla="*/ 220 w 9841"/>
                <a:gd name="connsiteY1" fmla="*/ 9500 h 10000"/>
                <a:gd name="connsiteX2" fmla="*/ 428 w 9841"/>
                <a:gd name="connsiteY2" fmla="*/ 9085 h 10000"/>
                <a:gd name="connsiteX3" fmla="*/ 587 w 9841"/>
                <a:gd name="connsiteY3" fmla="*/ 9036 h 10000"/>
                <a:gd name="connsiteX4" fmla="*/ 805 w 9841"/>
                <a:gd name="connsiteY4" fmla="*/ 9000 h 10000"/>
                <a:gd name="connsiteX5" fmla="*/ 962 w 9841"/>
                <a:gd name="connsiteY5" fmla="*/ 8964 h 10000"/>
                <a:gd name="connsiteX6" fmla="*/ 1186 w 9841"/>
                <a:gd name="connsiteY6" fmla="*/ 8929 h 10000"/>
                <a:gd name="connsiteX7" fmla="*/ 1396 w 9841"/>
                <a:gd name="connsiteY7" fmla="*/ 8893 h 10000"/>
                <a:gd name="connsiteX8" fmla="*/ 1611 w 9841"/>
                <a:gd name="connsiteY8" fmla="*/ 8857 h 10000"/>
                <a:gd name="connsiteX9" fmla="*/ 1886 w 9841"/>
                <a:gd name="connsiteY9" fmla="*/ 8621 h 10000"/>
                <a:gd name="connsiteX10" fmla="*/ 2032 w 9841"/>
                <a:gd name="connsiteY10" fmla="*/ 8014 h 10000"/>
                <a:gd name="connsiteX11" fmla="*/ 2183 w 9841"/>
                <a:gd name="connsiteY11" fmla="*/ 7800 h 10000"/>
                <a:gd name="connsiteX12" fmla="*/ 2448 w 9841"/>
                <a:gd name="connsiteY12" fmla="*/ 7178 h 10000"/>
                <a:gd name="connsiteX13" fmla="*/ 2606 w 9841"/>
                <a:gd name="connsiteY13" fmla="*/ 6765 h 10000"/>
                <a:gd name="connsiteX14" fmla="*/ 2816 w 9841"/>
                <a:gd name="connsiteY14" fmla="*/ 6321 h 10000"/>
                <a:gd name="connsiteX15" fmla="*/ 2975 w 9841"/>
                <a:gd name="connsiteY15" fmla="*/ 5908 h 10000"/>
                <a:gd name="connsiteX16" fmla="*/ 3180 w 9841"/>
                <a:gd name="connsiteY16" fmla="*/ 5300 h 10000"/>
                <a:gd name="connsiteX17" fmla="*/ 3384 w 9841"/>
                <a:gd name="connsiteY17" fmla="*/ 4478 h 10000"/>
                <a:gd name="connsiteX18" fmla="*/ 3643 w 9841"/>
                <a:gd name="connsiteY18" fmla="*/ 3871 h 10000"/>
                <a:gd name="connsiteX19" fmla="*/ 3790 w 9841"/>
                <a:gd name="connsiteY19" fmla="*/ 3250 h 10000"/>
                <a:gd name="connsiteX20" fmla="*/ 4001 w 9841"/>
                <a:gd name="connsiteY20" fmla="*/ 2822 h 10000"/>
                <a:gd name="connsiteX21" fmla="*/ 4159 w 9841"/>
                <a:gd name="connsiteY21" fmla="*/ 2229 h 10000"/>
                <a:gd name="connsiteX22" fmla="*/ 4366 w 9841"/>
                <a:gd name="connsiteY22" fmla="*/ 1765 h 10000"/>
                <a:gd name="connsiteX23" fmla="*/ 4583 w 9841"/>
                <a:gd name="connsiteY23" fmla="*/ 1372 h 10000"/>
                <a:gd name="connsiteX24" fmla="*/ 4782 w 9841"/>
                <a:gd name="connsiteY24" fmla="*/ 929 h 10000"/>
                <a:gd name="connsiteX25" fmla="*/ 5054 w 9841"/>
                <a:gd name="connsiteY25" fmla="*/ 908 h 10000"/>
                <a:gd name="connsiteX26" fmla="*/ 5264 w 9841"/>
                <a:gd name="connsiteY26" fmla="*/ 464 h 10000"/>
                <a:gd name="connsiteX27" fmla="*/ 5471 w 9841"/>
                <a:gd name="connsiteY27" fmla="*/ 50 h 10000"/>
                <a:gd name="connsiteX28" fmla="*/ 5681 w 9841"/>
                <a:gd name="connsiteY28" fmla="*/ 0 h 10000"/>
                <a:gd name="connsiteX29" fmla="*/ 5912 w 9841"/>
                <a:gd name="connsiteY29" fmla="*/ 336 h 10000"/>
                <a:gd name="connsiteX30" fmla="*/ 6082 w 9841"/>
                <a:gd name="connsiteY30" fmla="*/ 693 h 10000"/>
                <a:gd name="connsiteX31" fmla="*/ 6246 w 9841"/>
                <a:gd name="connsiteY31" fmla="*/ 1264 h 10000"/>
                <a:gd name="connsiteX32" fmla="*/ 6416 w 9841"/>
                <a:gd name="connsiteY32" fmla="*/ 1964 h 10000"/>
                <a:gd name="connsiteX33" fmla="*/ 6584 w 9841"/>
                <a:gd name="connsiteY33" fmla="*/ 2536 h 10000"/>
                <a:gd name="connsiteX34" fmla="*/ 6799 w 9841"/>
                <a:gd name="connsiteY34" fmla="*/ 3086 h 10000"/>
                <a:gd name="connsiteX35" fmla="*/ 7085 w 9841"/>
                <a:gd name="connsiteY35" fmla="*/ 3621 h 10000"/>
                <a:gd name="connsiteX36" fmla="*/ 7306 w 9841"/>
                <a:gd name="connsiteY36" fmla="*/ 3929 h 10000"/>
                <a:gd name="connsiteX37" fmla="*/ 7475 w 9841"/>
                <a:gd name="connsiteY37" fmla="*/ 4085 h 10000"/>
                <a:gd name="connsiteX38" fmla="*/ 7741 w 9841"/>
                <a:gd name="connsiteY38" fmla="*/ 4229 h 10000"/>
                <a:gd name="connsiteX39" fmla="*/ 7899 w 9841"/>
                <a:gd name="connsiteY39" fmla="*/ 4192 h 10000"/>
                <a:gd name="connsiteX40" fmla="*/ 8063 w 9841"/>
                <a:gd name="connsiteY40" fmla="*/ 4157 h 10000"/>
                <a:gd name="connsiteX41" fmla="*/ 8283 w 9841"/>
                <a:gd name="connsiteY41" fmla="*/ 4143 h 10000"/>
                <a:gd name="connsiteX42" fmla="*/ 8557 w 9841"/>
                <a:gd name="connsiteY42" fmla="*/ 4657 h 10000"/>
                <a:gd name="connsiteX43" fmla="*/ 8781 w 9841"/>
                <a:gd name="connsiteY43" fmla="*/ 5014 h 10000"/>
                <a:gd name="connsiteX44" fmla="*/ 9010 w 9841"/>
                <a:gd name="connsiteY44" fmla="*/ 5550 h 10000"/>
                <a:gd name="connsiteX45" fmla="*/ 9123 w 9841"/>
                <a:gd name="connsiteY45" fmla="*/ 6122 h 10000"/>
                <a:gd name="connsiteX46" fmla="*/ 9393 w 9841"/>
                <a:gd name="connsiteY46" fmla="*/ 6607 h 10000"/>
                <a:gd name="connsiteX47" fmla="*/ 9572 w 9841"/>
                <a:gd name="connsiteY47" fmla="*/ 7000 h 10000"/>
                <a:gd name="connsiteX48" fmla="*/ 9841 w 9841"/>
                <a:gd name="connsiteY48" fmla="*/ 7536 h 10000"/>
                <a:gd name="connsiteX0" fmla="*/ 0 w 9727"/>
                <a:gd name="connsiteY0" fmla="*/ 10000 h 10000"/>
                <a:gd name="connsiteX1" fmla="*/ 224 w 9727"/>
                <a:gd name="connsiteY1" fmla="*/ 9500 h 10000"/>
                <a:gd name="connsiteX2" fmla="*/ 435 w 9727"/>
                <a:gd name="connsiteY2" fmla="*/ 9085 h 10000"/>
                <a:gd name="connsiteX3" fmla="*/ 596 w 9727"/>
                <a:gd name="connsiteY3" fmla="*/ 9036 h 10000"/>
                <a:gd name="connsiteX4" fmla="*/ 818 w 9727"/>
                <a:gd name="connsiteY4" fmla="*/ 9000 h 10000"/>
                <a:gd name="connsiteX5" fmla="*/ 978 w 9727"/>
                <a:gd name="connsiteY5" fmla="*/ 8964 h 10000"/>
                <a:gd name="connsiteX6" fmla="*/ 1205 w 9727"/>
                <a:gd name="connsiteY6" fmla="*/ 8929 h 10000"/>
                <a:gd name="connsiteX7" fmla="*/ 1419 w 9727"/>
                <a:gd name="connsiteY7" fmla="*/ 8893 h 10000"/>
                <a:gd name="connsiteX8" fmla="*/ 1637 w 9727"/>
                <a:gd name="connsiteY8" fmla="*/ 8857 h 10000"/>
                <a:gd name="connsiteX9" fmla="*/ 1916 w 9727"/>
                <a:gd name="connsiteY9" fmla="*/ 8621 h 10000"/>
                <a:gd name="connsiteX10" fmla="*/ 2065 w 9727"/>
                <a:gd name="connsiteY10" fmla="*/ 8014 h 10000"/>
                <a:gd name="connsiteX11" fmla="*/ 2218 w 9727"/>
                <a:gd name="connsiteY11" fmla="*/ 7800 h 10000"/>
                <a:gd name="connsiteX12" fmla="*/ 2488 w 9727"/>
                <a:gd name="connsiteY12" fmla="*/ 7178 h 10000"/>
                <a:gd name="connsiteX13" fmla="*/ 2648 w 9727"/>
                <a:gd name="connsiteY13" fmla="*/ 6765 h 10000"/>
                <a:gd name="connsiteX14" fmla="*/ 2861 w 9727"/>
                <a:gd name="connsiteY14" fmla="*/ 6321 h 10000"/>
                <a:gd name="connsiteX15" fmla="*/ 3023 w 9727"/>
                <a:gd name="connsiteY15" fmla="*/ 5908 h 10000"/>
                <a:gd name="connsiteX16" fmla="*/ 3231 w 9727"/>
                <a:gd name="connsiteY16" fmla="*/ 5300 h 10000"/>
                <a:gd name="connsiteX17" fmla="*/ 3439 w 9727"/>
                <a:gd name="connsiteY17" fmla="*/ 4478 h 10000"/>
                <a:gd name="connsiteX18" fmla="*/ 3702 w 9727"/>
                <a:gd name="connsiteY18" fmla="*/ 3871 h 10000"/>
                <a:gd name="connsiteX19" fmla="*/ 3851 w 9727"/>
                <a:gd name="connsiteY19" fmla="*/ 3250 h 10000"/>
                <a:gd name="connsiteX20" fmla="*/ 4066 w 9727"/>
                <a:gd name="connsiteY20" fmla="*/ 2822 h 10000"/>
                <a:gd name="connsiteX21" fmla="*/ 4226 w 9727"/>
                <a:gd name="connsiteY21" fmla="*/ 2229 h 10000"/>
                <a:gd name="connsiteX22" fmla="*/ 4437 w 9727"/>
                <a:gd name="connsiteY22" fmla="*/ 1765 h 10000"/>
                <a:gd name="connsiteX23" fmla="*/ 4657 w 9727"/>
                <a:gd name="connsiteY23" fmla="*/ 1372 h 10000"/>
                <a:gd name="connsiteX24" fmla="*/ 4859 w 9727"/>
                <a:gd name="connsiteY24" fmla="*/ 929 h 10000"/>
                <a:gd name="connsiteX25" fmla="*/ 5136 w 9727"/>
                <a:gd name="connsiteY25" fmla="*/ 908 h 10000"/>
                <a:gd name="connsiteX26" fmla="*/ 5349 w 9727"/>
                <a:gd name="connsiteY26" fmla="*/ 464 h 10000"/>
                <a:gd name="connsiteX27" fmla="*/ 5559 w 9727"/>
                <a:gd name="connsiteY27" fmla="*/ 50 h 10000"/>
                <a:gd name="connsiteX28" fmla="*/ 5773 w 9727"/>
                <a:gd name="connsiteY28" fmla="*/ 0 h 10000"/>
                <a:gd name="connsiteX29" fmla="*/ 6008 w 9727"/>
                <a:gd name="connsiteY29" fmla="*/ 336 h 10000"/>
                <a:gd name="connsiteX30" fmla="*/ 6180 w 9727"/>
                <a:gd name="connsiteY30" fmla="*/ 693 h 10000"/>
                <a:gd name="connsiteX31" fmla="*/ 6347 w 9727"/>
                <a:gd name="connsiteY31" fmla="*/ 1264 h 10000"/>
                <a:gd name="connsiteX32" fmla="*/ 6520 w 9727"/>
                <a:gd name="connsiteY32" fmla="*/ 1964 h 10000"/>
                <a:gd name="connsiteX33" fmla="*/ 6690 w 9727"/>
                <a:gd name="connsiteY33" fmla="*/ 2536 h 10000"/>
                <a:gd name="connsiteX34" fmla="*/ 6909 w 9727"/>
                <a:gd name="connsiteY34" fmla="*/ 3086 h 10000"/>
                <a:gd name="connsiteX35" fmla="*/ 7199 w 9727"/>
                <a:gd name="connsiteY35" fmla="*/ 3621 h 10000"/>
                <a:gd name="connsiteX36" fmla="*/ 7424 w 9727"/>
                <a:gd name="connsiteY36" fmla="*/ 3929 h 10000"/>
                <a:gd name="connsiteX37" fmla="*/ 7596 w 9727"/>
                <a:gd name="connsiteY37" fmla="*/ 4085 h 10000"/>
                <a:gd name="connsiteX38" fmla="*/ 7866 w 9727"/>
                <a:gd name="connsiteY38" fmla="*/ 4229 h 10000"/>
                <a:gd name="connsiteX39" fmla="*/ 8027 w 9727"/>
                <a:gd name="connsiteY39" fmla="*/ 4192 h 10000"/>
                <a:gd name="connsiteX40" fmla="*/ 8193 w 9727"/>
                <a:gd name="connsiteY40" fmla="*/ 4157 h 10000"/>
                <a:gd name="connsiteX41" fmla="*/ 8417 w 9727"/>
                <a:gd name="connsiteY41" fmla="*/ 4143 h 10000"/>
                <a:gd name="connsiteX42" fmla="*/ 8695 w 9727"/>
                <a:gd name="connsiteY42" fmla="*/ 4657 h 10000"/>
                <a:gd name="connsiteX43" fmla="*/ 8923 w 9727"/>
                <a:gd name="connsiteY43" fmla="*/ 5014 h 10000"/>
                <a:gd name="connsiteX44" fmla="*/ 9156 w 9727"/>
                <a:gd name="connsiteY44" fmla="*/ 5550 h 10000"/>
                <a:gd name="connsiteX45" fmla="*/ 9270 w 9727"/>
                <a:gd name="connsiteY45" fmla="*/ 6122 h 10000"/>
                <a:gd name="connsiteX46" fmla="*/ 9545 w 9727"/>
                <a:gd name="connsiteY46" fmla="*/ 6607 h 10000"/>
                <a:gd name="connsiteX47" fmla="*/ 9727 w 9727"/>
                <a:gd name="connsiteY47" fmla="*/ 7000 h 10000"/>
                <a:gd name="connsiteX0" fmla="*/ 0 w 9813"/>
                <a:gd name="connsiteY0" fmla="*/ 10000 h 10000"/>
                <a:gd name="connsiteX1" fmla="*/ 230 w 9813"/>
                <a:gd name="connsiteY1" fmla="*/ 9500 h 10000"/>
                <a:gd name="connsiteX2" fmla="*/ 447 w 9813"/>
                <a:gd name="connsiteY2" fmla="*/ 9085 h 10000"/>
                <a:gd name="connsiteX3" fmla="*/ 613 w 9813"/>
                <a:gd name="connsiteY3" fmla="*/ 9036 h 10000"/>
                <a:gd name="connsiteX4" fmla="*/ 841 w 9813"/>
                <a:gd name="connsiteY4" fmla="*/ 9000 h 10000"/>
                <a:gd name="connsiteX5" fmla="*/ 1005 w 9813"/>
                <a:gd name="connsiteY5" fmla="*/ 8964 h 10000"/>
                <a:gd name="connsiteX6" fmla="*/ 1239 w 9813"/>
                <a:gd name="connsiteY6" fmla="*/ 8929 h 10000"/>
                <a:gd name="connsiteX7" fmla="*/ 1459 w 9813"/>
                <a:gd name="connsiteY7" fmla="*/ 8893 h 10000"/>
                <a:gd name="connsiteX8" fmla="*/ 1683 w 9813"/>
                <a:gd name="connsiteY8" fmla="*/ 8857 h 10000"/>
                <a:gd name="connsiteX9" fmla="*/ 1970 w 9813"/>
                <a:gd name="connsiteY9" fmla="*/ 8621 h 10000"/>
                <a:gd name="connsiteX10" fmla="*/ 2123 w 9813"/>
                <a:gd name="connsiteY10" fmla="*/ 8014 h 10000"/>
                <a:gd name="connsiteX11" fmla="*/ 2280 w 9813"/>
                <a:gd name="connsiteY11" fmla="*/ 7800 h 10000"/>
                <a:gd name="connsiteX12" fmla="*/ 2558 w 9813"/>
                <a:gd name="connsiteY12" fmla="*/ 7178 h 10000"/>
                <a:gd name="connsiteX13" fmla="*/ 2722 w 9813"/>
                <a:gd name="connsiteY13" fmla="*/ 6765 h 10000"/>
                <a:gd name="connsiteX14" fmla="*/ 2941 w 9813"/>
                <a:gd name="connsiteY14" fmla="*/ 6321 h 10000"/>
                <a:gd name="connsiteX15" fmla="*/ 3108 w 9813"/>
                <a:gd name="connsiteY15" fmla="*/ 5908 h 10000"/>
                <a:gd name="connsiteX16" fmla="*/ 3322 w 9813"/>
                <a:gd name="connsiteY16" fmla="*/ 5300 h 10000"/>
                <a:gd name="connsiteX17" fmla="*/ 3536 w 9813"/>
                <a:gd name="connsiteY17" fmla="*/ 4478 h 10000"/>
                <a:gd name="connsiteX18" fmla="*/ 3806 w 9813"/>
                <a:gd name="connsiteY18" fmla="*/ 3871 h 10000"/>
                <a:gd name="connsiteX19" fmla="*/ 3959 w 9813"/>
                <a:gd name="connsiteY19" fmla="*/ 3250 h 10000"/>
                <a:gd name="connsiteX20" fmla="*/ 4180 w 9813"/>
                <a:gd name="connsiteY20" fmla="*/ 2822 h 10000"/>
                <a:gd name="connsiteX21" fmla="*/ 4345 w 9813"/>
                <a:gd name="connsiteY21" fmla="*/ 2229 h 10000"/>
                <a:gd name="connsiteX22" fmla="*/ 4562 w 9813"/>
                <a:gd name="connsiteY22" fmla="*/ 1765 h 10000"/>
                <a:gd name="connsiteX23" fmla="*/ 4788 w 9813"/>
                <a:gd name="connsiteY23" fmla="*/ 1372 h 10000"/>
                <a:gd name="connsiteX24" fmla="*/ 4995 w 9813"/>
                <a:gd name="connsiteY24" fmla="*/ 929 h 10000"/>
                <a:gd name="connsiteX25" fmla="*/ 5280 w 9813"/>
                <a:gd name="connsiteY25" fmla="*/ 908 h 10000"/>
                <a:gd name="connsiteX26" fmla="*/ 5499 w 9813"/>
                <a:gd name="connsiteY26" fmla="*/ 464 h 10000"/>
                <a:gd name="connsiteX27" fmla="*/ 5715 w 9813"/>
                <a:gd name="connsiteY27" fmla="*/ 50 h 10000"/>
                <a:gd name="connsiteX28" fmla="*/ 5935 w 9813"/>
                <a:gd name="connsiteY28" fmla="*/ 0 h 10000"/>
                <a:gd name="connsiteX29" fmla="*/ 6177 w 9813"/>
                <a:gd name="connsiteY29" fmla="*/ 336 h 10000"/>
                <a:gd name="connsiteX30" fmla="*/ 6353 w 9813"/>
                <a:gd name="connsiteY30" fmla="*/ 693 h 10000"/>
                <a:gd name="connsiteX31" fmla="*/ 6525 w 9813"/>
                <a:gd name="connsiteY31" fmla="*/ 1264 h 10000"/>
                <a:gd name="connsiteX32" fmla="*/ 6703 w 9813"/>
                <a:gd name="connsiteY32" fmla="*/ 1964 h 10000"/>
                <a:gd name="connsiteX33" fmla="*/ 6878 w 9813"/>
                <a:gd name="connsiteY33" fmla="*/ 2536 h 10000"/>
                <a:gd name="connsiteX34" fmla="*/ 7103 w 9813"/>
                <a:gd name="connsiteY34" fmla="*/ 3086 h 10000"/>
                <a:gd name="connsiteX35" fmla="*/ 7401 w 9813"/>
                <a:gd name="connsiteY35" fmla="*/ 3621 h 10000"/>
                <a:gd name="connsiteX36" fmla="*/ 7632 w 9813"/>
                <a:gd name="connsiteY36" fmla="*/ 3929 h 10000"/>
                <a:gd name="connsiteX37" fmla="*/ 7809 w 9813"/>
                <a:gd name="connsiteY37" fmla="*/ 4085 h 10000"/>
                <a:gd name="connsiteX38" fmla="*/ 8087 w 9813"/>
                <a:gd name="connsiteY38" fmla="*/ 4229 h 10000"/>
                <a:gd name="connsiteX39" fmla="*/ 8252 w 9813"/>
                <a:gd name="connsiteY39" fmla="*/ 4192 h 10000"/>
                <a:gd name="connsiteX40" fmla="*/ 8423 w 9813"/>
                <a:gd name="connsiteY40" fmla="*/ 4157 h 10000"/>
                <a:gd name="connsiteX41" fmla="*/ 8653 w 9813"/>
                <a:gd name="connsiteY41" fmla="*/ 4143 h 10000"/>
                <a:gd name="connsiteX42" fmla="*/ 8939 w 9813"/>
                <a:gd name="connsiteY42" fmla="*/ 4657 h 10000"/>
                <a:gd name="connsiteX43" fmla="*/ 9173 w 9813"/>
                <a:gd name="connsiteY43" fmla="*/ 5014 h 10000"/>
                <a:gd name="connsiteX44" fmla="*/ 9413 w 9813"/>
                <a:gd name="connsiteY44" fmla="*/ 5550 h 10000"/>
                <a:gd name="connsiteX45" fmla="*/ 9530 w 9813"/>
                <a:gd name="connsiteY45" fmla="*/ 6122 h 10000"/>
                <a:gd name="connsiteX46" fmla="*/ 9813 w 9813"/>
                <a:gd name="connsiteY46" fmla="*/ 6607 h 10000"/>
                <a:gd name="connsiteX0" fmla="*/ 0 w 9712"/>
                <a:gd name="connsiteY0" fmla="*/ 10000 h 10000"/>
                <a:gd name="connsiteX1" fmla="*/ 234 w 9712"/>
                <a:gd name="connsiteY1" fmla="*/ 9500 h 10000"/>
                <a:gd name="connsiteX2" fmla="*/ 456 w 9712"/>
                <a:gd name="connsiteY2" fmla="*/ 9085 h 10000"/>
                <a:gd name="connsiteX3" fmla="*/ 625 w 9712"/>
                <a:gd name="connsiteY3" fmla="*/ 9036 h 10000"/>
                <a:gd name="connsiteX4" fmla="*/ 857 w 9712"/>
                <a:gd name="connsiteY4" fmla="*/ 9000 h 10000"/>
                <a:gd name="connsiteX5" fmla="*/ 1024 w 9712"/>
                <a:gd name="connsiteY5" fmla="*/ 8964 h 10000"/>
                <a:gd name="connsiteX6" fmla="*/ 1263 w 9712"/>
                <a:gd name="connsiteY6" fmla="*/ 8929 h 10000"/>
                <a:gd name="connsiteX7" fmla="*/ 1487 w 9712"/>
                <a:gd name="connsiteY7" fmla="*/ 8893 h 10000"/>
                <a:gd name="connsiteX8" fmla="*/ 1715 w 9712"/>
                <a:gd name="connsiteY8" fmla="*/ 8857 h 10000"/>
                <a:gd name="connsiteX9" fmla="*/ 2008 w 9712"/>
                <a:gd name="connsiteY9" fmla="*/ 8621 h 10000"/>
                <a:gd name="connsiteX10" fmla="*/ 2163 w 9712"/>
                <a:gd name="connsiteY10" fmla="*/ 8014 h 10000"/>
                <a:gd name="connsiteX11" fmla="*/ 2323 w 9712"/>
                <a:gd name="connsiteY11" fmla="*/ 7800 h 10000"/>
                <a:gd name="connsiteX12" fmla="*/ 2607 w 9712"/>
                <a:gd name="connsiteY12" fmla="*/ 7178 h 10000"/>
                <a:gd name="connsiteX13" fmla="*/ 2774 w 9712"/>
                <a:gd name="connsiteY13" fmla="*/ 6765 h 10000"/>
                <a:gd name="connsiteX14" fmla="*/ 2997 w 9712"/>
                <a:gd name="connsiteY14" fmla="*/ 6321 h 10000"/>
                <a:gd name="connsiteX15" fmla="*/ 3167 w 9712"/>
                <a:gd name="connsiteY15" fmla="*/ 5908 h 10000"/>
                <a:gd name="connsiteX16" fmla="*/ 3385 w 9712"/>
                <a:gd name="connsiteY16" fmla="*/ 5300 h 10000"/>
                <a:gd name="connsiteX17" fmla="*/ 3603 w 9712"/>
                <a:gd name="connsiteY17" fmla="*/ 4478 h 10000"/>
                <a:gd name="connsiteX18" fmla="*/ 3879 w 9712"/>
                <a:gd name="connsiteY18" fmla="*/ 3871 h 10000"/>
                <a:gd name="connsiteX19" fmla="*/ 4034 w 9712"/>
                <a:gd name="connsiteY19" fmla="*/ 3250 h 10000"/>
                <a:gd name="connsiteX20" fmla="*/ 4260 w 9712"/>
                <a:gd name="connsiteY20" fmla="*/ 2822 h 10000"/>
                <a:gd name="connsiteX21" fmla="*/ 4428 w 9712"/>
                <a:gd name="connsiteY21" fmla="*/ 2229 h 10000"/>
                <a:gd name="connsiteX22" fmla="*/ 4649 w 9712"/>
                <a:gd name="connsiteY22" fmla="*/ 1765 h 10000"/>
                <a:gd name="connsiteX23" fmla="*/ 4879 w 9712"/>
                <a:gd name="connsiteY23" fmla="*/ 1372 h 10000"/>
                <a:gd name="connsiteX24" fmla="*/ 5090 w 9712"/>
                <a:gd name="connsiteY24" fmla="*/ 929 h 10000"/>
                <a:gd name="connsiteX25" fmla="*/ 5381 w 9712"/>
                <a:gd name="connsiteY25" fmla="*/ 908 h 10000"/>
                <a:gd name="connsiteX26" fmla="*/ 5604 w 9712"/>
                <a:gd name="connsiteY26" fmla="*/ 464 h 10000"/>
                <a:gd name="connsiteX27" fmla="*/ 5824 w 9712"/>
                <a:gd name="connsiteY27" fmla="*/ 50 h 10000"/>
                <a:gd name="connsiteX28" fmla="*/ 6048 w 9712"/>
                <a:gd name="connsiteY28" fmla="*/ 0 h 10000"/>
                <a:gd name="connsiteX29" fmla="*/ 6295 w 9712"/>
                <a:gd name="connsiteY29" fmla="*/ 336 h 10000"/>
                <a:gd name="connsiteX30" fmla="*/ 6474 w 9712"/>
                <a:gd name="connsiteY30" fmla="*/ 693 h 10000"/>
                <a:gd name="connsiteX31" fmla="*/ 6649 w 9712"/>
                <a:gd name="connsiteY31" fmla="*/ 1264 h 10000"/>
                <a:gd name="connsiteX32" fmla="*/ 6831 w 9712"/>
                <a:gd name="connsiteY32" fmla="*/ 1964 h 10000"/>
                <a:gd name="connsiteX33" fmla="*/ 7009 w 9712"/>
                <a:gd name="connsiteY33" fmla="*/ 2536 h 10000"/>
                <a:gd name="connsiteX34" fmla="*/ 7238 w 9712"/>
                <a:gd name="connsiteY34" fmla="*/ 3086 h 10000"/>
                <a:gd name="connsiteX35" fmla="*/ 7542 w 9712"/>
                <a:gd name="connsiteY35" fmla="*/ 3621 h 10000"/>
                <a:gd name="connsiteX36" fmla="*/ 7777 w 9712"/>
                <a:gd name="connsiteY36" fmla="*/ 3929 h 10000"/>
                <a:gd name="connsiteX37" fmla="*/ 7958 w 9712"/>
                <a:gd name="connsiteY37" fmla="*/ 4085 h 10000"/>
                <a:gd name="connsiteX38" fmla="*/ 8241 w 9712"/>
                <a:gd name="connsiteY38" fmla="*/ 4229 h 10000"/>
                <a:gd name="connsiteX39" fmla="*/ 8409 w 9712"/>
                <a:gd name="connsiteY39" fmla="*/ 4192 h 10000"/>
                <a:gd name="connsiteX40" fmla="*/ 8584 w 9712"/>
                <a:gd name="connsiteY40" fmla="*/ 4157 h 10000"/>
                <a:gd name="connsiteX41" fmla="*/ 8818 w 9712"/>
                <a:gd name="connsiteY41" fmla="*/ 4143 h 10000"/>
                <a:gd name="connsiteX42" fmla="*/ 9109 w 9712"/>
                <a:gd name="connsiteY42" fmla="*/ 4657 h 10000"/>
                <a:gd name="connsiteX43" fmla="*/ 9348 w 9712"/>
                <a:gd name="connsiteY43" fmla="*/ 5014 h 10000"/>
                <a:gd name="connsiteX44" fmla="*/ 9592 w 9712"/>
                <a:gd name="connsiteY44" fmla="*/ 5550 h 10000"/>
                <a:gd name="connsiteX45" fmla="*/ 9712 w 9712"/>
                <a:gd name="connsiteY45" fmla="*/ 6122 h 10000"/>
                <a:gd name="connsiteX0" fmla="*/ 0 w 9876"/>
                <a:gd name="connsiteY0" fmla="*/ 10000 h 10000"/>
                <a:gd name="connsiteX1" fmla="*/ 241 w 9876"/>
                <a:gd name="connsiteY1" fmla="*/ 9500 h 10000"/>
                <a:gd name="connsiteX2" fmla="*/ 470 w 9876"/>
                <a:gd name="connsiteY2" fmla="*/ 9085 h 10000"/>
                <a:gd name="connsiteX3" fmla="*/ 644 w 9876"/>
                <a:gd name="connsiteY3" fmla="*/ 9036 h 10000"/>
                <a:gd name="connsiteX4" fmla="*/ 882 w 9876"/>
                <a:gd name="connsiteY4" fmla="*/ 9000 h 10000"/>
                <a:gd name="connsiteX5" fmla="*/ 1054 w 9876"/>
                <a:gd name="connsiteY5" fmla="*/ 8964 h 10000"/>
                <a:gd name="connsiteX6" fmla="*/ 1300 w 9876"/>
                <a:gd name="connsiteY6" fmla="*/ 8929 h 10000"/>
                <a:gd name="connsiteX7" fmla="*/ 1531 w 9876"/>
                <a:gd name="connsiteY7" fmla="*/ 8893 h 10000"/>
                <a:gd name="connsiteX8" fmla="*/ 1766 w 9876"/>
                <a:gd name="connsiteY8" fmla="*/ 8857 h 10000"/>
                <a:gd name="connsiteX9" fmla="*/ 2068 w 9876"/>
                <a:gd name="connsiteY9" fmla="*/ 8621 h 10000"/>
                <a:gd name="connsiteX10" fmla="*/ 2227 w 9876"/>
                <a:gd name="connsiteY10" fmla="*/ 8014 h 10000"/>
                <a:gd name="connsiteX11" fmla="*/ 2392 w 9876"/>
                <a:gd name="connsiteY11" fmla="*/ 7800 h 10000"/>
                <a:gd name="connsiteX12" fmla="*/ 2684 w 9876"/>
                <a:gd name="connsiteY12" fmla="*/ 7178 h 10000"/>
                <a:gd name="connsiteX13" fmla="*/ 2856 w 9876"/>
                <a:gd name="connsiteY13" fmla="*/ 6765 h 10000"/>
                <a:gd name="connsiteX14" fmla="*/ 3086 w 9876"/>
                <a:gd name="connsiteY14" fmla="*/ 6321 h 10000"/>
                <a:gd name="connsiteX15" fmla="*/ 3261 w 9876"/>
                <a:gd name="connsiteY15" fmla="*/ 5908 h 10000"/>
                <a:gd name="connsiteX16" fmla="*/ 3485 w 9876"/>
                <a:gd name="connsiteY16" fmla="*/ 5300 h 10000"/>
                <a:gd name="connsiteX17" fmla="*/ 3710 w 9876"/>
                <a:gd name="connsiteY17" fmla="*/ 4478 h 10000"/>
                <a:gd name="connsiteX18" fmla="*/ 3994 w 9876"/>
                <a:gd name="connsiteY18" fmla="*/ 3871 h 10000"/>
                <a:gd name="connsiteX19" fmla="*/ 4154 w 9876"/>
                <a:gd name="connsiteY19" fmla="*/ 3250 h 10000"/>
                <a:gd name="connsiteX20" fmla="*/ 4386 w 9876"/>
                <a:gd name="connsiteY20" fmla="*/ 2822 h 10000"/>
                <a:gd name="connsiteX21" fmla="*/ 4559 w 9876"/>
                <a:gd name="connsiteY21" fmla="*/ 2229 h 10000"/>
                <a:gd name="connsiteX22" fmla="*/ 4787 w 9876"/>
                <a:gd name="connsiteY22" fmla="*/ 1765 h 10000"/>
                <a:gd name="connsiteX23" fmla="*/ 5024 w 9876"/>
                <a:gd name="connsiteY23" fmla="*/ 1372 h 10000"/>
                <a:gd name="connsiteX24" fmla="*/ 5241 w 9876"/>
                <a:gd name="connsiteY24" fmla="*/ 929 h 10000"/>
                <a:gd name="connsiteX25" fmla="*/ 5541 w 9876"/>
                <a:gd name="connsiteY25" fmla="*/ 908 h 10000"/>
                <a:gd name="connsiteX26" fmla="*/ 5770 w 9876"/>
                <a:gd name="connsiteY26" fmla="*/ 464 h 10000"/>
                <a:gd name="connsiteX27" fmla="*/ 5997 w 9876"/>
                <a:gd name="connsiteY27" fmla="*/ 50 h 10000"/>
                <a:gd name="connsiteX28" fmla="*/ 6227 w 9876"/>
                <a:gd name="connsiteY28" fmla="*/ 0 h 10000"/>
                <a:gd name="connsiteX29" fmla="*/ 6482 w 9876"/>
                <a:gd name="connsiteY29" fmla="*/ 336 h 10000"/>
                <a:gd name="connsiteX30" fmla="*/ 6666 w 9876"/>
                <a:gd name="connsiteY30" fmla="*/ 693 h 10000"/>
                <a:gd name="connsiteX31" fmla="*/ 6846 w 9876"/>
                <a:gd name="connsiteY31" fmla="*/ 1264 h 10000"/>
                <a:gd name="connsiteX32" fmla="*/ 7034 w 9876"/>
                <a:gd name="connsiteY32" fmla="*/ 1964 h 10000"/>
                <a:gd name="connsiteX33" fmla="*/ 7217 w 9876"/>
                <a:gd name="connsiteY33" fmla="*/ 2536 h 10000"/>
                <a:gd name="connsiteX34" fmla="*/ 7453 w 9876"/>
                <a:gd name="connsiteY34" fmla="*/ 3086 h 10000"/>
                <a:gd name="connsiteX35" fmla="*/ 7766 w 9876"/>
                <a:gd name="connsiteY35" fmla="*/ 3621 h 10000"/>
                <a:gd name="connsiteX36" fmla="*/ 8008 w 9876"/>
                <a:gd name="connsiteY36" fmla="*/ 3929 h 10000"/>
                <a:gd name="connsiteX37" fmla="*/ 8194 w 9876"/>
                <a:gd name="connsiteY37" fmla="*/ 4085 h 10000"/>
                <a:gd name="connsiteX38" fmla="*/ 8485 w 9876"/>
                <a:gd name="connsiteY38" fmla="*/ 4229 h 10000"/>
                <a:gd name="connsiteX39" fmla="*/ 8658 w 9876"/>
                <a:gd name="connsiteY39" fmla="*/ 4192 h 10000"/>
                <a:gd name="connsiteX40" fmla="*/ 8839 w 9876"/>
                <a:gd name="connsiteY40" fmla="*/ 4157 h 10000"/>
                <a:gd name="connsiteX41" fmla="*/ 9079 w 9876"/>
                <a:gd name="connsiteY41" fmla="*/ 4143 h 10000"/>
                <a:gd name="connsiteX42" fmla="*/ 9379 w 9876"/>
                <a:gd name="connsiteY42" fmla="*/ 4657 h 10000"/>
                <a:gd name="connsiteX43" fmla="*/ 9625 w 9876"/>
                <a:gd name="connsiteY43" fmla="*/ 5014 h 10000"/>
                <a:gd name="connsiteX44" fmla="*/ 9876 w 9876"/>
                <a:gd name="connsiteY44" fmla="*/ 5550 h 10000"/>
                <a:gd name="connsiteX0" fmla="*/ 0 w 9746"/>
                <a:gd name="connsiteY0" fmla="*/ 10000 h 10000"/>
                <a:gd name="connsiteX1" fmla="*/ 244 w 9746"/>
                <a:gd name="connsiteY1" fmla="*/ 9500 h 10000"/>
                <a:gd name="connsiteX2" fmla="*/ 476 w 9746"/>
                <a:gd name="connsiteY2" fmla="*/ 9085 h 10000"/>
                <a:gd name="connsiteX3" fmla="*/ 652 w 9746"/>
                <a:gd name="connsiteY3" fmla="*/ 9036 h 10000"/>
                <a:gd name="connsiteX4" fmla="*/ 893 w 9746"/>
                <a:gd name="connsiteY4" fmla="*/ 9000 h 10000"/>
                <a:gd name="connsiteX5" fmla="*/ 1067 w 9746"/>
                <a:gd name="connsiteY5" fmla="*/ 8964 h 10000"/>
                <a:gd name="connsiteX6" fmla="*/ 1316 w 9746"/>
                <a:gd name="connsiteY6" fmla="*/ 8929 h 10000"/>
                <a:gd name="connsiteX7" fmla="*/ 1550 w 9746"/>
                <a:gd name="connsiteY7" fmla="*/ 8893 h 10000"/>
                <a:gd name="connsiteX8" fmla="*/ 1788 w 9746"/>
                <a:gd name="connsiteY8" fmla="*/ 8857 h 10000"/>
                <a:gd name="connsiteX9" fmla="*/ 2094 w 9746"/>
                <a:gd name="connsiteY9" fmla="*/ 8621 h 10000"/>
                <a:gd name="connsiteX10" fmla="*/ 2255 w 9746"/>
                <a:gd name="connsiteY10" fmla="*/ 8014 h 10000"/>
                <a:gd name="connsiteX11" fmla="*/ 2422 w 9746"/>
                <a:gd name="connsiteY11" fmla="*/ 7800 h 10000"/>
                <a:gd name="connsiteX12" fmla="*/ 2718 w 9746"/>
                <a:gd name="connsiteY12" fmla="*/ 7178 h 10000"/>
                <a:gd name="connsiteX13" fmla="*/ 2892 w 9746"/>
                <a:gd name="connsiteY13" fmla="*/ 6765 h 10000"/>
                <a:gd name="connsiteX14" fmla="*/ 3125 w 9746"/>
                <a:gd name="connsiteY14" fmla="*/ 6321 h 10000"/>
                <a:gd name="connsiteX15" fmla="*/ 3302 w 9746"/>
                <a:gd name="connsiteY15" fmla="*/ 5908 h 10000"/>
                <a:gd name="connsiteX16" fmla="*/ 3529 w 9746"/>
                <a:gd name="connsiteY16" fmla="*/ 5300 h 10000"/>
                <a:gd name="connsiteX17" fmla="*/ 3757 w 9746"/>
                <a:gd name="connsiteY17" fmla="*/ 4478 h 10000"/>
                <a:gd name="connsiteX18" fmla="*/ 4044 w 9746"/>
                <a:gd name="connsiteY18" fmla="*/ 3871 h 10000"/>
                <a:gd name="connsiteX19" fmla="*/ 4206 w 9746"/>
                <a:gd name="connsiteY19" fmla="*/ 3250 h 10000"/>
                <a:gd name="connsiteX20" fmla="*/ 4441 w 9746"/>
                <a:gd name="connsiteY20" fmla="*/ 2822 h 10000"/>
                <a:gd name="connsiteX21" fmla="*/ 4616 w 9746"/>
                <a:gd name="connsiteY21" fmla="*/ 2229 h 10000"/>
                <a:gd name="connsiteX22" fmla="*/ 4847 w 9746"/>
                <a:gd name="connsiteY22" fmla="*/ 1765 h 10000"/>
                <a:gd name="connsiteX23" fmla="*/ 5087 w 9746"/>
                <a:gd name="connsiteY23" fmla="*/ 1372 h 10000"/>
                <a:gd name="connsiteX24" fmla="*/ 5307 w 9746"/>
                <a:gd name="connsiteY24" fmla="*/ 929 h 10000"/>
                <a:gd name="connsiteX25" fmla="*/ 5611 w 9746"/>
                <a:gd name="connsiteY25" fmla="*/ 908 h 10000"/>
                <a:gd name="connsiteX26" fmla="*/ 5842 w 9746"/>
                <a:gd name="connsiteY26" fmla="*/ 464 h 10000"/>
                <a:gd name="connsiteX27" fmla="*/ 6072 w 9746"/>
                <a:gd name="connsiteY27" fmla="*/ 50 h 10000"/>
                <a:gd name="connsiteX28" fmla="*/ 6305 w 9746"/>
                <a:gd name="connsiteY28" fmla="*/ 0 h 10000"/>
                <a:gd name="connsiteX29" fmla="*/ 6563 w 9746"/>
                <a:gd name="connsiteY29" fmla="*/ 336 h 10000"/>
                <a:gd name="connsiteX30" fmla="*/ 6750 w 9746"/>
                <a:gd name="connsiteY30" fmla="*/ 693 h 10000"/>
                <a:gd name="connsiteX31" fmla="*/ 6932 w 9746"/>
                <a:gd name="connsiteY31" fmla="*/ 1264 h 10000"/>
                <a:gd name="connsiteX32" fmla="*/ 7122 w 9746"/>
                <a:gd name="connsiteY32" fmla="*/ 1964 h 10000"/>
                <a:gd name="connsiteX33" fmla="*/ 7308 w 9746"/>
                <a:gd name="connsiteY33" fmla="*/ 2536 h 10000"/>
                <a:gd name="connsiteX34" fmla="*/ 7547 w 9746"/>
                <a:gd name="connsiteY34" fmla="*/ 3086 h 10000"/>
                <a:gd name="connsiteX35" fmla="*/ 7864 w 9746"/>
                <a:gd name="connsiteY35" fmla="*/ 3621 h 10000"/>
                <a:gd name="connsiteX36" fmla="*/ 8109 w 9746"/>
                <a:gd name="connsiteY36" fmla="*/ 3929 h 10000"/>
                <a:gd name="connsiteX37" fmla="*/ 8297 w 9746"/>
                <a:gd name="connsiteY37" fmla="*/ 4085 h 10000"/>
                <a:gd name="connsiteX38" fmla="*/ 8592 w 9746"/>
                <a:gd name="connsiteY38" fmla="*/ 4229 h 10000"/>
                <a:gd name="connsiteX39" fmla="*/ 8767 w 9746"/>
                <a:gd name="connsiteY39" fmla="*/ 4192 h 10000"/>
                <a:gd name="connsiteX40" fmla="*/ 8950 w 9746"/>
                <a:gd name="connsiteY40" fmla="*/ 4157 h 10000"/>
                <a:gd name="connsiteX41" fmla="*/ 9193 w 9746"/>
                <a:gd name="connsiteY41" fmla="*/ 4143 h 10000"/>
                <a:gd name="connsiteX42" fmla="*/ 9497 w 9746"/>
                <a:gd name="connsiteY42" fmla="*/ 4657 h 10000"/>
                <a:gd name="connsiteX43" fmla="*/ 9746 w 9746"/>
                <a:gd name="connsiteY43" fmla="*/ 5014 h 10000"/>
                <a:gd name="connsiteX0" fmla="*/ 0 w 9745"/>
                <a:gd name="connsiteY0" fmla="*/ 10000 h 10000"/>
                <a:gd name="connsiteX1" fmla="*/ 250 w 9745"/>
                <a:gd name="connsiteY1" fmla="*/ 9500 h 10000"/>
                <a:gd name="connsiteX2" fmla="*/ 488 w 9745"/>
                <a:gd name="connsiteY2" fmla="*/ 9085 h 10000"/>
                <a:gd name="connsiteX3" fmla="*/ 669 w 9745"/>
                <a:gd name="connsiteY3" fmla="*/ 9036 h 10000"/>
                <a:gd name="connsiteX4" fmla="*/ 916 w 9745"/>
                <a:gd name="connsiteY4" fmla="*/ 9000 h 10000"/>
                <a:gd name="connsiteX5" fmla="*/ 1095 w 9745"/>
                <a:gd name="connsiteY5" fmla="*/ 8964 h 10000"/>
                <a:gd name="connsiteX6" fmla="*/ 1350 w 9745"/>
                <a:gd name="connsiteY6" fmla="*/ 8929 h 10000"/>
                <a:gd name="connsiteX7" fmla="*/ 1590 w 9745"/>
                <a:gd name="connsiteY7" fmla="*/ 8893 h 10000"/>
                <a:gd name="connsiteX8" fmla="*/ 1835 w 9745"/>
                <a:gd name="connsiteY8" fmla="*/ 8857 h 10000"/>
                <a:gd name="connsiteX9" fmla="*/ 2149 w 9745"/>
                <a:gd name="connsiteY9" fmla="*/ 8621 h 10000"/>
                <a:gd name="connsiteX10" fmla="*/ 2314 w 9745"/>
                <a:gd name="connsiteY10" fmla="*/ 8014 h 10000"/>
                <a:gd name="connsiteX11" fmla="*/ 2485 w 9745"/>
                <a:gd name="connsiteY11" fmla="*/ 7800 h 10000"/>
                <a:gd name="connsiteX12" fmla="*/ 2789 w 9745"/>
                <a:gd name="connsiteY12" fmla="*/ 7178 h 10000"/>
                <a:gd name="connsiteX13" fmla="*/ 2967 w 9745"/>
                <a:gd name="connsiteY13" fmla="*/ 6765 h 10000"/>
                <a:gd name="connsiteX14" fmla="*/ 3206 w 9745"/>
                <a:gd name="connsiteY14" fmla="*/ 6321 h 10000"/>
                <a:gd name="connsiteX15" fmla="*/ 3388 w 9745"/>
                <a:gd name="connsiteY15" fmla="*/ 5908 h 10000"/>
                <a:gd name="connsiteX16" fmla="*/ 3621 w 9745"/>
                <a:gd name="connsiteY16" fmla="*/ 5300 h 10000"/>
                <a:gd name="connsiteX17" fmla="*/ 3855 w 9745"/>
                <a:gd name="connsiteY17" fmla="*/ 4478 h 10000"/>
                <a:gd name="connsiteX18" fmla="*/ 4149 w 9745"/>
                <a:gd name="connsiteY18" fmla="*/ 3871 h 10000"/>
                <a:gd name="connsiteX19" fmla="*/ 4316 w 9745"/>
                <a:gd name="connsiteY19" fmla="*/ 3250 h 10000"/>
                <a:gd name="connsiteX20" fmla="*/ 4557 w 9745"/>
                <a:gd name="connsiteY20" fmla="*/ 2822 h 10000"/>
                <a:gd name="connsiteX21" fmla="*/ 4736 w 9745"/>
                <a:gd name="connsiteY21" fmla="*/ 2229 h 10000"/>
                <a:gd name="connsiteX22" fmla="*/ 4973 w 9745"/>
                <a:gd name="connsiteY22" fmla="*/ 1765 h 10000"/>
                <a:gd name="connsiteX23" fmla="*/ 5220 w 9745"/>
                <a:gd name="connsiteY23" fmla="*/ 1372 h 10000"/>
                <a:gd name="connsiteX24" fmla="*/ 5445 w 9745"/>
                <a:gd name="connsiteY24" fmla="*/ 929 h 10000"/>
                <a:gd name="connsiteX25" fmla="*/ 5757 w 9745"/>
                <a:gd name="connsiteY25" fmla="*/ 908 h 10000"/>
                <a:gd name="connsiteX26" fmla="*/ 5994 w 9745"/>
                <a:gd name="connsiteY26" fmla="*/ 464 h 10000"/>
                <a:gd name="connsiteX27" fmla="*/ 6230 w 9745"/>
                <a:gd name="connsiteY27" fmla="*/ 50 h 10000"/>
                <a:gd name="connsiteX28" fmla="*/ 6469 w 9745"/>
                <a:gd name="connsiteY28" fmla="*/ 0 h 10000"/>
                <a:gd name="connsiteX29" fmla="*/ 6734 w 9745"/>
                <a:gd name="connsiteY29" fmla="*/ 336 h 10000"/>
                <a:gd name="connsiteX30" fmla="*/ 6926 w 9745"/>
                <a:gd name="connsiteY30" fmla="*/ 693 h 10000"/>
                <a:gd name="connsiteX31" fmla="*/ 7113 w 9745"/>
                <a:gd name="connsiteY31" fmla="*/ 1264 h 10000"/>
                <a:gd name="connsiteX32" fmla="*/ 7308 w 9745"/>
                <a:gd name="connsiteY32" fmla="*/ 1964 h 10000"/>
                <a:gd name="connsiteX33" fmla="*/ 7498 w 9745"/>
                <a:gd name="connsiteY33" fmla="*/ 2536 h 10000"/>
                <a:gd name="connsiteX34" fmla="*/ 7744 w 9745"/>
                <a:gd name="connsiteY34" fmla="*/ 3086 h 10000"/>
                <a:gd name="connsiteX35" fmla="*/ 8069 w 9745"/>
                <a:gd name="connsiteY35" fmla="*/ 3621 h 10000"/>
                <a:gd name="connsiteX36" fmla="*/ 8320 w 9745"/>
                <a:gd name="connsiteY36" fmla="*/ 3929 h 10000"/>
                <a:gd name="connsiteX37" fmla="*/ 8513 w 9745"/>
                <a:gd name="connsiteY37" fmla="*/ 4085 h 10000"/>
                <a:gd name="connsiteX38" fmla="*/ 8816 w 9745"/>
                <a:gd name="connsiteY38" fmla="*/ 4229 h 10000"/>
                <a:gd name="connsiteX39" fmla="*/ 8995 w 9745"/>
                <a:gd name="connsiteY39" fmla="*/ 4192 h 10000"/>
                <a:gd name="connsiteX40" fmla="*/ 9183 w 9745"/>
                <a:gd name="connsiteY40" fmla="*/ 4157 h 10000"/>
                <a:gd name="connsiteX41" fmla="*/ 9433 w 9745"/>
                <a:gd name="connsiteY41" fmla="*/ 4143 h 10000"/>
                <a:gd name="connsiteX42" fmla="*/ 9745 w 9745"/>
                <a:gd name="connsiteY42" fmla="*/ 4657 h 10000"/>
                <a:gd name="connsiteX0" fmla="*/ 0 w 9743"/>
                <a:gd name="connsiteY0" fmla="*/ 9500 h 9500"/>
                <a:gd name="connsiteX1" fmla="*/ 244 w 9743"/>
                <a:gd name="connsiteY1" fmla="*/ 9085 h 9500"/>
                <a:gd name="connsiteX2" fmla="*/ 430 w 9743"/>
                <a:gd name="connsiteY2" fmla="*/ 9036 h 9500"/>
                <a:gd name="connsiteX3" fmla="*/ 683 w 9743"/>
                <a:gd name="connsiteY3" fmla="*/ 9000 h 9500"/>
                <a:gd name="connsiteX4" fmla="*/ 867 w 9743"/>
                <a:gd name="connsiteY4" fmla="*/ 8964 h 9500"/>
                <a:gd name="connsiteX5" fmla="*/ 1128 w 9743"/>
                <a:gd name="connsiteY5" fmla="*/ 8929 h 9500"/>
                <a:gd name="connsiteX6" fmla="*/ 1375 w 9743"/>
                <a:gd name="connsiteY6" fmla="*/ 8893 h 9500"/>
                <a:gd name="connsiteX7" fmla="*/ 1626 w 9743"/>
                <a:gd name="connsiteY7" fmla="*/ 8857 h 9500"/>
                <a:gd name="connsiteX8" fmla="*/ 1948 w 9743"/>
                <a:gd name="connsiteY8" fmla="*/ 8621 h 9500"/>
                <a:gd name="connsiteX9" fmla="*/ 2118 w 9743"/>
                <a:gd name="connsiteY9" fmla="*/ 8014 h 9500"/>
                <a:gd name="connsiteX10" fmla="*/ 2293 w 9743"/>
                <a:gd name="connsiteY10" fmla="*/ 7800 h 9500"/>
                <a:gd name="connsiteX11" fmla="*/ 2605 w 9743"/>
                <a:gd name="connsiteY11" fmla="*/ 7178 h 9500"/>
                <a:gd name="connsiteX12" fmla="*/ 2788 w 9743"/>
                <a:gd name="connsiteY12" fmla="*/ 6765 h 9500"/>
                <a:gd name="connsiteX13" fmla="*/ 3033 w 9743"/>
                <a:gd name="connsiteY13" fmla="*/ 6321 h 9500"/>
                <a:gd name="connsiteX14" fmla="*/ 3220 w 9743"/>
                <a:gd name="connsiteY14" fmla="*/ 5908 h 9500"/>
                <a:gd name="connsiteX15" fmla="*/ 3459 w 9743"/>
                <a:gd name="connsiteY15" fmla="*/ 5300 h 9500"/>
                <a:gd name="connsiteX16" fmla="*/ 3699 w 9743"/>
                <a:gd name="connsiteY16" fmla="*/ 4478 h 9500"/>
                <a:gd name="connsiteX17" fmla="*/ 4001 w 9743"/>
                <a:gd name="connsiteY17" fmla="*/ 3871 h 9500"/>
                <a:gd name="connsiteX18" fmla="*/ 4172 w 9743"/>
                <a:gd name="connsiteY18" fmla="*/ 3250 h 9500"/>
                <a:gd name="connsiteX19" fmla="*/ 4419 w 9743"/>
                <a:gd name="connsiteY19" fmla="*/ 2822 h 9500"/>
                <a:gd name="connsiteX20" fmla="*/ 4603 w 9743"/>
                <a:gd name="connsiteY20" fmla="*/ 2229 h 9500"/>
                <a:gd name="connsiteX21" fmla="*/ 4846 w 9743"/>
                <a:gd name="connsiteY21" fmla="*/ 1765 h 9500"/>
                <a:gd name="connsiteX22" fmla="*/ 5100 w 9743"/>
                <a:gd name="connsiteY22" fmla="*/ 1372 h 9500"/>
                <a:gd name="connsiteX23" fmla="*/ 5330 w 9743"/>
                <a:gd name="connsiteY23" fmla="*/ 929 h 9500"/>
                <a:gd name="connsiteX24" fmla="*/ 5651 w 9743"/>
                <a:gd name="connsiteY24" fmla="*/ 908 h 9500"/>
                <a:gd name="connsiteX25" fmla="*/ 5894 w 9743"/>
                <a:gd name="connsiteY25" fmla="*/ 464 h 9500"/>
                <a:gd name="connsiteX26" fmla="*/ 6136 w 9743"/>
                <a:gd name="connsiteY26" fmla="*/ 50 h 9500"/>
                <a:gd name="connsiteX27" fmla="*/ 6381 w 9743"/>
                <a:gd name="connsiteY27" fmla="*/ 0 h 9500"/>
                <a:gd name="connsiteX28" fmla="*/ 6653 w 9743"/>
                <a:gd name="connsiteY28" fmla="*/ 336 h 9500"/>
                <a:gd name="connsiteX29" fmla="*/ 6850 w 9743"/>
                <a:gd name="connsiteY29" fmla="*/ 693 h 9500"/>
                <a:gd name="connsiteX30" fmla="*/ 7042 w 9743"/>
                <a:gd name="connsiteY30" fmla="*/ 1264 h 9500"/>
                <a:gd name="connsiteX31" fmla="*/ 7242 w 9743"/>
                <a:gd name="connsiteY31" fmla="*/ 1964 h 9500"/>
                <a:gd name="connsiteX32" fmla="*/ 7437 w 9743"/>
                <a:gd name="connsiteY32" fmla="*/ 2536 h 9500"/>
                <a:gd name="connsiteX33" fmla="*/ 7690 w 9743"/>
                <a:gd name="connsiteY33" fmla="*/ 3086 h 9500"/>
                <a:gd name="connsiteX34" fmla="*/ 8023 w 9743"/>
                <a:gd name="connsiteY34" fmla="*/ 3621 h 9500"/>
                <a:gd name="connsiteX35" fmla="*/ 8281 w 9743"/>
                <a:gd name="connsiteY35" fmla="*/ 3929 h 9500"/>
                <a:gd name="connsiteX36" fmla="*/ 8479 w 9743"/>
                <a:gd name="connsiteY36" fmla="*/ 4085 h 9500"/>
                <a:gd name="connsiteX37" fmla="*/ 8790 w 9743"/>
                <a:gd name="connsiteY37" fmla="*/ 4229 h 9500"/>
                <a:gd name="connsiteX38" fmla="*/ 8973 w 9743"/>
                <a:gd name="connsiteY38" fmla="*/ 4192 h 9500"/>
                <a:gd name="connsiteX39" fmla="*/ 9166 w 9743"/>
                <a:gd name="connsiteY39" fmla="*/ 4157 h 9500"/>
                <a:gd name="connsiteX40" fmla="*/ 9423 w 9743"/>
                <a:gd name="connsiteY40" fmla="*/ 4143 h 9500"/>
                <a:gd name="connsiteX41" fmla="*/ 9743 w 9743"/>
                <a:gd name="connsiteY41" fmla="*/ 4657 h 95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1669 w 10000"/>
                <a:gd name="connsiteY7" fmla="*/ 9323 h 10000"/>
                <a:gd name="connsiteX8" fmla="*/ 1999 w 10000"/>
                <a:gd name="connsiteY8" fmla="*/ 9075 h 10000"/>
                <a:gd name="connsiteX9" fmla="*/ 2353 w 10000"/>
                <a:gd name="connsiteY9" fmla="*/ 8211 h 10000"/>
                <a:gd name="connsiteX10" fmla="*/ 2674 w 10000"/>
                <a:gd name="connsiteY10" fmla="*/ 7556 h 10000"/>
                <a:gd name="connsiteX11" fmla="*/ 2862 w 10000"/>
                <a:gd name="connsiteY11" fmla="*/ 7121 h 10000"/>
                <a:gd name="connsiteX12" fmla="*/ 3113 w 10000"/>
                <a:gd name="connsiteY12" fmla="*/ 6654 h 10000"/>
                <a:gd name="connsiteX13" fmla="*/ 3305 w 10000"/>
                <a:gd name="connsiteY13" fmla="*/ 6219 h 10000"/>
                <a:gd name="connsiteX14" fmla="*/ 3550 w 10000"/>
                <a:gd name="connsiteY14" fmla="*/ 5579 h 10000"/>
                <a:gd name="connsiteX15" fmla="*/ 3797 w 10000"/>
                <a:gd name="connsiteY15" fmla="*/ 4714 h 10000"/>
                <a:gd name="connsiteX16" fmla="*/ 4107 w 10000"/>
                <a:gd name="connsiteY16" fmla="*/ 4075 h 10000"/>
                <a:gd name="connsiteX17" fmla="*/ 4282 w 10000"/>
                <a:gd name="connsiteY17" fmla="*/ 3421 h 10000"/>
                <a:gd name="connsiteX18" fmla="*/ 4536 w 10000"/>
                <a:gd name="connsiteY18" fmla="*/ 2971 h 10000"/>
                <a:gd name="connsiteX19" fmla="*/ 4724 w 10000"/>
                <a:gd name="connsiteY19" fmla="*/ 2346 h 10000"/>
                <a:gd name="connsiteX20" fmla="*/ 4974 w 10000"/>
                <a:gd name="connsiteY20" fmla="*/ 1858 h 10000"/>
                <a:gd name="connsiteX21" fmla="*/ 5235 w 10000"/>
                <a:gd name="connsiteY21" fmla="*/ 1444 h 10000"/>
                <a:gd name="connsiteX22" fmla="*/ 5471 w 10000"/>
                <a:gd name="connsiteY22" fmla="*/ 978 h 10000"/>
                <a:gd name="connsiteX23" fmla="*/ 5800 w 10000"/>
                <a:gd name="connsiteY23" fmla="*/ 956 h 10000"/>
                <a:gd name="connsiteX24" fmla="*/ 6049 w 10000"/>
                <a:gd name="connsiteY24" fmla="*/ 488 h 10000"/>
                <a:gd name="connsiteX25" fmla="*/ 6298 w 10000"/>
                <a:gd name="connsiteY25" fmla="*/ 53 h 10000"/>
                <a:gd name="connsiteX26" fmla="*/ 6549 w 10000"/>
                <a:gd name="connsiteY26" fmla="*/ 0 h 10000"/>
                <a:gd name="connsiteX27" fmla="*/ 6828 w 10000"/>
                <a:gd name="connsiteY27" fmla="*/ 354 h 10000"/>
                <a:gd name="connsiteX28" fmla="*/ 7031 w 10000"/>
                <a:gd name="connsiteY28" fmla="*/ 729 h 10000"/>
                <a:gd name="connsiteX29" fmla="*/ 7228 w 10000"/>
                <a:gd name="connsiteY29" fmla="*/ 1331 h 10000"/>
                <a:gd name="connsiteX30" fmla="*/ 7433 w 10000"/>
                <a:gd name="connsiteY30" fmla="*/ 2067 h 10000"/>
                <a:gd name="connsiteX31" fmla="*/ 7633 w 10000"/>
                <a:gd name="connsiteY31" fmla="*/ 2669 h 10000"/>
                <a:gd name="connsiteX32" fmla="*/ 7893 w 10000"/>
                <a:gd name="connsiteY32" fmla="*/ 3248 h 10000"/>
                <a:gd name="connsiteX33" fmla="*/ 8235 w 10000"/>
                <a:gd name="connsiteY33" fmla="*/ 3812 h 10000"/>
                <a:gd name="connsiteX34" fmla="*/ 8499 w 10000"/>
                <a:gd name="connsiteY34" fmla="*/ 4136 h 10000"/>
                <a:gd name="connsiteX35" fmla="*/ 8703 w 10000"/>
                <a:gd name="connsiteY35" fmla="*/ 4300 h 10000"/>
                <a:gd name="connsiteX36" fmla="*/ 9022 w 10000"/>
                <a:gd name="connsiteY36" fmla="*/ 4452 h 10000"/>
                <a:gd name="connsiteX37" fmla="*/ 9210 w 10000"/>
                <a:gd name="connsiteY37" fmla="*/ 4413 h 10000"/>
                <a:gd name="connsiteX38" fmla="*/ 9408 w 10000"/>
                <a:gd name="connsiteY38" fmla="*/ 4376 h 10000"/>
                <a:gd name="connsiteX39" fmla="*/ 9672 w 10000"/>
                <a:gd name="connsiteY39" fmla="*/ 4361 h 10000"/>
                <a:gd name="connsiteX40" fmla="*/ 10000 w 10000"/>
                <a:gd name="connsiteY40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1669 w 10000"/>
                <a:gd name="connsiteY7" fmla="*/ 9323 h 10000"/>
                <a:gd name="connsiteX8" fmla="*/ 2353 w 10000"/>
                <a:gd name="connsiteY8" fmla="*/ 8211 h 10000"/>
                <a:gd name="connsiteX9" fmla="*/ 2674 w 10000"/>
                <a:gd name="connsiteY9" fmla="*/ 7556 h 10000"/>
                <a:gd name="connsiteX10" fmla="*/ 2862 w 10000"/>
                <a:gd name="connsiteY10" fmla="*/ 7121 h 10000"/>
                <a:gd name="connsiteX11" fmla="*/ 3113 w 10000"/>
                <a:gd name="connsiteY11" fmla="*/ 6654 h 10000"/>
                <a:gd name="connsiteX12" fmla="*/ 3305 w 10000"/>
                <a:gd name="connsiteY12" fmla="*/ 6219 h 10000"/>
                <a:gd name="connsiteX13" fmla="*/ 3550 w 10000"/>
                <a:gd name="connsiteY13" fmla="*/ 5579 h 10000"/>
                <a:gd name="connsiteX14" fmla="*/ 3797 w 10000"/>
                <a:gd name="connsiteY14" fmla="*/ 4714 h 10000"/>
                <a:gd name="connsiteX15" fmla="*/ 4107 w 10000"/>
                <a:gd name="connsiteY15" fmla="*/ 4075 h 10000"/>
                <a:gd name="connsiteX16" fmla="*/ 4282 w 10000"/>
                <a:gd name="connsiteY16" fmla="*/ 3421 h 10000"/>
                <a:gd name="connsiteX17" fmla="*/ 4536 w 10000"/>
                <a:gd name="connsiteY17" fmla="*/ 2971 h 10000"/>
                <a:gd name="connsiteX18" fmla="*/ 4724 w 10000"/>
                <a:gd name="connsiteY18" fmla="*/ 2346 h 10000"/>
                <a:gd name="connsiteX19" fmla="*/ 4974 w 10000"/>
                <a:gd name="connsiteY19" fmla="*/ 1858 h 10000"/>
                <a:gd name="connsiteX20" fmla="*/ 5235 w 10000"/>
                <a:gd name="connsiteY20" fmla="*/ 1444 h 10000"/>
                <a:gd name="connsiteX21" fmla="*/ 5471 w 10000"/>
                <a:gd name="connsiteY21" fmla="*/ 978 h 10000"/>
                <a:gd name="connsiteX22" fmla="*/ 5800 w 10000"/>
                <a:gd name="connsiteY22" fmla="*/ 956 h 10000"/>
                <a:gd name="connsiteX23" fmla="*/ 6049 w 10000"/>
                <a:gd name="connsiteY23" fmla="*/ 488 h 10000"/>
                <a:gd name="connsiteX24" fmla="*/ 6298 w 10000"/>
                <a:gd name="connsiteY24" fmla="*/ 53 h 10000"/>
                <a:gd name="connsiteX25" fmla="*/ 6549 w 10000"/>
                <a:gd name="connsiteY25" fmla="*/ 0 h 10000"/>
                <a:gd name="connsiteX26" fmla="*/ 6828 w 10000"/>
                <a:gd name="connsiteY26" fmla="*/ 354 h 10000"/>
                <a:gd name="connsiteX27" fmla="*/ 7031 w 10000"/>
                <a:gd name="connsiteY27" fmla="*/ 729 h 10000"/>
                <a:gd name="connsiteX28" fmla="*/ 7228 w 10000"/>
                <a:gd name="connsiteY28" fmla="*/ 1331 h 10000"/>
                <a:gd name="connsiteX29" fmla="*/ 7433 w 10000"/>
                <a:gd name="connsiteY29" fmla="*/ 2067 h 10000"/>
                <a:gd name="connsiteX30" fmla="*/ 7633 w 10000"/>
                <a:gd name="connsiteY30" fmla="*/ 2669 h 10000"/>
                <a:gd name="connsiteX31" fmla="*/ 7893 w 10000"/>
                <a:gd name="connsiteY31" fmla="*/ 3248 h 10000"/>
                <a:gd name="connsiteX32" fmla="*/ 8235 w 10000"/>
                <a:gd name="connsiteY32" fmla="*/ 3812 h 10000"/>
                <a:gd name="connsiteX33" fmla="*/ 8499 w 10000"/>
                <a:gd name="connsiteY33" fmla="*/ 4136 h 10000"/>
                <a:gd name="connsiteX34" fmla="*/ 8703 w 10000"/>
                <a:gd name="connsiteY34" fmla="*/ 4300 h 10000"/>
                <a:gd name="connsiteX35" fmla="*/ 9022 w 10000"/>
                <a:gd name="connsiteY35" fmla="*/ 4452 h 10000"/>
                <a:gd name="connsiteX36" fmla="*/ 9210 w 10000"/>
                <a:gd name="connsiteY36" fmla="*/ 4413 h 10000"/>
                <a:gd name="connsiteX37" fmla="*/ 9408 w 10000"/>
                <a:gd name="connsiteY37" fmla="*/ 4376 h 10000"/>
                <a:gd name="connsiteX38" fmla="*/ 9672 w 10000"/>
                <a:gd name="connsiteY38" fmla="*/ 4361 h 10000"/>
                <a:gd name="connsiteX39" fmla="*/ 10000 w 10000"/>
                <a:gd name="connsiteY39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1411 w 10000"/>
                <a:gd name="connsiteY6" fmla="*/ 9361 h 10000"/>
                <a:gd name="connsiteX7" fmla="*/ 2353 w 10000"/>
                <a:gd name="connsiteY7" fmla="*/ 8211 h 10000"/>
                <a:gd name="connsiteX8" fmla="*/ 2674 w 10000"/>
                <a:gd name="connsiteY8" fmla="*/ 7556 h 10000"/>
                <a:gd name="connsiteX9" fmla="*/ 2862 w 10000"/>
                <a:gd name="connsiteY9" fmla="*/ 7121 h 10000"/>
                <a:gd name="connsiteX10" fmla="*/ 3113 w 10000"/>
                <a:gd name="connsiteY10" fmla="*/ 6654 h 10000"/>
                <a:gd name="connsiteX11" fmla="*/ 3305 w 10000"/>
                <a:gd name="connsiteY11" fmla="*/ 6219 h 10000"/>
                <a:gd name="connsiteX12" fmla="*/ 3550 w 10000"/>
                <a:gd name="connsiteY12" fmla="*/ 5579 h 10000"/>
                <a:gd name="connsiteX13" fmla="*/ 3797 w 10000"/>
                <a:gd name="connsiteY13" fmla="*/ 4714 h 10000"/>
                <a:gd name="connsiteX14" fmla="*/ 4107 w 10000"/>
                <a:gd name="connsiteY14" fmla="*/ 4075 h 10000"/>
                <a:gd name="connsiteX15" fmla="*/ 4282 w 10000"/>
                <a:gd name="connsiteY15" fmla="*/ 3421 h 10000"/>
                <a:gd name="connsiteX16" fmla="*/ 4536 w 10000"/>
                <a:gd name="connsiteY16" fmla="*/ 2971 h 10000"/>
                <a:gd name="connsiteX17" fmla="*/ 4724 w 10000"/>
                <a:gd name="connsiteY17" fmla="*/ 2346 h 10000"/>
                <a:gd name="connsiteX18" fmla="*/ 4974 w 10000"/>
                <a:gd name="connsiteY18" fmla="*/ 1858 h 10000"/>
                <a:gd name="connsiteX19" fmla="*/ 5235 w 10000"/>
                <a:gd name="connsiteY19" fmla="*/ 1444 h 10000"/>
                <a:gd name="connsiteX20" fmla="*/ 5471 w 10000"/>
                <a:gd name="connsiteY20" fmla="*/ 978 h 10000"/>
                <a:gd name="connsiteX21" fmla="*/ 5800 w 10000"/>
                <a:gd name="connsiteY21" fmla="*/ 956 h 10000"/>
                <a:gd name="connsiteX22" fmla="*/ 6049 w 10000"/>
                <a:gd name="connsiteY22" fmla="*/ 488 h 10000"/>
                <a:gd name="connsiteX23" fmla="*/ 6298 w 10000"/>
                <a:gd name="connsiteY23" fmla="*/ 53 h 10000"/>
                <a:gd name="connsiteX24" fmla="*/ 6549 w 10000"/>
                <a:gd name="connsiteY24" fmla="*/ 0 h 10000"/>
                <a:gd name="connsiteX25" fmla="*/ 6828 w 10000"/>
                <a:gd name="connsiteY25" fmla="*/ 354 h 10000"/>
                <a:gd name="connsiteX26" fmla="*/ 7031 w 10000"/>
                <a:gd name="connsiteY26" fmla="*/ 729 h 10000"/>
                <a:gd name="connsiteX27" fmla="*/ 7228 w 10000"/>
                <a:gd name="connsiteY27" fmla="*/ 1331 h 10000"/>
                <a:gd name="connsiteX28" fmla="*/ 7433 w 10000"/>
                <a:gd name="connsiteY28" fmla="*/ 2067 h 10000"/>
                <a:gd name="connsiteX29" fmla="*/ 7633 w 10000"/>
                <a:gd name="connsiteY29" fmla="*/ 2669 h 10000"/>
                <a:gd name="connsiteX30" fmla="*/ 7893 w 10000"/>
                <a:gd name="connsiteY30" fmla="*/ 3248 h 10000"/>
                <a:gd name="connsiteX31" fmla="*/ 8235 w 10000"/>
                <a:gd name="connsiteY31" fmla="*/ 3812 h 10000"/>
                <a:gd name="connsiteX32" fmla="*/ 8499 w 10000"/>
                <a:gd name="connsiteY32" fmla="*/ 4136 h 10000"/>
                <a:gd name="connsiteX33" fmla="*/ 8703 w 10000"/>
                <a:gd name="connsiteY33" fmla="*/ 4300 h 10000"/>
                <a:gd name="connsiteX34" fmla="*/ 9022 w 10000"/>
                <a:gd name="connsiteY34" fmla="*/ 4452 h 10000"/>
                <a:gd name="connsiteX35" fmla="*/ 9210 w 10000"/>
                <a:gd name="connsiteY35" fmla="*/ 4413 h 10000"/>
                <a:gd name="connsiteX36" fmla="*/ 9408 w 10000"/>
                <a:gd name="connsiteY36" fmla="*/ 4376 h 10000"/>
                <a:gd name="connsiteX37" fmla="*/ 9672 w 10000"/>
                <a:gd name="connsiteY37" fmla="*/ 4361 h 10000"/>
                <a:gd name="connsiteX38" fmla="*/ 10000 w 10000"/>
                <a:gd name="connsiteY38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890 w 10000"/>
                <a:gd name="connsiteY4" fmla="*/ 9436 h 10000"/>
                <a:gd name="connsiteX5" fmla="*/ 1158 w 10000"/>
                <a:gd name="connsiteY5" fmla="*/ 9399 h 10000"/>
                <a:gd name="connsiteX6" fmla="*/ 2353 w 10000"/>
                <a:gd name="connsiteY6" fmla="*/ 8211 h 10000"/>
                <a:gd name="connsiteX7" fmla="*/ 2674 w 10000"/>
                <a:gd name="connsiteY7" fmla="*/ 7556 h 10000"/>
                <a:gd name="connsiteX8" fmla="*/ 2862 w 10000"/>
                <a:gd name="connsiteY8" fmla="*/ 7121 h 10000"/>
                <a:gd name="connsiteX9" fmla="*/ 3113 w 10000"/>
                <a:gd name="connsiteY9" fmla="*/ 6654 h 10000"/>
                <a:gd name="connsiteX10" fmla="*/ 3305 w 10000"/>
                <a:gd name="connsiteY10" fmla="*/ 6219 h 10000"/>
                <a:gd name="connsiteX11" fmla="*/ 3550 w 10000"/>
                <a:gd name="connsiteY11" fmla="*/ 5579 h 10000"/>
                <a:gd name="connsiteX12" fmla="*/ 3797 w 10000"/>
                <a:gd name="connsiteY12" fmla="*/ 4714 h 10000"/>
                <a:gd name="connsiteX13" fmla="*/ 4107 w 10000"/>
                <a:gd name="connsiteY13" fmla="*/ 4075 h 10000"/>
                <a:gd name="connsiteX14" fmla="*/ 4282 w 10000"/>
                <a:gd name="connsiteY14" fmla="*/ 3421 h 10000"/>
                <a:gd name="connsiteX15" fmla="*/ 4536 w 10000"/>
                <a:gd name="connsiteY15" fmla="*/ 2971 h 10000"/>
                <a:gd name="connsiteX16" fmla="*/ 4724 w 10000"/>
                <a:gd name="connsiteY16" fmla="*/ 2346 h 10000"/>
                <a:gd name="connsiteX17" fmla="*/ 4974 w 10000"/>
                <a:gd name="connsiteY17" fmla="*/ 1858 h 10000"/>
                <a:gd name="connsiteX18" fmla="*/ 5235 w 10000"/>
                <a:gd name="connsiteY18" fmla="*/ 1444 h 10000"/>
                <a:gd name="connsiteX19" fmla="*/ 5471 w 10000"/>
                <a:gd name="connsiteY19" fmla="*/ 978 h 10000"/>
                <a:gd name="connsiteX20" fmla="*/ 5800 w 10000"/>
                <a:gd name="connsiteY20" fmla="*/ 956 h 10000"/>
                <a:gd name="connsiteX21" fmla="*/ 6049 w 10000"/>
                <a:gd name="connsiteY21" fmla="*/ 488 h 10000"/>
                <a:gd name="connsiteX22" fmla="*/ 6298 w 10000"/>
                <a:gd name="connsiteY22" fmla="*/ 53 h 10000"/>
                <a:gd name="connsiteX23" fmla="*/ 6549 w 10000"/>
                <a:gd name="connsiteY23" fmla="*/ 0 h 10000"/>
                <a:gd name="connsiteX24" fmla="*/ 6828 w 10000"/>
                <a:gd name="connsiteY24" fmla="*/ 354 h 10000"/>
                <a:gd name="connsiteX25" fmla="*/ 7031 w 10000"/>
                <a:gd name="connsiteY25" fmla="*/ 729 h 10000"/>
                <a:gd name="connsiteX26" fmla="*/ 7228 w 10000"/>
                <a:gd name="connsiteY26" fmla="*/ 1331 h 10000"/>
                <a:gd name="connsiteX27" fmla="*/ 7433 w 10000"/>
                <a:gd name="connsiteY27" fmla="*/ 2067 h 10000"/>
                <a:gd name="connsiteX28" fmla="*/ 7633 w 10000"/>
                <a:gd name="connsiteY28" fmla="*/ 2669 h 10000"/>
                <a:gd name="connsiteX29" fmla="*/ 7893 w 10000"/>
                <a:gd name="connsiteY29" fmla="*/ 3248 h 10000"/>
                <a:gd name="connsiteX30" fmla="*/ 8235 w 10000"/>
                <a:gd name="connsiteY30" fmla="*/ 3812 h 10000"/>
                <a:gd name="connsiteX31" fmla="*/ 8499 w 10000"/>
                <a:gd name="connsiteY31" fmla="*/ 4136 h 10000"/>
                <a:gd name="connsiteX32" fmla="*/ 8703 w 10000"/>
                <a:gd name="connsiteY32" fmla="*/ 4300 h 10000"/>
                <a:gd name="connsiteX33" fmla="*/ 9022 w 10000"/>
                <a:gd name="connsiteY33" fmla="*/ 4452 h 10000"/>
                <a:gd name="connsiteX34" fmla="*/ 9210 w 10000"/>
                <a:gd name="connsiteY34" fmla="*/ 4413 h 10000"/>
                <a:gd name="connsiteX35" fmla="*/ 9408 w 10000"/>
                <a:gd name="connsiteY35" fmla="*/ 4376 h 10000"/>
                <a:gd name="connsiteX36" fmla="*/ 9672 w 10000"/>
                <a:gd name="connsiteY36" fmla="*/ 4361 h 10000"/>
                <a:gd name="connsiteX37" fmla="*/ 10000 w 10000"/>
                <a:gd name="connsiteY37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1158 w 10000"/>
                <a:gd name="connsiteY4" fmla="*/ 9399 h 10000"/>
                <a:gd name="connsiteX5" fmla="*/ 2353 w 10000"/>
                <a:gd name="connsiteY5" fmla="*/ 8211 h 10000"/>
                <a:gd name="connsiteX6" fmla="*/ 2674 w 10000"/>
                <a:gd name="connsiteY6" fmla="*/ 7556 h 10000"/>
                <a:gd name="connsiteX7" fmla="*/ 2862 w 10000"/>
                <a:gd name="connsiteY7" fmla="*/ 7121 h 10000"/>
                <a:gd name="connsiteX8" fmla="*/ 3113 w 10000"/>
                <a:gd name="connsiteY8" fmla="*/ 6654 h 10000"/>
                <a:gd name="connsiteX9" fmla="*/ 3305 w 10000"/>
                <a:gd name="connsiteY9" fmla="*/ 6219 h 10000"/>
                <a:gd name="connsiteX10" fmla="*/ 3550 w 10000"/>
                <a:gd name="connsiteY10" fmla="*/ 5579 h 10000"/>
                <a:gd name="connsiteX11" fmla="*/ 3797 w 10000"/>
                <a:gd name="connsiteY11" fmla="*/ 4714 h 10000"/>
                <a:gd name="connsiteX12" fmla="*/ 4107 w 10000"/>
                <a:gd name="connsiteY12" fmla="*/ 4075 h 10000"/>
                <a:gd name="connsiteX13" fmla="*/ 4282 w 10000"/>
                <a:gd name="connsiteY13" fmla="*/ 3421 h 10000"/>
                <a:gd name="connsiteX14" fmla="*/ 4536 w 10000"/>
                <a:gd name="connsiteY14" fmla="*/ 2971 h 10000"/>
                <a:gd name="connsiteX15" fmla="*/ 4724 w 10000"/>
                <a:gd name="connsiteY15" fmla="*/ 2346 h 10000"/>
                <a:gd name="connsiteX16" fmla="*/ 4974 w 10000"/>
                <a:gd name="connsiteY16" fmla="*/ 1858 h 10000"/>
                <a:gd name="connsiteX17" fmla="*/ 5235 w 10000"/>
                <a:gd name="connsiteY17" fmla="*/ 1444 h 10000"/>
                <a:gd name="connsiteX18" fmla="*/ 5471 w 10000"/>
                <a:gd name="connsiteY18" fmla="*/ 978 h 10000"/>
                <a:gd name="connsiteX19" fmla="*/ 5800 w 10000"/>
                <a:gd name="connsiteY19" fmla="*/ 956 h 10000"/>
                <a:gd name="connsiteX20" fmla="*/ 6049 w 10000"/>
                <a:gd name="connsiteY20" fmla="*/ 488 h 10000"/>
                <a:gd name="connsiteX21" fmla="*/ 6298 w 10000"/>
                <a:gd name="connsiteY21" fmla="*/ 53 h 10000"/>
                <a:gd name="connsiteX22" fmla="*/ 6549 w 10000"/>
                <a:gd name="connsiteY22" fmla="*/ 0 h 10000"/>
                <a:gd name="connsiteX23" fmla="*/ 6828 w 10000"/>
                <a:gd name="connsiteY23" fmla="*/ 354 h 10000"/>
                <a:gd name="connsiteX24" fmla="*/ 7031 w 10000"/>
                <a:gd name="connsiteY24" fmla="*/ 729 h 10000"/>
                <a:gd name="connsiteX25" fmla="*/ 7228 w 10000"/>
                <a:gd name="connsiteY25" fmla="*/ 1331 h 10000"/>
                <a:gd name="connsiteX26" fmla="*/ 7433 w 10000"/>
                <a:gd name="connsiteY26" fmla="*/ 2067 h 10000"/>
                <a:gd name="connsiteX27" fmla="*/ 7633 w 10000"/>
                <a:gd name="connsiteY27" fmla="*/ 2669 h 10000"/>
                <a:gd name="connsiteX28" fmla="*/ 7893 w 10000"/>
                <a:gd name="connsiteY28" fmla="*/ 3248 h 10000"/>
                <a:gd name="connsiteX29" fmla="*/ 8235 w 10000"/>
                <a:gd name="connsiteY29" fmla="*/ 3812 h 10000"/>
                <a:gd name="connsiteX30" fmla="*/ 8499 w 10000"/>
                <a:gd name="connsiteY30" fmla="*/ 4136 h 10000"/>
                <a:gd name="connsiteX31" fmla="*/ 8703 w 10000"/>
                <a:gd name="connsiteY31" fmla="*/ 4300 h 10000"/>
                <a:gd name="connsiteX32" fmla="*/ 9022 w 10000"/>
                <a:gd name="connsiteY32" fmla="*/ 4452 h 10000"/>
                <a:gd name="connsiteX33" fmla="*/ 9210 w 10000"/>
                <a:gd name="connsiteY33" fmla="*/ 4413 h 10000"/>
                <a:gd name="connsiteX34" fmla="*/ 9408 w 10000"/>
                <a:gd name="connsiteY34" fmla="*/ 4376 h 10000"/>
                <a:gd name="connsiteX35" fmla="*/ 9672 w 10000"/>
                <a:gd name="connsiteY35" fmla="*/ 4361 h 10000"/>
                <a:gd name="connsiteX36" fmla="*/ 10000 w 10000"/>
                <a:gd name="connsiteY36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701 w 10000"/>
                <a:gd name="connsiteY3" fmla="*/ 9474 h 10000"/>
                <a:gd name="connsiteX4" fmla="*/ 2353 w 10000"/>
                <a:gd name="connsiteY4" fmla="*/ 8211 h 10000"/>
                <a:gd name="connsiteX5" fmla="*/ 2674 w 10000"/>
                <a:gd name="connsiteY5" fmla="*/ 7556 h 10000"/>
                <a:gd name="connsiteX6" fmla="*/ 2862 w 10000"/>
                <a:gd name="connsiteY6" fmla="*/ 7121 h 10000"/>
                <a:gd name="connsiteX7" fmla="*/ 3113 w 10000"/>
                <a:gd name="connsiteY7" fmla="*/ 6654 h 10000"/>
                <a:gd name="connsiteX8" fmla="*/ 3305 w 10000"/>
                <a:gd name="connsiteY8" fmla="*/ 6219 h 10000"/>
                <a:gd name="connsiteX9" fmla="*/ 3550 w 10000"/>
                <a:gd name="connsiteY9" fmla="*/ 5579 h 10000"/>
                <a:gd name="connsiteX10" fmla="*/ 3797 w 10000"/>
                <a:gd name="connsiteY10" fmla="*/ 4714 h 10000"/>
                <a:gd name="connsiteX11" fmla="*/ 4107 w 10000"/>
                <a:gd name="connsiteY11" fmla="*/ 4075 h 10000"/>
                <a:gd name="connsiteX12" fmla="*/ 4282 w 10000"/>
                <a:gd name="connsiteY12" fmla="*/ 3421 h 10000"/>
                <a:gd name="connsiteX13" fmla="*/ 4536 w 10000"/>
                <a:gd name="connsiteY13" fmla="*/ 2971 h 10000"/>
                <a:gd name="connsiteX14" fmla="*/ 4724 w 10000"/>
                <a:gd name="connsiteY14" fmla="*/ 2346 h 10000"/>
                <a:gd name="connsiteX15" fmla="*/ 4974 w 10000"/>
                <a:gd name="connsiteY15" fmla="*/ 1858 h 10000"/>
                <a:gd name="connsiteX16" fmla="*/ 5235 w 10000"/>
                <a:gd name="connsiteY16" fmla="*/ 1444 h 10000"/>
                <a:gd name="connsiteX17" fmla="*/ 5471 w 10000"/>
                <a:gd name="connsiteY17" fmla="*/ 978 h 10000"/>
                <a:gd name="connsiteX18" fmla="*/ 5800 w 10000"/>
                <a:gd name="connsiteY18" fmla="*/ 956 h 10000"/>
                <a:gd name="connsiteX19" fmla="*/ 6049 w 10000"/>
                <a:gd name="connsiteY19" fmla="*/ 488 h 10000"/>
                <a:gd name="connsiteX20" fmla="*/ 6298 w 10000"/>
                <a:gd name="connsiteY20" fmla="*/ 53 h 10000"/>
                <a:gd name="connsiteX21" fmla="*/ 6549 w 10000"/>
                <a:gd name="connsiteY21" fmla="*/ 0 h 10000"/>
                <a:gd name="connsiteX22" fmla="*/ 6828 w 10000"/>
                <a:gd name="connsiteY22" fmla="*/ 354 h 10000"/>
                <a:gd name="connsiteX23" fmla="*/ 7031 w 10000"/>
                <a:gd name="connsiteY23" fmla="*/ 729 h 10000"/>
                <a:gd name="connsiteX24" fmla="*/ 7228 w 10000"/>
                <a:gd name="connsiteY24" fmla="*/ 1331 h 10000"/>
                <a:gd name="connsiteX25" fmla="*/ 7433 w 10000"/>
                <a:gd name="connsiteY25" fmla="*/ 2067 h 10000"/>
                <a:gd name="connsiteX26" fmla="*/ 7633 w 10000"/>
                <a:gd name="connsiteY26" fmla="*/ 2669 h 10000"/>
                <a:gd name="connsiteX27" fmla="*/ 7893 w 10000"/>
                <a:gd name="connsiteY27" fmla="*/ 3248 h 10000"/>
                <a:gd name="connsiteX28" fmla="*/ 8235 w 10000"/>
                <a:gd name="connsiteY28" fmla="*/ 3812 h 10000"/>
                <a:gd name="connsiteX29" fmla="*/ 8499 w 10000"/>
                <a:gd name="connsiteY29" fmla="*/ 4136 h 10000"/>
                <a:gd name="connsiteX30" fmla="*/ 8703 w 10000"/>
                <a:gd name="connsiteY30" fmla="*/ 4300 h 10000"/>
                <a:gd name="connsiteX31" fmla="*/ 9022 w 10000"/>
                <a:gd name="connsiteY31" fmla="*/ 4452 h 10000"/>
                <a:gd name="connsiteX32" fmla="*/ 9210 w 10000"/>
                <a:gd name="connsiteY32" fmla="*/ 4413 h 10000"/>
                <a:gd name="connsiteX33" fmla="*/ 9408 w 10000"/>
                <a:gd name="connsiteY33" fmla="*/ 4376 h 10000"/>
                <a:gd name="connsiteX34" fmla="*/ 9672 w 10000"/>
                <a:gd name="connsiteY34" fmla="*/ 4361 h 10000"/>
                <a:gd name="connsiteX35" fmla="*/ 10000 w 10000"/>
                <a:gd name="connsiteY35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441 w 10000"/>
                <a:gd name="connsiteY2" fmla="*/ 9512 h 10000"/>
                <a:gd name="connsiteX3" fmla="*/ 2353 w 10000"/>
                <a:gd name="connsiteY3" fmla="*/ 8211 h 10000"/>
                <a:gd name="connsiteX4" fmla="*/ 2674 w 10000"/>
                <a:gd name="connsiteY4" fmla="*/ 7556 h 10000"/>
                <a:gd name="connsiteX5" fmla="*/ 2862 w 10000"/>
                <a:gd name="connsiteY5" fmla="*/ 7121 h 10000"/>
                <a:gd name="connsiteX6" fmla="*/ 3113 w 10000"/>
                <a:gd name="connsiteY6" fmla="*/ 6654 h 10000"/>
                <a:gd name="connsiteX7" fmla="*/ 3305 w 10000"/>
                <a:gd name="connsiteY7" fmla="*/ 6219 h 10000"/>
                <a:gd name="connsiteX8" fmla="*/ 3550 w 10000"/>
                <a:gd name="connsiteY8" fmla="*/ 5579 h 10000"/>
                <a:gd name="connsiteX9" fmla="*/ 3797 w 10000"/>
                <a:gd name="connsiteY9" fmla="*/ 4714 h 10000"/>
                <a:gd name="connsiteX10" fmla="*/ 4107 w 10000"/>
                <a:gd name="connsiteY10" fmla="*/ 4075 h 10000"/>
                <a:gd name="connsiteX11" fmla="*/ 4282 w 10000"/>
                <a:gd name="connsiteY11" fmla="*/ 3421 h 10000"/>
                <a:gd name="connsiteX12" fmla="*/ 4536 w 10000"/>
                <a:gd name="connsiteY12" fmla="*/ 2971 h 10000"/>
                <a:gd name="connsiteX13" fmla="*/ 4724 w 10000"/>
                <a:gd name="connsiteY13" fmla="*/ 2346 h 10000"/>
                <a:gd name="connsiteX14" fmla="*/ 4974 w 10000"/>
                <a:gd name="connsiteY14" fmla="*/ 1858 h 10000"/>
                <a:gd name="connsiteX15" fmla="*/ 5235 w 10000"/>
                <a:gd name="connsiteY15" fmla="*/ 1444 h 10000"/>
                <a:gd name="connsiteX16" fmla="*/ 5471 w 10000"/>
                <a:gd name="connsiteY16" fmla="*/ 978 h 10000"/>
                <a:gd name="connsiteX17" fmla="*/ 5800 w 10000"/>
                <a:gd name="connsiteY17" fmla="*/ 956 h 10000"/>
                <a:gd name="connsiteX18" fmla="*/ 6049 w 10000"/>
                <a:gd name="connsiteY18" fmla="*/ 488 h 10000"/>
                <a:gd name="connsiteX19" fmla="*/ 6298 w 10000"/>
                <a:gd name="connsiteY19" fmla="*/ 53 h 10000"/>
                <a:gd name="connsiteX20" fmla="*/ 6549 w 10000"/>
                <a:gd name="connsiteY20" fmla="*/ 0 h 10000"/>
                <a:gd name="connsiteX21" fmla="*/ 6828 w 10000"/>
                <a:gd name="connsiteY21" fmla="*/ 354 h 10000"/>
                <a:gd name="connsiteX22" fmla="*/ 7031 w 10000"/>
                <a:gd name="connsiteY22" fmla="*/ 729 h 10000"/>
                <a:gd name="connsiteX23" fmla="*/ 7228 w 10000"/>
                <a:gd name="connsiteY23" fmla="*/ 1331 h 10000"/>
                <a:gd name="connsiteX24" fmla="*/ 7433 w 10000"/>
                <a:gd name="connsiteY24" fmla="*/ 2067 h 10000"/>
                <a:gd name="connsiteX25" fmla="*/ 7633 w 10000"/>
                <a:gd name="connsiteY25" fmla="*/ 2669 h 10000"/>
                <a:gd name="connsiteX26" fmla="*/ 7893 w 10000"/>
                <a:gd name="connsiteY26" fmla="*/ 3248 h 10000"/>
                <a:gd name="connsiteX27" fmla="*/ 8235 w 10000"/>
                <a:gd name="connsiteY27" fmla="*/ 3812 h 10000"/>
                <a:gd name="connsiteX28" fmla="*/ 8499 w 10000"/>
                <a:gd name="connsiteY28" fmla="*/ 4136 h 10000"/>
                <a:gd name="connsiteX29" fmla="*/ 8703 w 10000"/>
                <a:gd name="connsiteY29" fmla="*/ 4300 h 10000"/>
                <a:gd name="connsiteX30" fmla="*/ 9022 w 10000"/>
                <a:gd name="connsiteY30" fmla="*/ 4452 h 10000"/>
                <a:gd name="connsiteX31" fmla="*/ 9210 w 10000"/>
                <a:gd name="connsiteY31" fmla="*/ 4413 h 10000"/>
                <a:gd name="connsiteX32" fmla="*/ 9408 w 10000"/>
                <a:gd name="connsiteY32" fmla="*/ 4376 h 10000"/>
                <a:gd name="connsiteX33" fmla="*/ 9672 w 10000"/>
                <a:gd name="connsiteY33" fmla="*/ 4361 h 10000"/>
                <a:gd name="connsiteX34" fmla="*/ 10000 w 10000"/>
                <a:gd name="connsiteY34" fmla="*/ 4902 h 10000"/>
                <a:gd name="connsiteX0" fmla="*/ 0 w 10000"/>
                <a:gd name="connsiteY0" fmla="*/ 10000 h 10000"/>
                <a:gd name="connsiteX1" fmla="*/ 250 w 10000"/>
                <a:gd name="connsiteY1" fmla="*/ 9563 h 10000"/>
                <a:gd name="connsiteX2" fmla="*/ 2353 w 10000"/>
                <a:gd name="connsiteY2" fmla="*/ 8211 h 10000"/>
                <a:gd name="connsiteX3" fmla="*/ 2674 w 10000"/>
                <a:gd name="connsiteY3" fmla="*/ 7556 h 10000"/>
                <a:gd name="connsiteX4" fmla="*/ 2862 w 10000"/>
                <a:gd name="connsiteY4" fmla="*/ 7121 h 10000"/>
                <a:gd name="connsiteX5" fmla="*/ 3113 w 10000"/>
                <a:gd name="connsiteY5" fmla="*/ 6654 h 10000"/>
                <a:gd name="connsiteX6" fmla="*/ 3305 w 10000"/>
                <a:gd name="connsiteY6" fmla="*/ 6219 h 10000"/>
                <a:gd name="connsiteX7" fmla="*/ 3550 w 10000"/>
                <a:gd name="connsiteY7" fmla="*/ 5579 h 10000"/>
                <a:gd name="connsiteX8" fmla="*/ 3797 w 10000"/>
                <a:gd name="connsiteY8" fmla="*/ 4714 h 10000"/>
                <a:gd name="connsiteX9" fmla="*/ 4107 w 10000"/>
                <a:gd name="connsiteY9" fmla="*/ 4075 h 10000"/>
                <a:gd name="connsiteX10" fmla="*/ 4282 w 10000"/>
                <a:gd name="connsiteY10" fmla="*/ 3421 h 10000"/>
                <a:gd name="connsiteX11" fmla="*/ 4536 w 10000"/>
                <a:gd name="connsiteY11" fmla="*/ 2971 h 10000"/>
                <a:gd name="connsiteX12" fmla="*/ 4724 w 10000"/>
                <a:gd name="connsiteY12" fmla="*/ 2346 h 10000"/>
                <a:gd name="connsiteX13" fmla="*/ 4974 w 10000"/>
                <a:gd name="connsiteY13" fmla="*/ 1858 h 10000"/>
                <a:gd name="connsiteX14" fmla="*/ 5235 w 10000"/>
                <a:gd name="connsiteY14" fmla="*/ 1444 h 10000"/>
                <a:gd name="connsiteX15" fmla="*/ 5471 w 10000"/>
                <a:gd name="connsiteY15" fmla="*/ 978 h 10000"/>
                <a:gd name="connsiteX16" fmla="*/ 5800 w 10000"/>
                <a:gd name="connsiteY16" fmla="*/ 956 h 10000"/>
                <a:gd name="connsiteX17" fmla="*/ 6049 w 10000"/>
                <a:gd name="connsiteY17" fmla="*/ 488 h 10000"/>
                <a:gd name="connsiteX18" fmla="*/ 6298 w 10000"/>
                <a:gd name="connsiteY18" fmla="*/ 53 h 10000"/>
                <a:gd name="connsiteX19" fmla="*/ 6549 w 10000"/>
                <a:gd name="connsiteY19" fmla="*/ 0 h 10000"/>
                <a:gd name="connsiteX20" fmla="*/ 6828 w 10000"/>
                <a:gd name="connsiteY20" fmla="*/ 354 h 10000"/>
                <a:gd name="connsiteX21" fmla="*/ 7031 w 10000"/>
                <a:gd name="connsiteY21" fmla="*/ 729 h 10000"/>
                <a:gd name="connsiteX22" fmla="*/ 7228 w 10000"/>
                <a:gd name="connsiteY22" fmla="*/ 1331 h 10000"/>
                <a:gd name="connsiteX23" fmla="*/ 7433 w 10000"/>
                <a:gd name="connsiteY23" fmla="*/ 2067 h 10000"/>
                <a:gd name="connsiteX24" fmla="*/ 7633 w 10000"/>
                <a:gd name="connsiteY24" fmla="*/ 2669 h 10000"/>
                <a:gd name="connsiteX25" fmla="*/ 7893 w 10000"/>
                <a:gd name="connsiteY25" fmla="*/ 3248 h 10000"/>
                <a:gd name="connsiteX26" fmla="*/ 8235 w 10000"/>
                <a:gd name="connsiteY26" fmla="*/ 3812 h 10000"/>
                <a:gd name="connsiteX27" fmla="*/ 8499 w 10000"/>
                <a:gd name="connsiteY27" fmla="*/ 4136 h 10000"/>
                <a:gd name="connsiteX28" fmla="*/ 8703 w 10000"/>
                <a:gd name="connsiteY28" fmla="*/ 4300 h 10000"/>
                <a:gd name="connsiteX29" fmla="*/ 9022 w 10000"/>
                <a:gd name="connsiteY29" fmla="*/ 4452 h 10000"/>
                <a:gd name="connsiteX30" fmla="*/ 9210 w 10000"/>
                <a:gd name="connsiteY30" fmla="*/ 4413 h 10000"/>
                <a:gd name="connsiteX31" fmla="*/ 9408 w 10000"/>
                <a:gd name="connsiteY31" fmla="*/ 4376 h 10000"/>
                <a:gd name="connsiteX32" fmla="*/ 9672 w 10000"/>
                <a:gd name="connsiteY32" fmla="*/ 4361 h 10000"/>
                <a:gd name="connsiteX33" fmla="*/ 10000 w 10000"/>
                <a:gd name="connsiteY33" fmla="*/ 4902 h 10000"/>
                <a:gd name="connsiteX0" fmla="*/ 0 w 10000"/>
                <a:gd name="connsiteY0" fmla="*/ 10000 h 10000"/>
                <a:gd name="connsiteX1" fmla="*/ 2353 w 10000"/>
                <a:gd name="connsiteY1" fmla="*/ 8211 h 10000"/>
                <a:gd name="connsiteX2" fmla="*/ 2674 w 10000"/>
                <a:gd name="connsiteY2" fmla="*/ 7556 h 10000"/>
                <a:gd name="connsiteX3" fmla="*/ 2862 w 10000"/>
                <a:gd name="connsiteY3" fmla="*/ 7121 h 10000"/>
                <a:gd name="connsiteX4" fmla="*/ 3113 w 10000"/>
                <a:gd name="connsiteY4" fmla="*/ 6654 h 10000"/>
                <a:gd name="connsiteX5" fmla="*/ 3305 w 10000"/>
                <a:gd name="connsiteY5" fmla="*/ 6219 h 10000"/>
                <a:gd name="connsiteX6" fmla="*/ 3550 w 10000"/>
                <a:gd name="connsiteY6" fmla="*/ 5579 h 10000"/>
                <a:gd name="connsiteX7" fmla="*/ 3797 w 10000"/>
                <a:gd name="connsiteY7" fmla="*/ 4714 h 10000"/>
                <a:gd name="connsiteX8" fmla="*/ 4107 w 10000"/>
                <a:gd name="connsiteY8" fmla="*/ 4075 h 10000"/>
                <a:gd name="connsiteX9" fmla="*/ 4282 w 10000"/>
                <a:gd name="connsiteY9" fmla="*/ 3421 h 10000"/>
                <a:gd name="connsiteX10" fmla="*/ 4536 w 10000"/>
                <a:gd name="connsiteY10" fmla="*/ 2971 h 10000"/>
                <a:gd name="connsiteX11" fmla="*/ 4724 w 10000"/>
                <a:gd name="connsiteY11" fmla="*/ 2346 h 10000"/>
                <a:gd name="connsiteX12" fmla="*/ 4974 w 10000"/>
                <a:gd name="connsiteY12" fmla="*/ 1858 h 10000"/>
                <a:gd name="connsiteX13" fmla="*/ 5235 w 10000"/>
                <a:gd name="connsiteY13" fmla="*/ 1444 h 10000"/>
                <a:gd name="connsiteX14" fmla="*/ 5471 w 10000"/>
                <a:gd name="connsiteY14" fmla="*/ 978 h 10000"/>
                <a:gd name="connsiteX15" fmla="*/ 5800 w 10000"/>
                <a:gd name="connsiteY15" fmla="*/ 956 h 10000"/>
                <a:gd name="connsiteX16" fmla="*/ 6049 w 10000"/>
                <a:gd name="connsiteY16" fmla="*/ 488 h 10000"/>
                <a:gd name="connsiteX17" fmla="*/ 6298 w 10000"/>
                <a:gd name="connsiteY17" fmla="*/ 53 h 10000"/>
                <a:gd name="connsiteX18" fmla="*/ 6549 w 10000"/>
                <a:gd name="connsiteY18" fmla="*/ 0 h 10000"/>
                <a:gd name="connsiteX19" fmla="*/ 6828 w 10000"/>
                <a:gd name="connsiteY19" fmla="*/ 354 h 10000"/>
                <a:gd name="connsiteX20" fmla="*/ 7031 w 10000"/>
                <a:gd name="connsiteY20" fmla="*/ 729 h 10000"/>
                <a:gd name="connsiteX21" fmla="*/ 7228 w 10000"/>
                <a:gd name="connsiteY21" fmla="*/ 1331 h 10000"/>
                <a:gd name="connsiteX22" fmla="*/ 7433 w 10000"/>
                <a:gd name="connsiteY22" fmla="*/ 2067 h 10000"/>
                <a:gd name="connsiteX23" fmla="*/ 7633 w 10000"/>
                <a:gd name="connsiteY23" fmla="*/ 2669 h 10000"/>
                <a:gd name="connsiteX24" fmla="*/ 7893 w 10000"/>
                <a:gd name="connsiteY24" fmla="*/ 3248 h 10000"/>
                <a:gd name="connsiteX25" fmla="*/ 8235 w 10000"/>
                <a:gd name="connsiteY25" fmla="*/ 3812 h 10000"/>
                <a:gd name="connsiteX26" fmla="*/ 8499 w 10000"/>
                <a:gd name="connsiteY26" fmla="*/ 4136 h 10000"/>
                <a:gd name="connsiteX27" fmla="*/ 8703 w 10000"/>
                <a:gd name="connsiteY27" fmla="*/ 4300 h 10000"/>
                <a:gd name="connsiteX28" fmla="*/ 9022 w 10000"/>
                <a:gd name="connsiteY28" fmla="*/ 4452 h 10000"/>
                <a:gd name="connsiteX29" fmla="*/ 9210 w 10000"/>
                <a:gd name="connsiteY29" fmla="*/ 4413 h 10000"/>
                <a:gd name="connsiteX30" fmla="*/ 9408 w 10000"/>
                <a:gd name="connsiteY30" fmla="*/ 4376 h 10000"/>
                <a:gd name="connsiteX31" fmla="*/ 9672 w 10000"/>
                <a:gd name="connsiteY31" fmla="*/ 4361 h 10000"/>
                <a:gd name="connsiteX32" fmla="*/ 10000 w 10000"/>
                <a:gd name="connsiteY32" fmla="*/ 4902 h 10000"/>
                <a:gd name="connsiteX0" fmla="*/ 0 w 7647"/>
                <a:gd name="connsiteY0" fmla="*/ 8211 h 8211"/>
                <a:gd name="connsiteX1" fmla="*/ 321 w 7647"/>
                <a:gd name="connsiteY1" fmla="*/ 7556 h 8211"/>
                <a:gd name="connsiteX2" fmla="*/ 509 w 7647"/>
                <a:gd name="connsiteY2" fmla="*/ 7121 h 8211"/>
                <a:gd name="connsiteX3" fmla="*/ 760 w 7647"/>
                <a:gd name="connsiteY3" fmla="*/ 6654 h 8211"/>
                <a:gd name="connsiteX4" fmla="*/ 952 w 7647"/>
                <a:gd name="connsiteY4" fmla="*/ 6219 h 8211"/>
                <a:gd name="connsiteX5" fmla="*/ 1197 w 7647"/>
                <a:gd name="connsiteY5" fmla="*/ 5579 h 8211"/>
                <a:gd name="connsiteX6" fmla="*/ 1444 w 7647"/>
                <a:gd name="connsiteY6" fmla="*/ 4714 h 8211"/>
                <a:gd name="connsiteX7" fmla="*/ 1754 w 7647"/>
                <a:gd name="connsiteY7" fmla="*/ 4075 h 8211"/>
                <a:gd name="connsiteX8" fmla="*/ 1929 w 7647"/>
                <a:gd name="connsiteY8" fmla="*/ 3421 h 8211"/>
                <a:gd name="connsiteX9" fmla="*/ 2183 w 7647"/>
                <a:gd name="connsiteY9" fmla="*/ 2971 h 8211"/>
                <a:gd name="connsiteX10" fmla="*/ 2371 w 7647"/>
                <a:gd name="connsiteY10" fmla="*/ 2346 h 8211"/>
                <a:gd name="connsiteX11" fmla="*/ 2621 w 7647"/>
                <a:gd name="connsiteY11" fmla="*/ 1858 h 8211"/>
                <a:gd name="connsiteX12" fmla="*/ 2882 w 7647"/>
                <a:gd name="connsiteY12" fmla="*/ 1444 h 8211"/>
                <a:gd name="connsiteX13" fmla="*/ 3118 w 7647"/>
                <a:gd name="connsiteY13" fmla="*/ 978 h 8211"/>
                <a:gd name="connsiteX14" fmla="*/ 3447 w 7647"/>
                <a:gd name="connsiteY14" fmla="*/ 956 h 8211"/>
                <a:gd name="connsiteX15" fmla="*/ 3696 w 7647"/>
                <a:gd name="connsiteY15" fmla="*/ 488 h 8211"/>
                <a:gd name="connsiteX16" fmla="*/ 3945 w 7647"/>
                <a:gd name="connsiteY16" fmla="*/ 53 h 8211"/>
                <a:gd name="connsiteX17" fmla="*/ 4196 w 7647"/>
                <a:gd name="connsiteY17" fmla="*/ 0 h 8211"/>
                <a:gd name="connsiteX18" fmla="*/ 4475 w 7647"/>
                <a:gd name="connsiteY18" fmla="*/ 354 h 8211"/>
                <a:gd name="connsiteX19" fmla="*/ 4678 w 7647"/>
                <a:gd name="connsiteY19" fmla="*/ 729 h 8211"/>
                <a:gd name="connsiteX20" fmla="*/ 4875 w 7647"/>
                <a:gd name="connsiteY20" fmla="*/ 1331 h 8211"/>
                <a:gd name="connsiteX21" fmla="*/ 5080 w 7647"/>
                <a:gd name="connsiteY21" fmla="*/ 2067 h 8211"/>
                <a:gd name="connsiteX22" fmla="*/ 5280 w 7647"/>
                <a:gd name="connsiteY22" fmla="*/ 2669 h 8211"/>
                <a:gd name="connsiteX23" fmla="*/ 5540 w 7647"/>
                <a:gd name="connsiteY23" fmla="*/ 3248 h 8211"/>
                <a:gd name="connsiteX24" fmla="*/ 5882 w 7647"/>
                <a:gd name="connsiteY24" fmla="*/ 3812 h 8211"/>
                <a:gd name="connsiteX25" fmla="*/ 6146 w 7647"/>
                <a:gd name="connsiteY25" fmla="*/ 4136 h 8211"/>
                <a:gd name="connsiteX26" fmla="*/ 6350 w 7647"/>
                <a:gd name="connsiteY26" fmla="*/ 4300 h 8211"/>
                <a:gd name="connsiteX27" fmla="*/ 6669 w 7647"/>
                <a:gd name="connsiteY27" fmla="*/ 4452 h 8211"/>
                <a:gd name="connsiteX28" fmla="*/ 6857 w 7647"/>
                <a:gd name="connsiteY28" fmla="*/ 4413 h 8211"/>
                <a:gd name="connsiteX29" fmla="*/ 7055 w 7647"/>
                <a:gd name="connsiteY29" fmla="*/ 4376 h 8211"/>
                <a:gd name="connsiteX30" fmla="*/ 7319 w 7647"/>
                <a:gd name="connsiteY30" fmla="*/ 4361 h 8211"/>
                <a:gd name="connsiteX31" fmla="*/ 7647 w 7647"/>
                <a:gd name="connsiteY31" fmla="*/ 4902 h 8211"/>
                <a:gd name="connsiteX0" fmla="*/ 0 w 9580"/>
                <a:gd name="connsiteY0" fmla="*/ 9202 h 9202"/>
                <a:gd name="connsiteX1" fmla="*/ 246 w 9580"/>
                <a:gd name="connsiteY1" fmla="*/ 8673 h 9202"/>
                <a:gd name="connsiteX2" fmla="*/ 574 w 9580"/>
                <a:gd name="connsiteY2" fmla="*/ 8104 h 9202"/>
                <a:gd name="connsiteX3" fmla="*/ 825 w 9580"/>
                <a:gd name="connsiteY3" fmla="*/ 7574 h 9202"/>
                <a:gd name="connsiteX4" fmla="*/ 1145 w 9580"/>
                <a:gd name="connsiteY4" fmla="*/ 6795 h 9202"/>
                <a:gd name="connsiteX5" fmla="*/ 1468 w 9580"/>
                <a:gd name="connsiteY5" fmla="*/ 5741 h 9202"/>
                <a:gd name="connsiteX6" fmla="*/ 1874 w 9580"/>
                <a:gd name="connsiteY6" fmla="*/ 4963 h 9202"/>
                <a:gd name="connsiteX7" fmla="*/ 2103 w 9580"/>
                <a:gd name="connsiteY7" fmla="*/ 4166 h 9202"/>
                <a:gd name="connsiteX8" fmla="*/ 2435 w 9580"/>
                <a:gd name="connsiteY8" fmla="*/ 3618 h 9202"/>
                <a:gd name="connsiteX9" fmla="*/ 2681 w 9580"/>
                <a:gd name="connsiteY9" fmla="*/ 2857 h 9202"/>
                <a:gd name="connsiteX10" fmla="*/ 3007 w 9580"/>
                <a:gd name="connsiteY10" fmla="*/ 2263 h 9202"/>
                <a:gd name="connsiteX11" fmla="*/ 3349 w 9580"/>
                <a:gd name="connsiteY11" fmla="*/ 1759 h 9202"/>
                <a:gd name="connsiteX12" fmla="*/ 3657 w 9580"/>
                <a:gd name="connsiteY12" fmla="*/ 1191 h 9202"/>
                <a:gd name="connsiteX13" fmla="*/ 4088 w 9580"/>
                <a:gd name="connsiteY13" fmla="*/ 1164 h 9202"/>
                <a:gd name="connsiteX14" fmla="*/ 4413 w 9580"/>
                <a:gd name="connsiteY14" fmla="*/ 594 h 9202"/>
                <a:gd name="connsiteX15" fmla="*/ 4739 w 9580"/>
                <a:gd name="connsiteY15" fmla="*/ 65 h 9202"/>
                <a:gd name="connsiteX16" fmla="*/ 5067 w 9580"/>
                <a:gd name="connsiteY16" fmla="*/ 0 h 9202"/>
                <a:gd name="connsiteX17" fmla="*/ 5432 w 9580"/>
                <a:gd name="connsiteY17" fmla="*/ 431 h 9202"/>
                <a:gd name="connsiteX18" fmla="*/ 5697 w 9580"/>
                <a:gd name="connsiteY18" fmla="*/ 888 h 9202"/>
                <a:gd name="connsiteX19" fmla="*/ 5955 w 9580"/>
                <a:gd name="connsiteY19" fmla="*/ 1621 h 9202"/>
                <a:gd name="connsiteX20" fmla="*/ 6223 w 9580"/>
                <a:gd name="connsiteY20" fmla="*/ 2517 h 9202"/>
                <a:gd name="connsiteX21" fmla="*/ 6485 w 9580"/>
                <a:gd name="connsiteY21" fmla="*/ 3251 h 9202"/>
                <a:gd name="connsiteX22" fmla="*/ 6825 w 9580"/>
                <a:gd name="connsiteY22" fmla="*/ 3956 h 9202"/>
                <a:gd name="connsiteX23" fmla="*/ 7272 w 9580"/>
                <a:gd name="connsiteY23" fmla="*/ 4643 h 9202"/>
                <a:gd name="connsiteX24" fmla="*/ 7617 w 9580"/>
                <a:gd name="connsiteY24" fmla="*/ 5037 h 9202"/>
                <a:gd name="connsiteX25" fmla="*/ 7884 w 9580"/>
                <a:gd name="connsiteY25" fmla="*/ 5237 h 9202"/>
                <a:gd name="connsiteX26" fmla="*/ 8301 w 9580"/>
                <a:gd name="connsiteY26" fmla="*/ 5422 h 9202"/>
                <a:gd name="connsiteX27" fmla="*/ 8547 w 9580"/>
                <a:gd name="connsiteY27" fmla="*/ 5374 h 9202"/>
                <a:gd name="connsiteX28" fmla="*/ 8806 w 9580"/>
                <a:gd name="connsiteY28" fmla="*/ 5329 h 9202"/>
                <a:gd name="connsiteX29" fmla="*/ 9151 w 9580"/>
                <a:gd name="connsiteY29" fmla="*/ 5311 h 9202"/>
                <a:gd name="connsiteX30" fmla="*/ 9580 w 9580"/>
                <a:gd name="connsiteY30" fmla="*/ 5970 h 9202"/>
                <a:gd name="connsiteX0" fmla="*/ 0 w 9743"/>
                <a:gd name="connsiteY0" fmla="*/ 9425 h 9425"/>
                <a:gd name="connsiteX1" fmla="*/ 342 w 9743"/>
                <a:gd name="connsiteY1" fmla="*/ 8807 h 9425"/>
                <a:gd name="connsiteX2" fmla="*/ 604 w 9743"/>
                <a:gd name="connsiteY2" fmla="*/ 8231 h 9425"/>
                <a:gd name="connsiteX3" fmla="*/ 938 w 9743"/>
                <a:gd name="connsiteY3" fmla="*/ 7384 h 9425"/>
                <a:gd name="connsiteX4" fmla="*/ 1275 w 9743"/>
                <a:gd name="connsiteY4" fmla="*/ 6239 h 9425"/>
                <a:gd name="connsiteX5" fmla="*/ 1699 w 9743"/>
                <a:gd name="connsiteY5" fmla="*/ 5393 h 9425"/>
                <a:gd name="connsiteX6" fmla="*/ 1938 w 9743"/>
                <a:gd name="connsiteY6" fmla="*/ 4527 h 9425"/>
                <a:gd name="connsiteX7" fmla="*/ 2285 w 9743"/>
                <a:gd name="connsiteY7" fmla="*/ 3932 h 9425"/>
                <a:gd name="connsiteX8" fmla="*/ 2542 w 9743"/>
                <a:gd name="connsiteY8" fmla="*/ 3105 h 9425"/>
                <a:gd name="connsiteX9" fmla="*/ 2882 w 9743"/>
                <a:gd name="connsiteY9" fmla="*/ 2459 h 9425"/>
                <a:gd name="connsiteX10" fmla="*/ 3239 w 9743"/>
                <a:gd name="connsiteY10" fmla="*/ 1912 h 9425"/>
                <a:gd name="connsiteX11" fmla="*/ 3560 w 9743"/>
                <a:gd name="connsiteY11" fmla="*/ 1294 h 9425"/>
                <a:gd name="connsiteX12" fmla="*/ 4010 w 9743"/>
                <a:gd name="connsiteY12" fmla="*/ 1265 h 9425"/>
                <a:gd name="connsiteX13" fmla="*/ 4349 w 9743"/>
                <a:gd name="connsiteY13" fmla="*/ 646 h 9425"/>
                <a:gd name="connsiteX14" fmla="*/ 4690 w 9743"/>
                <a:gd name="connsiteY14" fmla="*/ 71 h 9425"/>
                <a:gd name="connsiteX15" fmla="*/ 5032 w 9743"/>
                <a:gd name="connsiteY15" fmla="*/ 0 h 9425"/>
                <a:gd name="connsiteX16" fmla="*/ 5413 w 9743"/>
                <a:gd name="connsiteY16" fmla="*/ 468 h 9425"/>
                <a:gd name="connsiteX17" fmla="*/ 5690 w 9743"/>
                <a:gd name="connsiteY17" fmla="*/ 965 h 9425"/>
                <a:gd name="connsiteX18" fmla="*/ 5959 w 9743"/>
                <a:gd name="connsiteY18" fmla="*/ 1762 h 9425"/>
                <a:gd name="connsiteX19" fmla="*/ 6239 w 9743"/>
                <a:gd name="connsiteY19" fmla="*/ 2735 h 9425"/>
                <a:gd name="connsiteX20" fmla="*/ 6512 w 9743"/>
                <a:gd name="connsiteY20" fmla="*/ 3533 h 9425"/>
                <a:gd name="connsiteX21" fmla="*/ 6867 w 9743"/>
                <a:gd name="connsiteY21" fmla="*/ 4299 h 9425"/>
                <a:gd name="connsiteX22" fmla="*/ 7334 w 9743"/>
                <a:gd name="connsiteY22" fmla="*/ 5046 h 9425"/>
                <a:gd name="connsiteX23" fmla="*/ 7694 w 9743"/>
                <a:gd name="connsiteY23" fmla="*/ 5474 h 9425"/>
                <a:gd name="connsiteX24" fmla="*/ 7973 w 9743"/>
                <a:gd name="connsiteY24" fmla="*/ 5691 h 9425"/>
                <a:gd name="connsiteX25" fmla="*/ 8408 w 9743"/>
                <a:gd name="connsiteY25" fmla="*/ 5892 h 9425"/>
                <a:gd name="connsiteX26" fmla="*/ 8665 w 9743"/>
                <a:gd name="connsiteY26" fmla="*/ 5840 h 9425"/>
                <a:gd name="connsiteX27" fmla="*/ 8935 w 9743"/>
                <a:gd name="connsiteY27" fmla="*/ 5791 h 9425"/>
                <a:gd name="connsiteX28" fmla="*/ 9295 w 9743"/>
                <a:gd name="connsiteY28" fmla="*/ 5772 h 9425"/>
                <a:gd name="connsiteX29" fmla="*/ 9743 w 9743"/>
                <a:gd name="connsiteY29" fmla="*/ 6488 h 9425"/>
                <a:gd name="connsiteX0" fmla="*/ 0 w 10000"/>
                <a:gd name="connsiteY0" fmla="*/ 10000 h 10000"/>
                <a:gd name="connsiteX1" fmla="*/ 620 w 10000"/>
                <a:gd name="connsiteY1" fmla="*/ 8733 h 10000"/>
                <a:gd name="connsiteX2" fmla="*/ 963 w 10000"/>
                <a:gd name="connsiteY2" fmla="*/ 7834 h 10000"/>
                <a:gd name="connsiteX3" fmla="*/ 1309 w 10000"/>
                <a:gd name="connsiteY3" fmla="*/ 6620 h 10000"/>
                <a:gd name="connsiteX4" fmla="*/ 1744 w 10000"/>
                <a:gd name="connsiteY4" fmla="*/ 5722 h 10000"/>
                <a:gd name="connsiteX5" fmla="*/ 1989 w 10000"/>
                <a:gd name="connsiteY5" fmla="*/ 4803 h 10000"/>
                <a:gd name="connsiteX6" fmla="*/ 2345 w 10000"/>
                <a:gd name="connsiteY6" fmla="*/ 4172 h 10000"/>
                <a:gd name="connsiteX7" fmla="*/ 2609 w 10000"/>
                <a:gd name="connsiteY7" fmla="*/ 3294 h 10000"/>
                <a:gd name="connsiteX8" fmla="*/ 2958 w 10000"/>
                <a:gd name="connsiteY8" fmla="*/ 2609 h 10000"/>
                <a:gd name="connsiteX9" fmla="*/ 3324 w 10000"/>
                <a:gd name="connsiteY9" fmla="*/ 2029 h 10000"/>
                <a:gd name="connsiteX10" fmla="*/ 3654 w 10000"/>
                <a:gd name="connsiteY10" fmla="*/ 1373 h 10000"/>
                <a:gd name="connsiteX11" fmla="*/ 4116 w 10000"/>
                <a:gd name="connsiteY11" fmla="*/ 1342 h 10000"/>
                <a:gd name="connsiteX12" fmla="*/ 4464 w 10000"/>
                <a:gd name="connsiteY12" fmla="*/ 685 h 10000"/>
                <a:gd name="connsiteX13" fmla="*/ 4814 w 10000"/>
                <a:gd name="connsiteY13" fmla="*/ 75 h 10000"/>
                <a:gd name="connsiteX14" fmla="*/ 5165 w 10000"/>
                <a:gd name="connsiteY14" fmla="*/ 0 h 10000"/>
                <a:gd name="connsiteX15" fmla="*/ 5556 w 10000"/>
                <a:gd name="connsiteY15" fmla="*/ 497 h 10000"/>
                <a:gd name="connsiteX16" fmla="*/ 5840 w 10000"/>
                <a:gd name="connsiteY16" fmla="*/ 1024 h 10000"/>
                <a:gd name="connsiteX17" fmla="*/ 6116 w 10000"/>
                <a:gd name="connsiteY17" fmla="*/ 1869 h 10000"/>
                <a:gd name="connsiteX18" fmla="*/ 6404 w 10000"/>
                <a:gd name="connsiteY18" fmla="*/ 2902 h 10000"/>
                <a:gd name="connsiteX19" fmla="*/ 6684 w 10000"/>
                <a:gd name="connsiteY19" fmla="*/ 3749 h 10000"/>
                <a:gd name="connsiteX20" fmla="*/ 7048 w 10000"/>
                <a:gd name="connsiteY20" fmla="*/ 4561 h 10000"/>
                <a:gd name="connsiteX21" fmla="*/ 7527 w 10000"/>
                <a:gd name="connsiteY21" fmla="*/ 5354 h 10000"/>
                <a:gd name="connsiteX22" fmla="*/ 7897 w 10000"/>
                <a:gd name="connsiteY22" fmla="*/ 5808 h 10000"/>
                <a:gd name="connsiteX23" fmla="*/ 8183 w 10000"/>
                <a:gd name="connsiteY23" fmla="*/ 6038 h 10000"/>
                <a:gd name="connsiteX24" fmla="*/ 8630 w 10000"/>
                <a:gd name="connsiteY24" fmla="*/ 6251 h 10000"/>
                <a:gd name="connsiteX25" fmla="*/ 8894 w 10000"/>
                <a:gd name="connsiteY25" fmla="*/ 6196 h 10000"/>
                <a:gd name="connsiteX26" fmla="*/ 9171 w 10000"/>
                <a:gd name="connsiteY26" fmla="*/ 6144 h 10000"/>
                <a:gd name="connsiteX27" fmla="*/ 9540 w 10000"/>
                <a:gd name="connsiteY27" fmla="*/ 6124 h 10000"/>
                <a:gd name="connsiteX28" fmla="*/ 10000 w 10000"/>
                <a:gd name="connsiteY28" fmla="*/ 6884 h 10000"/>
                <a:gd name="connsiteX0" fmla="*/ 0 w 9380"/>
                <a:gd name="connsiteY0" fmla="*/ 8733 h 8733"/>
                <a:gd name="connsiteX1" fmla="*/ 343 w 9380"/>
                <a:gd name="connsiteY1" fmla="*/ 7834 h 8733"/>
                <a:gd name="connsiteX2" fmla="*/ 689 w 9380"/>
                <a:gd name="connsiteY2" fmla="*/ 6620 h 8733"/>
                <a:gd name="connsiteX3" fmla="*/ 1124 w 9380"/>
                <a:gd name="connsiteY3" fmla="*/ 5722 h 8733"/>
                <a:gd name="connsiteX4" fmla="*/ 1369 w 9380"/>
                <a:gd name="connsiteY4" fmla="*/ 4803 h 8733"/>
                <a:gd name="connsiteX5" fmla="*/ 1725 w 9380"/>
                <a:gd name="connsiteY5" fmla="*/ 4172 h 8733"/>
                <a:gd name="connsiteX6" fmla="*/ 1989 w 9380"/>
                <a:gd name="connsiteY6" fmla="*/ 3294 h 8733"/>
                <a:gd name="connsiteX7" fmla="*/ 2338 w 9380"/>
                <a:gd name="connsiteY7" fmla="*/ 2609 h 8733"/>
                <a:gd name="connsiteX8" fmla="*/ 2704 w 9380"/>
                <a:gd name="connsiteY8" fmla="*/ 2029 h 8733"/>
                <a:gd name="connsiteX9" fmla="*/ 3034 w 9380"/>
                <a:gd name="connsiteY9" fmla="*/ 1373 h 8733"/>
                <a:gd name="connsiteX10" fmla="*/ 3496 w 9380"/>
                <a:gd name="connsiteY10" fmla="*/ 1342 h 8733"/>
                <a:gd name="connsiteX11" fmla="*/ 3844 w 9380"/>
                <a:gd name="connsiteY11" fmla="*/ 685 h 8733"/>
                <a:gd name="connsiteX12" fmla="*/ 4194 w 9380"/>
                <a:gd name="connsiteY12" fmla="*/ 75 h 8733"/>
                <a:gd name="connsiteX13" fmla="*/ 4545 w 9380"/>
                <a:gd name="connsiteY13" fmla="*/ 0 h 8733"/>
                <a:gd name="connsiteX14" fmla="*/ 4936 w 9380"/>
                <a:gd name="connsiteY14" fmla="*/ 497 h 8733"/>
                <a:gd name="connsiteX15" fmla="*/ 5220 w 9380"/>
                <a:gd name="connsiteY15" fmla="*/ 1024 h 8733"/>
                <a:gd name="connsiteX16" fmla="*/ 5496 w 9380"/>
                <a:gd name="connsiteY16" fmla="*/ 1869 h 8733"/>
                <a:gd name="connsiteX17" fmla="*/ 5784 w 9380"/>
                <a:gd name="connsiteY17" fmla="*/ 2902 h 8733"/>
                <a:gd name="connsiteX18" fmla="*/ 6064 w 9380"/>
                <a:gd name="connsiteY18" fmla="*/ 3749 h 8733"/>
                <a:gd name="connsiteX19" fmla="*/ 6428 w 9380"/>
                <a:gd name="connsiteY19" fmla="*/ 4561 h 8733"/>
                <a:gd name="connsiteX20" fmla="*/ 6907 w 9380"/>
                <a:gd name="connsiteY20" fmla="*/ 5354 h 8733"/>
                <a:gd name="connsiteX21" fmla="*/ 7277 w 9380"/>
                <a:gd name="connsiteY21" fmla="*/ 5808 h 8733"/>
                <a:gd name="connsiteX22" fmla="*/ 7563 w 9380"/>
                <a:gd name="connsiteY22" fmla="*/ 6038 h 8733"/>
                <a:gd name="connsiteX23" fmla="*/ 8010 w 9380"/>
                <a:gd name="connsiteY23" fmla="*/ 6251 h 8733"/>
                <a:gd name="connsiteX24" fmla="*/ 8274 w 9380"/>
                <a:gd name="connsiteY24" fmla="*/ 6196 h 8733"/>
                <a:gd name="connsiteX25" fmla="*/ 8551 w 9380"/>
                <a:gd name="connsiteY25" fmla="*/ 6144 h 8733"/>
                <a:gd name="connsiteX26" fmla="*/ 8920 w 9380"/>
                <a:gd name="connsiteY26" fmla="*/ 6124 h 8733"/>
                <a:gd name="connsiteX27" fmla="*/ 9380 w 9380"/>
                <a:gd name="connsiteY27" fmla="*/ 6884 h 8733"/>
                <a:gd name="connsiteX0" fmla="*/ 0 w 10000"/>
                <a:gd name="connsiteY0" fmla="*/ 10000 h 10000"/>
                <a:gd name="connsiteX1" fmla="*/ 735 w 10000"/>
                <a:gd name="connsiteY1" fmla="*/ 7580 h 10000"/>
                <a:gd name="connsiteX2" fmla="*/ 1198 w 10000"/>
                <a:gd name="connsiteY2" fmla="*/ 6552 h 10000"/>
                <a:gd name="connsiteX3" fmla="*/ 1459 w 10000"/>
                <a:gd name="connsiteY3" fmla="*/ 5500 h 10000"/>
                <a:gd name="connsiteX4" fmla="*/ 1839 w 10000"/>
                <a:gd name="connsiteY4" fmla="*/ 4777 h 10000"/>
                <a:gd name="connsiteX5" fmla="*/ 2120 w 10000"/>
                <a:gd name="connsiteY5" fmla="*/ 3772 h 10000"/>
                <a:gd name="connsiteX6" fmla="*/ 2493 w 10000"/>
                <a:gd name="connsiteY6" fmla="*/ 2988 h 10000"/>
                <a:gd name="connsiteX7" fmla="*/ 2883 w 10000"/>
                <a:gd name="connsiteY7" fmla="*/ 2323 h 10000"/>
                <a:gd name="connsiteX8" fmla="*/ 3235 w 10000"/>
                <a:gd name="connsiteY8" fmla="*/ 1572 h 10000"/>
                <a:gd name="connsiteX9" fmla="*/ 3727 w 10000"/>
                <a:gd name="connsiteY9" fmla="*/ 1537 h 10000"/>
                <a:gd name="connsiteX10" fmla="*/ 4098 w 10000"/>
                <a:gd name="connsiteY10" fmla="*/ 784 h 10000"/>
                <a:gd name="connsiteX11" fmla="*/ 4471 w 10000"/>
                <a:gd name="connsiteY11" fmla="*/ 86 h 10000"/>
                <a:gd name="connsiteX12" fmla="*/ 4845 w 10000"/>
                <a:gd name="connsiteY12" fmla="*/ 0 h 10000"/>
                <a:gd name="connsiteX13" fmla="*/ 5262 w 10000"/>
                <a:gd name="connsiteY13" fmla="*/ 569 h 10000"/>
                <a:gd name="connsiteX14" fmla="*/ 5565 w 10000"/>
                <a:gd name="connsiteY14" fmla="*/ 1173 h 10000"/>
                <a:gd name="connsiteX15" fmla="*/ 5859 w 10000"/>
                <a:gd name="connsiteY15" fmla="*/ 2140 h 10000"/>
                <a:gd name="connsiteX16" fmla="*/ 6166 w 10000"/>
                <a:gd name="connsiteY16" fmla="*/ 3323 h 10000"/>
                <a:gd name="connsiteX17" fmla="*/ 6465 w 10000"/>
                <a:gd name="connsiteY17" fmla="*/ 4293 h 10000"/>
                <a:gd name="connsiteX18" fmla="*/ 6853 w 10000"/>
                <a:gd name="connsiteY18" fmla="*/ 5223 h 10000"/>
                <a:gd name="connsiteX19" fmla="*/ 7364 w 10000"/>
                <a:gd name="connsiteY19" fmla="*/ 6131 h 10000"/>
                <a:gd name="connsiteX20" fmla="*/ 7758 w 10000"/>
                <a:gd name="connsiteY20" fmla="*/ 6651 h 10000"/>
                <a:gd name="connsiteX21" fmla="*/ 8063 w 10000"/>
                <a:gd name="connsiteY21" fmla="*/ 6914 h 10000"/>
                <a:gd name="connsiteX22" fmla="*/ 8539 w 10000"/>
                <a:gd name="connsiteY22" fmla="*/ 7158 h 10000"/>
                <a:gd name="connsiteX23" fmla="*/ 8821 w 10000"/>
                <a:gd name="connsiteY23" fmla="*/ 7095 h 10000"/>
                <a:gd name="connsiteX24" fmla="*/ 9116 w 10000"/>
                <a:gd name="connsiteY24" fmla="*/ 7035 h 10000"/>
                <a:gd name="connsiteX25" fmla="*/ 9510 w 10000"/>
                <a:gd name="connsiteY25" fmla="*/ 7012 h 10000"/>
                <a:gd name="connsiteX26" fmla="*/ 10000 w 10000"/>
                <a:gd name="connsiteY26" fmla="*/ 7883 h 10000"/>
                <a:gd name="connsiteX0" fmla="*/ 0 w 9265"/>
                <a:gd name="connsiteY0" fmla="*/ 7580 h 7883"/>
                <a:gd name="connsiteX1" fmla="*/ 463 w 9265"/>
                <a:gd name="connsiteY1" fmla="*/ 6552 h 7883"/>
                <a:gd name="connsiteX2" fmla="*/ 724 w 9265"/>
                <a:gd name="connsiteY2" fmla="*/ 5500 h 7883"/>
                <a:gd name="connsiteX3" fmla="*/ 1104 w 9265"/>
                <a:gd name="connsiteY3" fmla="*/ 4777 h 7883"/>
                <a:gd name="connsiteX4" fmla="*/ 1385 w 9265"/>
                <a:gd name="connsiteY4" fmla="*/ 3772 h 7883"/>
                <a:gd name="connsiteX5" fmla="*/ 1758 w 9265"/>
                <a:gd name="connsiteY5" fmla="*/ 2988 h 7883"/>
                <a:gd name="connsiteX6" fmla="*/ 2148 w 9265"/>
                <a:gd name="connsiteY6" fmla="*/ 2323 h 7883"/>
                <a:gd name="connsiteX7" fmla="*/ 2500 w 9265"/>
                <a:gd name="connsiteY7" fmla="*/ 1572 h 7883"/>
                <a:gd name="connsiteX8" fmla="*/ 2992 w 9265"/>
                <a:gd name="connsiteY8" fmla="*/ 1537 h 7883"/>
                <a:gd name="connsiteX9" fmla="*/ 3363 w 9265"/>
                <a:gd name="connsiteY9" fmla="*/ 784 h 7883"/>
                <a:gd name="connsiteX10" fmla="*/ 3736 w 9265"/>
                <a:gd name="connsiteY10" fmla="*/ 86 h 7883"/>
                <a:gd name="connsiteX11" fmla="*/ 4110 w 9265"/>
                <a:gd name="connsiteY11" fmla="*/ 0 h 7883"/>
                <a:gd name="connsiteX12" fmla="*/ 4527 w 9265"/>
                <a:gd name="connsiteY12" fmla="*/ 569 h 7883"/>
                <a:gd name="connsiteX13" fmla="*/ 4830 w 9265"/>
                <a:gd name="connsiteY13" fmla="*/ 1173 h 7883"/>
                <a:gd name="connsiteX14" fmla="*/ 5124 w 9265"/>
                <a:gd name="connsiteY14" fmla="*/ 2140 h 7883"/>
                <a:gd name="connsiteX15" fmla="*/ 5431 w 9265"/>
                <a:gd name="connsiteY15" fmla="*/ 3323 h 7883"/>
                <a:gd name="connsiteX16" fmla="*/ 5730 w 9265"/>
                <a:gd name="connsiteY16" fmla="*/ 4293 h 7883"/>
                <a:gd name="connsiteX17" fmla="*/ 6118 w 9265"/>
                <a:gd name="connsiteY17" fmla="*/ 5223 h 7883"/>
                <a:gd name="connsiteX18" fmla="*/ 6629 w 9265"/>
                <a:gd name="connsiteY18" fmla="*/ 6131 h 7883"/>
                <a:gd name="connsiteX19" fmla="*/ 7023 w 9265"/>
                <a:gd name="connsiteY19" fmla="*/ 6651 h 7883"/>
                <a:gd name="connsiteX20" fmla="*/ 7328 w 9265"/>
                <a:gd name="connsiteY20" fmla="*/ 6914 h 7883"/>
                <a:gd name="connsiteX21" fmla="*/ 7804 w 9265"/>
                <a:gd name="connsiteY21" fmla="*/ 7158 h 7883"/>
                <a:gd name="connsiteX22" fmla="*/ 8086 w 9265"/>
                <a:gd name="connsiteY22" fmla="*/ 7095 h 7883"/>
                <a:gd name="connsiteX23" fmla="*/ 8381 w 9265"/>
                <a:gd name="connsiteY23" fmla="*/ 7035 h 7883"/>
                <a:gd name="connsiteX24" fmla="*/ 8775 w 9265"/>
                <a:gd name="connsiteY24" fmla="*/ 7012 h 7883"/>
                <a:gd name="connsiteX25" fmla="*/ 9265 w 9265"/>
                <a:gd name="connsiteY25" fmla="*/ 7883 h 7883"/>
                <a:gd name="connsiteX0" fmla="*/ 0 w 9471"/>
                <a:gd name="connsiteY0" fmla="*/ 9616 h 9616"/>
                <a:gd name="connsiteX1" fmla="*/ 500 w 9471"/>
                <a:gd name="connsiteY1" fmla="*/ 8312 h 9616"/>
                <a:gd name="connsiteX2" fmla="*/ 781 w 9471"/>
                <a:gd name="connsiteY2" fmla="*/ 6977 h 9616"/>
                <a:gd name="connsiteX3" fmla="*/ 1192 w 9471"/>
                <a:gd name="connsiteY3" fmla="*/ 6060 h 9616"/>
                <a:gd name="connsiteX4" fmla="*/ 1495 w 9471"/>
                <a:gd name="connsiteY4" fmla="*/ 4785 h 9616"/>
                <a:gd name="connsiteX5" fmla="*/ 1897 w 9471"/>
                <a:gd name="connsiteY5" fmla="*/ 3790 h 9616"/>
                <a:gd name="connsiteX6" fmla="*/ 2318 w 9471"/>
                <a:gd name="connsiteY6" fmla="*/ 2947 h 9616"/>
                <a:gd name="connsiteX7" fmla="*/ 2698 w 9471"/>
                <a:gd name="connsiteY7" fmla="*/ 1994 h 9616"/>
                <a:gd name="connsiteX8" fmla="*/ 3229 w 9471"/>
                <a:gd name="connsiteY8" fmla="*/ 1950 h 9616"/>
                <a:gd name="connsiteX9" fmla="*/ 3630 w 9471"/>
                <a:gd name="connsiteY9" fmla="*/ 995 h 9616"/>
                <a:gd name="connsiteX10" fmla="*/ 4032 w 9471"/>
                <a:gd name="connsiteY10" fmla="*/ 109 h 9616"/>
                <a:gd name="connsiteX11" fmla="*/ 4436 w 9471"/>
                <a:gd name="connsiteY11" fmla="*/ 0 h 9616"/>
                <a:gd name="connsiteX12" fmla="*/ 4886 w 9471"/>
                <a:gd name="connsiteY12" fmla="*/ 722 h 9616"/>
                <a:gd name="connsiteX13" fmla="*/ 5213 w 9471"/>
                <a:gd name="connsiteY13" fmla="*/ 1488 h 9616"/>
                <a:gd name="connsiteX14" fmla="*/ 5530 w 9471"/>
                <a:gd name="connsiteY14" fmla="*/ 2715 h 9616"/>
                <a:gd name="connsiteX15" fmla="*/ 5862 w 9471"/>
                <a:gd name="connsiteY15" fmla="*/ 4215 h 9616"/>
                <a:gd name="connsiteX16" fmla="*/ 6185 w 9471"/>
                <a:gd name="connsiteY16" fmla="*/ 5446 h 9616"/>
                <a:gd name="connsiteX17" fmla="*/ 6603 w 9471"/>
                <a:gd name="connsiteY17" fmla="*/ 6626 h 9616"/>
                <a:gd name="connsiteX18" fmla="*/ 7155 w 9471"/>
                <a:gd name="connsiteY18" fmla="*/ 7777 h 9616"/>
                <a:gd name="connsiteX19" fmla="*/ 7580 w 9471"/>
                <a:gd name="connsiteY19" fmla="*/ 8437 h 9616"/>
                <a:gd name="connsiteX20" fmla="*/ 7909 w 9471"/>
                <a:gd name="connsiteY20" fmla="*/ 8771 h 9616"/>
                <a:gd name="connsiteX21" fmla="*/ 8423 w 9471"/>
                <a:gd name="connsiteY21" fmla="*/ 9080 h 9616"/>
                <a:gd name="connsiteX22" fmla="*/ 8727 w 9471"/>
                <a:gd name="connsiteY22" fmla="*/ 9000 h 9616"/>
                <a:gd name="connsiteX23" fmla="*/ 9046 w 9471"/>
                <a:gd name="connsiteY23" fmla="*/ 8924 h 9616"/>
                <a:gd name="connsiteX24" fmla="*/ 9471 w 9471"/>
                <a:gd name="connsiteY24" fmla="*/ 8895 h 9616"/>
                <a:gd name="connsiteX0" fmla="*/ 0 w 9551"/>
                <a:gd name="connsiteY0" fmla="*/ 10000 h 10000"/>
                <a:gd name="connsiteX1" fmla="*/ 528 w 9551"/>
                <a:gd name="connsiteY1" fmla="*/ 8644 h 10000"/>
                <a:gd name="connsiteX2" fmla="*/ 825 w 9551"/>
                <a:gd name="connsiteY2" fmla="*/ 7256 h 10000"/>
                <a:gd name="connsiteX3" fmla="*/ 1259 w 9551"/>
                <a:gd name="connsiteY3" fmla="*/ 6302 h 10000"/>
                <a:gd name="connsiteX4" fmla="*/ 1579 w 9551"/>
                <a:gd name="connsiteY4" fmla="*/ 4976 h 10000"/>
                <a:gd name="connsiteX5" fmla="*/ 2003 w 9551"/>
                <a:gd name="connsiteY5" fmla="*/ 3941 h 10000"/>
                <a:gd name="connsiteX6" fmla="*/ 2447 w 9551"/>
                <a:gd name="connsiteY6" fmla="*/ 3065 h 10000"/>
                <a:gd name="connsiteX7" fmla="*/ 2849 w 9551"/>
                <a:gd name="connsiteY7" fmla="*/ 2074 h 10000"/>
                <a:gd name="connsiteX8" fmla="*/ 3409 w 9551"/>
                <a:gd name="connsiteY8" fmla="*/ 2028 h 10000"/>
                <a:gd name="connsiteX9" fmla="*/ 3833 w 9551"/>
                <a:gd name="connsiteY9" fmla="*/ 1035 h 10000"/>
                <a:gd name="connsiteX10" fmla="*/ 4257 w 9551"/>
                <a:gd name="connsiteY10" fmla="*/ 113 h 10000"/>
                <a:gd name="connsiteX11" fmla="*/ 4684 w 9551"/>
                <a:gd name="connsiteY11" fmla="*/ 0 h 10000"/>
                <a:gd name="connsiteX12" fmla="*/ 5159 w 9551"/>
                <a:gd name="connsiteY12" fmla="*/ 751 h 10000"/>
                <a:gd name="connsiteX13" fmla="*/ 5504 w 9551"/>
                <a:gd name="connsiteY13" fmla="*/ 1547 h 10000"/>
                <a:gd name="connsiteX14" fmla="*/ 5839 w 9551"/>
                <a:gd name="connsiteY14" fmla="*/ 2823 h 10000"/>
                <a:gd name="connsiteX15" fmla="*/ 6189 w 9551"/>
                <a:gd name="connsiteY15" fmla="*/ 4383 h 10000"/>
                <a:gd name="connsiteX16" fmla="*/ 6530 w 9551"/>
                <a:gd name="connsiteY16" fmla="*/ 5663 h 10000"/>
                <a:gd name="connsiteX17" fmla="*/ 6972 w 9551"/>
                <a:gd name="connsiteY17" fmla="*/ 6891 h 10000"/>
                <a:gd name="connsiteX18" fmla="*/ 7555 w 9551"/>
                <a:gd name="connsiteY18" fmla="*/ 8088 h 10000"/>
                <a:gd name="connsiteX19" fmla="*/ 8003 w 9551"/>
                <a:gd name="connsiteY19" fmla="*/ 8774 h 10000"/>
                <a:gd name="connsiteX20" fmla="*/ 8351 w 9551"/>
                <a:gd name="connsiteY20" fmla="*/ 9121 h 10000"/>
                <a:gd name="connsiteX21" fmla="*/ 8893 w 9551"/>
                <a:gd name="connsiteY21" fmla="*/ 9443 h 10000"/>
                <a:gd name="connsiteX22" fmla="*/ 9214 w 9551"/>
                <a:gd name="connsiteY22" fmla="*/ 9359 h 10000"/>
                <a:gd name="connsiteX23" fmla="*/ 9551 w 9551"/>
                <a:gd name="connsiteY23" fmla="*/ 9280 h 10000"/>
                <a:gd name="connsiteX0" fmla="*/ 0 w 9647"/>
                <a:gd name="connsiteY0" fmla="*/ 10000 h 10000"/>
                <a:gd name="connsiteX1" fmla="*/ 553 w 9647"/>
                <a:gd name="connsiteY1" fmla="*/ 8644 h 10000"/>
                <a:gd name="connsiteX2" fmla="*/ 864 w 9647"/>
                <a:gd name="connsiteY2" fmla="*/ 7256 h 10000"/>
                <a:gd name="connsiteX3" fmla="*/ 1318 w 9647"/>
                <a:gd name="connsiteY3" fmla="*/ 6302 h 10000"/>
                <a:gd name="connsiteX4" fmla="*/ 1653 w 9647"/>
                <a:gd name="connsiteY4" fmla="*/ 4976 h 10000"/>
                <a:gd name="connsiteX5" fmla="*/ 2097 w 9647"/>
                <a:gd name="connsiteY5" fmla="*/ 3941 h 10000"/>
                <a:gd name="connsiteX6" fmla="*/ 2562 w 9647"/>
                <a:gd name="connsiteY6" fmla="*/ 3065 h 10000"/>
                <a:gd name="connsiteX7" fmla="*/ 2983 w 9647"/>
                <a:gd name="connsiteY7" fmla="*/ 2074 h 10000"/>
                <a:gd name="connsiteX8" fmla="*/ 3569 w 9647"/>
                <a:gd name="connsiteY8" fmla="*/ 2028 h 10000"/>
                <a:gd name="connsiteX9" fmla="*/ 4013 w 9647"/>
                <a:gd name="connsiteY9" fmla="*/ 1035 h 10000"/>
                <a:gd name="connsiteX10" fmla="*/ 4457 w 9647"/>
                <a:gd name="connsiteY10" fmla="*/ 113 h 10000"/>
                <a:gd name="connsiteX11" fmla="*/ 4904 w 9647"/>
                <a:gd name="connsiteY11" fmla="*/ 0 h 10000"/>
                <a:gd name="connsiteX12" fmla="*/ 5402 w 9647"/>
                <a:gd name="connsiteY12" fmla="*/ 751 h 10000"/>
                <a:gd name="connsiteX13" fmla="*/ 5763 w 9647"/>
                <a:gd name="connsiteY13" fmla="*/ 1547 h 10000"/>
                <a:gd name="connsiteX14" fmla="*/ 6113 w 9647"/>
                <a:gd name="connsiteY14" fmla="*/ 2823 h 10000"/>
                <a:gd name="connsiteX15" fmla="*/ 6480 w 9647"/>
                <a:gd name="connsiteY15" fmla="*/ 4383 h 10000"/>
                <a:gd name="connsiteX16" fmla="*/ 6837 w 9647"/>
                <a:gd name="connsiteY16" fmla="*/ 5663 h 10000"/>
                <a:gd name="connsiteX17" fmla="*/ 7300 w 9647"/>
                <a:gd name="connsiteY17" fmla="*/ 6891 h 10000"/>
                <a:gd name="connsiteX18" fmla="*/ 7910 w 9647"/>
                <a:gd name="connsiteY18" fmla="*/ 8088 h 10000"/>
                <a:gd name="connsiteX19" fmla="*/ 8379 w 9647"/>
                <a:gd name="connsiteY19" fmla="*/ 8774 h 10000"/>
                <a:gd name="connsiteX20" fmla="*/ 8744 w 9647"/>
                <a:gd name="connsiteY20" fmla="*/ 9121 h 10000"/>
                <a:gd name="connsiteX21" fmla="*/ 9311 w 9647"/>
                <a:gd name="connsiteY21" fmla="*/ 9443 h 10000"/>
                <a:gd name="connsiteX22" fmla="*/ 9647 w 9647"/>
                <a:gd name="connsiteY22" fmla="*/ 9359 h 10000"/>
                <a:gd name="connsiteX0" fmla="*/ 0 w 9652"/>
                <a:gd name="connsiteY0" fmla="*/ 10000 h 10000"/>
                <a:gd name="connsiteX1" fmla="*/ 573 w 9652"/>
                <a:gd name="connsiteY1" fmla="*/ 8644 h 10000"/>
                <a:gd name="connsiteX2" fmla="*/ 896 w 9652"/>
                <a:gd name="connsiteY2" fmla="*/ 7256 h 10000"/>
                <a:gd name="connsiteX3" fmla="*/ 1366 w 9652"/>
                <a:gd name="connsiteY3" fmla="*/ 6302 h 10000"/>
                <a:gd name="connsiteX4" fmla="*/ 1713 w 9652"/>
                <a:gd name="connsiteY4" fmla="*/ 4976 h 10000"/>
                <a:gd name="connsiteX5" fmla="*/ 2174 w 9652"/>
                <a:gd name="connsiteY5" fmla="*/ 3941 h 10000"/>
                <a:gd name="connsiteX6" fmla="*/ 2656 w 9652"/>
                <a:gd name="connsiteY6" fmla="*/ 3065 h 10000"/>
                <a:gd name="connsiteX7" fmla="*/ 3092 w 9652"/>
                <a:gd name="connsiteY7" fmla="*/ 2074 h 10000"/>
                <a:gd name="connsiteX8" fmla="*/ 3700 w 9652"/>
                <a:gd name="connsiteY8" fmla="*/ 2028 h 10000"/>
                <a:gd name="connsiteX9" fmla="*/ 4160 w 9652"/>
                <a:gd name="connsiteY9" fmla="*/ 1035 h 10000"/>
                <a:gd name="connsiteX10" fmla="*/ 4620 w 9652"/>
                <a:gd name="connsiteY10" fmla="*/ 113 h 10000"/>
                <a:gd name="connsiteX11" fmla="*/ 5083 w 9652"/>
                <a:gd name="connsiteY11" fmla="*/ 0 h 10000"/>
                <a:gd name="connsiteX12" fmla="*/ 5600 w 9652"/>
                <a:gd name="connsiteY12" fmla="*/ 751 h 10000"/>
                <a:gd name="connsiteX13" fmla="*/ 5974 w 9652"/>
                <a:gd name="connsiteY13" fmla="*/ 1547 h 10000"/>
                <a:gd name="connsiteX14" fmla="*/ 6337 w 9652"/>
                <a:gd name="connsiteY14" fmla="*/ 2823 h 10000"/>
                <a:gd name="connsiteX15" fmla="*/ 6717 w 9652"/>
                <a:gd name="connsiteY15" fmla="*/ 4383 h 10000"/>
                <a:gd name="connsiteX16" fmla="*/ 7087 w 9652"/>
                <a:gd name="connsiteY16" fmla="*/ 5663 h 10000"/>
                <a:gd name="connsiteX17" fmla="*/ 7567 w 9652"/>
                <a:gd name="connsiteY17" fmla="*/ 6891 h 10000"/>
                <a:gd name="connsiteX18" fmla="*/ 8199 w 9652"/>
                <a:gd name="connsiteY18" fmla="*/ 8088 h 10000"/>
                <a:gd name="connsiteX19" fmla="*/ 8686 w 9652"/>
                <a:gd name="connsiteY19" fmla="*/ 8774 h 10000"/>
                <a:gd name="connsiteX20" fmla="*/ 9064 w 9652"/>
                <a:gd name="connsiteY20" fmla="*/ 9121 h 10000"/>
                <a:gd name="connsiteX21" fmla="*/ 9652 w 9652"/>
                <a:gd name="connsiteY21" fmla="*/ 9443 h 10000"/>
                <a:gd name="connsiteX0" fmla="*/ 0 w 9391"/>
                <a:gd name="connsiteY0" fmla="*/ 10000 h 10000"/>
                <a:gd name="connsiteX1" fmla="*/ 594 w 9391"/>
                <a:gd name="connsiteY1" fmla="*/ 8644 h 10000"/>
                <a:gd name="connsiteX2" fmla="*/ 928 w 9391"/>
                <a:gd name="connsiteY2" fmla="*/ 7256 h 10000"/>
                <a:gd name="connsiteX3" fmla="*/ 1415 w 9391"/>
                <a:gd name="connsiteY3" fmla="*/ 6302 h 10000"/>
                <a:gd name="connsiteX4" fmla="*/ 1775 w 9391"/>
                <a:gd name="connsiteY4" fmla="*/ 4976 h 10000"/>
                <a:gd name="connsiteX5" fmla="*/ 2252 w 9391"/>
                <a:gd name="connsiteY5" fmla="*/ 3941 h 10000"/>
                <a:gd name="connsiteX6" fmla="*/ 2752 w 9391"/>
                <a:gd name="connsiteY6" fmla="*/ 3065 h 10000"/>
                <a:gd name="connsiteX7" fmla="*/ 3203 w 9391"/>
                <a:gd name="connsiteY7" fmla="*/ 2074 h 10000"/>
                <a:gd name="connsiteX8" fmla="*/ 3833 w 9391"/>
                <a:gd name="connsiteY8" fmla="*/ 2028 h 10000"/>
                <a:gd name="connsiteX9" fmla="*/ 4310 w 9391"/>
                <a:gd name="connsiteY9" fmla="*/ 1035 h 10000"/>
                <a:gd name="connsiteX10" fmla="*/ 4787 w 9391"/>
                <a:gd name="connsiteY10" fmla="*/ 113 h 10000"/>
                <a:gd name="connsiteX11" fmla="*/ 5266 w 9391"/>
                <a:gd name="connsiteY11" fmla="*/ 0 h 10000"/>
                <a:gd name="connsiteX12" fmla="*/ 5802 w 9391"/>
                <a:gd name="connsiteY12" fmla="*/ 751 h 10000"/>
                <a:gd name="connsiteX13" fmla="*/ 6189 w 9391"/>
                <a:gd name="connsiteY13" fmla="*/ 1547 h 10000"/>
                <a:gd name="connsiteX14" fmla="*/ 6565 w 9391"/>
                <a:gd name="connsiteY14" fmla="*/ 2823 h 10000"/>
                <a:gd name="connsiteX15" fmla="*/ 6959 w 9391"/>
                <a:gd name="connsiteY15" fmla="*/ 4383 h 10000"/>
                <a:gd name="connsiteX16" fmla="*/ 7343 w 9391"/>
                <a:gd name="connsiteY16" fmla="*/ 5663 h 10000"/>
                <a:gd name="connsiteX17" fmla="*/ 7840 w 9391"/>
                <a:gd name="connsiteY17" fmla="*/ 6891 h 10000"/>
                <a:gd name="connsiteX18" fmla="*/ 8495 w 9391"/>
                <a:gd name="connsiteY18" fmla="*/ 8088 h 10000"/>
                <a:gd name="connsiteX19" fmla="*/ 8999 w 9391"/>
                <a:gd name="connsiteY19" fmla="*/ 8774 h 10000"/>
                <a:gd name="connsiteX20" fmla="*/ 9391 w 9391"/>
                <a:gd name="connsiteY20" fmla="*/ 9121 h 10000"/>
                <a:gd name="connsiteX0" fmla="*/ 0 w 9583"/>
                <a:gd name="connsiteY0" fmla="*/ 10000 h 10000"/>
                <a:gd name="connsiteX1" fmla="*/ 633 w 9583"/>
                <a:gd name="connsiteY1" fmla="*/ 8644 h 10000"/>
                <a:gd name="connsiteX2" fmla="*/ 988 w 9583"/>
                <a:gd name="connsiteY2" fmla="*/ 7256 h 10000"/>
                <a:gd name="connsiteX3" fmla="*/ 1507 w 9583"/>
                <a:gd name="connsiteY3" fmla="*/ 6302 h 10000"/>
                <a:gd name="connsiteX4" fmla="*/ 1890 w 9583"/>
                <a:gd name="connsiteY4" fmla="*/ 4976 h 10000"/>
                <a:gd name="connsiteX5" fmla="*/ 2398 w 9583"/>
                <a:gd name="connsiteY5" fmla="*/ 3941 h 10000"/>
                <a:gd name="connsiteX6" fmla="*/ 2930 w 9583"/>
                <a:gd name="connsiteY6" fmla="*/ 3065 h 10000"/>
                <a:gd name="connsiteX7" fmla="*/ 3411 w 9583"/>
                <a:gd name="connsiteY7" fmla="*/ 2074 h 10000"/>
                <a:gd name="connsiteX8" fmla="*/ 4082 w 9583"/>
                <a:gd name="connsiteY8" fmla="*/ 2028 h 10000"/>
                <a:gd name="connsiteX9" fmla="*/ 4590 w 9583"/>
                <a:gd name="connsiteY9" fmla="*/ 1035 h 10000"/>
                <a:gd name="connsiteX10" fmla="*/ 5097 w 9583"/>
                <a:gd name="connsiteY10" fmla="*/ 113 h 10000"/>
                <a:gd name="connsiteX11" fmla="*/ 5607 w 9583"/>
                <a:gd name="connsiteY11" fmla="*/ 0 h 10000"/>
                <a:gd name="connsiteX12" fmla="*/ 6178 w 9583"/>
                <a:gd name="connsiteY12" fmla="*/ 751 h 10000"/>
                <a:gd name="connsiteX13" fmla="*/ 6590 w 9583"/>
                <a:gd name="connsiteY13" fmla="*/ 1547 h 10000"/>
                <a:gd name="connsiteX14" fmla="*/ 6991 w 9583"/>
                <a:gd name="connsiteY14" fmla="*/ 2823 h 10000"/>
                <a:gd name="connsiteX15" fmla="*/ 7410 w 9583"/>
                <a:gd name="connsiteY15" fmla="*/ 4383 h 10000"/>
                <a:gd name="connsiteX16" fmla="*/ 7819 w 9583"/>
                <a:gd name="connsiteY16" fmla="*/ 5663 h 10000"/>
                <a:gd name="connsiteX17" fmla="*/ 8348 w 9583"/>
                <a:gd name="connsiteY17" fmla="*/ 6891 h 10000"/>
                <a:gd name="connsiteX18" fmla="*/ 9046 w 9583"/>
                <a:gd name="connsiteY18" fmla="*/ 8088 h 10000"/>
                <a:gd name="connsiteX19" fmla="*/ 9583 w 9583"/>
                <a:gd name="connsiteY19" fmla="*/ 8774 h 10000"/>
                <a:gd name="connsiteX0" fmla="*/ 0 w 9916"/>
                <a:gd name="connsiteY0" fmla="*/ 10000 h 10000"/>
                <a:gd name="connsiteX1" fmla="*/ 661 w 9916"/>
                <a:gd name="connsiteY1" fmla="*/ 8644 h 10000"/>
                <a:gd name="connsiteX2" fmla="*/ 1031 w 9916"/>
                <a:gd name="connsiteY2" fmla="*/ 7256 h 10000"/>
                <a:gd name="connsiteX3" fmla="*/ 1573 w 9916"/>
                <a:gd name="connsiteY3" fmla="*/ 6302 h 10000"/>
                <a:gd name="connsiteX4" fmla="*/ 1972 w 9916"/>
                <a:gd name="connsiteY4" fmla="*/ 4976 h 10000"/>
                <a:gd name="connsiteX5" fmla="*/ 2502 w 9916"/>
                <a:gd name="connsiteY5" fmla="*/ 3941 h 10000"/>
                <a:gd name="connsiteX6" fmla="*/ 3057 w 9916"/>
                <a:gd name="connsiteY6" fmla="*/ 3065 h 10000"/>
                <a:gd name="connsiteX7" fmla="*/ 3559 w 9916"/>
                <a:gd name="connsiteY7" fmla="*/ 2074 h 10000"/>
                <a:gd name="connsiteX8" fmla="*/ 4260 w 9916"/>
                <a:gd name="connsiteY8" fmla="*/ 2028 h 10000"/>
                <a:gd name="connsiteX9" fmla="*/ 4790 w 9916"/>
                <a:gd name="connsiteY9" fmla="*/ 1035 h 10000"/>
                <a:gd name="connsiteX10" fmla="*/ 5319 w 9916"/>
                <a:gd name="connsiteY10" fmla="*/ 113 h 10000"/>
                <a:gd name="connsiteX11" fmla="*/ 5851 w 9916"/>
                <a:gd name="connsiteY11" fmla="*/ 0 h 10000"/>
                <a:gd name="connsiteX12" fmla="*/ 6447 w 9916"/>
                <a:gd name="connsiteY12" fmla="*/ 751 h 10000"/>
                <a:gd name="connsiteX13" fmla="*/ 6877 w 9916"/>
                <a:gd name="connsiteY13" fmla="*/ 1547 h 10000"/>
                <a:gd name="connsiteX14" fmla="*/ 7295 w 9916"/>
                <a:gd name="connsiteY14" fmla="*/ 2823 h 10000"/>
                <a:gd name="connsiteX15" fmla="*/ 7732 w 9916"/>
                <a:gd name="connsiteY15" fmla="*/ 4383 h 10000"/>
                <a:gd name="connsiteX16" fmla="*/ 8159 w 9916"/>
                <a:gd name="connsiteY16" fmla="*/ 5663 h 10000"/>
                <a:gd name="connsiteX17" fmla="*/ 8711 w 9916"/>
                <a:gd name="connsiteY17" fmla="*/ 6891 h 10000"/>
                <a:gd name="connsiteX18" fmla="*/ 9440 w 9916"/>
                <a:gd name="connsiteY18" fmla="*/ 8088 h 10000"/>
                <a:gd name="connsiteX19" fmla="*/ 9916 w 9916"/>
                <a:gd name="connsiteY19" fmla="*/ 986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16" h="10000">
                  <a:moveTo>
                    <a:pt x="0" y="10000"/>
                  </a:moveTo>
                  <a:cubicBezTo>
                    <a:pt x="217" y="9548"/>
                    <a:pt x="434" y="9093"/>
                    <a:pt x="661" y="8644"/>
                  </a:cubicBezTo>
                  <a:cubicBezTo>
                    <a:pt x="775" y="8180"/>
                    <a:pt x="901" y="7722"/>
                    <a:pt x="1031" y="7256"/>
                  </a:cubicBezTo>
                  <a:cubicBezTo>
                    <a:pt x="1207" y="6937"/>
                    <a:pt x="1392" y="6621"/>
                    <a:pt x="1573" y="6302"/>
                  </a:cubicBezTo>
                  <a:cubicBezTo>
                    <a:pt x="1706" y="5860"/>
                    <a:pt x="1845" y="5420"/>
                    <a:pt x="1972" y="4976"/>
                  </a:cubicBezTo>
                  <a:cubicBezTo>
                    <a:pt x="2153" y="4632"/>
                    <a:pt x="2328" y="4283"/>
                    <a:pt x="2502" y="3941"/>
                  </a:cubicBezTo>
                  <a:lnTo>
                    <a:pt x="3057" y="3065"/>
                  </a:lnTo>
                  <a:cubicBezTo>
                    <a:pt x="3233" y="2732"/>
                    <a:pt x="3391" y="2405"/>
                    <a:pt x="3559" y="2074"/>
                  </a:cubicBezTo>
                  <a:lnTo>
                    <a:pt x="4260" y="2028"/>
                  </a:lnTo>
                  <a:cubicBezTo>
                    <a:pt x="4442" y="1696"/>
                    <a:pt x="4608" y="1364"/>
                    <a:pt x="4790" y="1035"/>
                  </a:cubicBezTo>
                  <a:cubicBezTo>
                    <a:pt x="4967" y="727"/>
                    <a:pt x="5135" y="419"/>
                    <a:pt x="5319" y="113"/>
                  </a:cubicBezTo>
                  <a:lnTo>
                    <a:pt x="5851" y="0"/>
                  </a:lnTo>
                  <a:cubicBezTo>
                    <a:pt x="6062" y="251"/>
                    <a:pt x="6250" y="499"/>
                    <a:pt x="6447" y="751"/>
                  </a:cubicBezTo>
                  <a:cubicBezTo>
                    <a:pt x="6588" y="1017"/>
                    <a:pt x="6734" y="1281"/>
                    <a:pt x="6877" y="1547"/>
                  </a:cubicBezTo>
                  <a:cubicBezTo>
                    <a:pt x="7019" y="1970"/>
                    <a:pt x="7153" y="2397"/>
                    <a:pt x="7295" y="2823"/>
                  </a:cubicBezTo>
                  <a:cubicBezTo>
                    <a:pt x="7448" y="3345"/>
                    <a:pt x="7593" y="3862"/>
                    <a:pt x="7732" y="4383"/>
                  </a:cubicBezTo>
                  <a:cubicBezTo>
                    <a:pt x="7872" y="4811"/>
                    <a:pt x="8017" y="5236"/>
                    <a:pt x="8159" y="5663"/>
                  </a:cubicBezTo>
                  <a:cubicBezTo>
                    <a:pt x="8346" y="6071"/>
                    <a:pt x="8527" y="6484"/>
                    <a:pt x="8711" y="6891"/>
                  </a:cubicBezTo>
                  <a:cubicBezTo>
                    <a:pt x="8961" y="7291"/>
                    <a:pt x="9189" y="7686"/>
                    <a:pt x="9440" y="8088"/>
                  </a:cubicBezTo>
                  <a:lnTo>
                    <a:pt x="9916" y="9860"/>
                  </a:lnTo>
                </a:path>
              </a:pathLst>
            </a:custGeom>
            <a:ln w="19050" cmpd="sng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2F3BE19-9256-DA45-9E42-9F5C6D86E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516" y="3931773"/>
              <a:ext cx="1294965" cy="276766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rot="0" vert="horz" wrap="square" lIns="90488" tIns="44450" rIns="90488" bIns="4445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b="1" dirty="0">
                  <a:solidFill>
                    <a:srgbClr val="C0504D"/>
                  </a:solidFill>
                  <a:effectLst/>
                  <a:latin typeface="Trebuchet MS"/>
                  <a:ea typeface="Times New Roman"/>
                  <a:cs typeface="Trebuchet MS"/>
                </a:rPr>
                <a:t>1000 Ft /ASFC</a:t>
              </a:r>
              <a:endParaRPr lang="fr-FR" sz="1100" dirty="0">
                <a:effectLst/>
                <a:latin typeface="Trebuchet MS"/>
                <a:ea typeface="Times New Roman"/>
                <a:cs typeface="Trebuchet MS"/>
              </a:endParaRPr>
            </a:p>
          </p:txBody>
        </p:sp>
        <p:cxnSp>
          <p:nvCxnSpPr>
            <p:cNvPr id="62" name="Line 1787">
              <a:extLst>
                <a:ext uri="{FF2B5EF4-FFF2-40B4-BE49-F238E27FC236}">
                  <a16:creationId xmlns:a16="http://schemas.microsoft.com/office/drawing/2014/main" id="{0F407F06-E2E4-094B-AB5E-685AC76D2D52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H="1">
              <a:off x="2732418" y="4101271"/>
              <a:ext cx="277962" cy="2160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919191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64" name="AutoShape 1768">
            <a:extLst>
              <a:ext uri="{FF2B5EF4-FFF2-40B4-BE49-F238E27FC236}">
                <a16:creationId xmlns:a16="http://schemas.microsoft.com/office/drawing/2014/main" id="{8319086C-BB81-8C43-BF04-27DFBBA57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904" y="5152662"/>
            <a:ext cx="1454843" cy="4895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0488" tIns="44450" rIns="90488" bIns="4445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latin typeface="Trebuchet MS"/>
                <a:ea typeface="Times New Roman"/>
                <a:cs typeface="Trebuchet MS"/>
              </a:rPr>
              <a:t>Hors des nuages</a:t>
            </a:r>
          </a:p>
          <a:p>
            <a:pPr algn="ctr">
              <a:spcAft>
                <a:spcPts val="0"/>
              </a:spcAft>
            </a:pPr>
            <a:r>
              <a:rPr lang="fr-FR" sz="1200" dirty="0">
                <a:latin typeface="Trebuchet MS"/>
                <a:ea typeface="Times New Roman"/>
                <a:cs typeface="Trebuchet MS"/>
              </a:rPr>
              <a:t>e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t en vue du sol</a:t>
            </a:r>
            <a:endParaRPr lang="fr-FR" sz="1100" dirty="0">
              <a:effectLst/>
              <a:latin typeface="Trebuchet MS"/>
              <a:ea typeface="Times New Roman"/>
              <a:cs typeface="Trebuchet MS"/>
            </a:endParaRPr>
          </a:p>
        </p:txBody>
      </p:sp>
      <p:sp>
        <p:nvSpPr>
          <p:cNvPr id="65" name="AutoShape 1767">
            <a:extLst>
              <a:ext uri="{FF2B5EF4-FFF2-40B4-BE49-F238E27FC236}">
                <a16:creationId xmlns:a16="http://schemas.microsoft.com/office/drawing/2014/main" id="{79806C56-CAC8-5940-9327-8AEFAB2F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617" y="4622628"/>
            <a:ext cx="3132000" cy="720000"/>
          </a:xfrm>
          <a:prstGeom prst="wedgeRoundRectCallout">
            <a:avLst>
              <a:gd name="adj1" fmla="val 21731"/>
              <a:gd name="adj2" fmla="val 50341"/>
              <a:gd name="adj3" fmla="val 16667"/>
            </a:avLst>
          </a:prstGeom>
          <a:solidFill>
            <a:srgbClr val="FFFF99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919191">
                <a:alpha val="74998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Vi </a:t>
            </a:r>
            <a:r>
              <a:rPr lang="fr-FR" sz="120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&lt; 140 </a:t>
            </a:r>
            <a:r>
              <a:rPr lang="fr-FR" sz="1200" dirty="0" err="1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kt</a:t>
            </a:r>
            <a:r>
              <a:rPr lang="fr-FR" sz="120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 :</a:t>
            </a:r>
            <a:r>
              <a:rPr lang="fr-FR" sz="1200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Visibilité 1,5 km.</a:t>
            </a:r>
            <a:endParaRPr lang="fr-FR" sz="1800" b="1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1" i="1" dirty="0">
                <a:effectLst/>
                <a:latin typeface="Trebuchet MS"/>
                <a:ea typeface="Times New Roman"/>
                <a:cs typeface="Trebuchet MS"/>
              </a:rPr>
              <a:t>Recommandation 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: assurer une visibilité horizontale équivalente à 30’’ de vol</a:t>
            </a:r>
          </a:p>
        </p:txBody>
      </p:sp>
      <p:sp>
        <p:nvSpPr>
          <p:cNvPr id="66" name="AutoShape 1767">
            <a:extLst>
              <a:ext uri="{FF2B5EF4-FFF2-40B4-BE49-F238E27FC236}">
                <a16:creationId xmlns:a16="http://schemas.microsoft.com/office/drawing/2014/main" id="{2E4489B9-B902-1940-B8F4-0083D2C19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415" y="5446928"/>
            <a:ext cx="3132000" cy="720000"/>
          </a:xfrm>
          <a:prstGeom prst="wedgeRoundRectCallout">
            <a:avLst>
              <a:gd name="adj1" fmla="val 21731"/>
              <a:gd name="adj2" fmla="val 50341"/>
              <a:gd name="adj3" fmla="val 16667"/>
            </a:avLst>
          </a:prstGeom>
          <a:solidFill>
            <a:srgbClr val="FFFF99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919191">
                <a:alpha val="74998"/>
              </a:srgb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</a:t>
            </a:r>
            <a:r>
              <a:rPr lang="fr-FR" sz="120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i &gt; 140 </a:t>
            </a:r>
            <a:r>
              <a:rPr lang="fr-FR" sz="1200" dirty="0" err="1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kt</a:t>
            </a:r>
            <a:r>
              <a:rPr lang="fr-FR" sz="1200" dirty="0">
                <a:solidFill>
                  <a:srgbClr val="000000"/>
                </a:solidFill>
                <a:effectLst/>
                <a:latin typeface="Trebuchet MS"/>
                <a:ea typeface="Times New Roman"/>
                <a:cs typeface="Trebuchet MS"/>
              </a:rPr>
              <a:t> :</a:t>
            </a:r>
            <a:r>
              <a:rPr lang="fr-FR" sz="1200" dirty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Visibilité 5 km</a:t>
            </a:r>
            <a:endParaRPr lang="fr-FR" sz="1400" dirty="0">
              <a:solidFill>
                <a:srgbClr val="000000"/>
              </a:solidFill>
              <a:effectLst/>
              <a:latin typeface="Trebuchet MS"/>
              <a:ea typeface="Times New Roman"/>
              <a:cs typeface="Trebuchet MS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fr-FR" sz="1200" b="1" i="1" dirty="0">
                <a:effectLst/>
                <a:latin typeface="Trebuchet MS"/>
                <a:ea typeface="Times New Roman"/>
                <a:cs typeface="Trebuchet MS"/>
              </a:rPr>
              <a:t>Obligation</a:t>
            </a:r>
            <a:r>
              <a:rPr lang="fr-FR" sz="1200" dirty="0">
                <a:effectLst/>
                <a:latin typeface="Trebuchet MS"/>
                <a:ea typeface="Times New Roman"/>
                <a:cs typeface="Trebuchet MS"/>
              </a:rPr>
              <a:t> : assurer une visibilité horizontale équivalente à 30’’ de vol</a:t>
            </a:r>
            <a:endParaRPr lang="fr-FR" sz="1400" dirty="0">
              <a:effectLst/>
              <a:latin typeface="Trebuchet MS"/>
              <a:ea typeface="Times New Roman"/>
              <a:cs typeface="Trebuchet MS"/>
            </a:endParaRPr>
          </a:p>
        </p:txBody>
      </p:sp>
      <p:pic>
        <p:nvPicPr>
          <p:cNvPr id="67" name="Picture 1">
            <a:extLst>
              <a:ext uri="{FF2B5EF4-FFF2-40B4-BE49-F238E27FC236}">
                <a16:creationId xmlns:a16="http://schemas.microsoft.com/office/drawing/2014/main" id="{B222CEC2-D747-AB44-8221-7EB5C60F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036" y="4700027"/>
            <a:ext cx="472412" cy="4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">
            <a:extLst>
              <a:ext uri="{FF2B5EF4-FFF2-40B4-BE49-F238E27FC236}">
                <a16:creationId xmlns:a16="http://schemas.microsoft.com/office/drawing/2014/main" id="{456F3DC1-702E-824B-8EC8-703710BF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247" y="5570962"/>
            <a:ext cx="467999" cy="4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157093"/>
      </p:ext>
    </p:extLst>
  </p:cSld>
  <p:clrMapOvr>
    <a:masterClrMapping/>
  </p:clrMapOvr>
  <p:transition advTm="66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438" y="1333501"/>
            <a:ext cx="5159924" cy="4139998"/>
          </a:xfrm>
          <a:prstGeom prst="rect">
            <a:avLst/>
          </a:prstGeom>
        </p:spPr>
      </p:pic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 (VMC)</a:t>
            </a:r>
          </a:p>
        </p:txBody>
      </p:sp>
    </p:spTree>
    <p:extLst>
      <p:ext uri="{BB962C8B-B14F-4D97-AF65-F5344CB8AC3E}">
        <p14:creationId xmlns:p14="http://schemas.microsoft.com/office/powerpoint/2010/main" val="7929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487"/>
    </mc:Choice>
    <mc:Fallback xmlns="">
      <p:transition xmlns:p14="http://schemas.microsoft.com/office/powerpoint/2010/main" advTm="1448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270" y="1270002"/>
            <a:ext cx="5111459" cy="4031997"/>
          </a:xfrm>
          <a:prstGeom prst="rect">
            <a:avLst/>
          </a:prstGeom>
        </p:spPr>
      </p:pic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 (VMC)</a:t>
            </a:r>
          </a:p>
        </p:txBody>
      </p:sp>
    </p:spTree>
    <p:extLst>
      <p:ext uri="{BB962C8B-B14F-4D97-AF65-F5344CB8AC3E}">
        <p14:creationId xmlns:p14="http://schemas.microsoft.com/office/powerpoint/2010/main" val="65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80"/>
    </mc:Choice>
    <mc:Fallback xmlns="">
      <p:transition xmlns:p14="http://schemas.microsoft.com/office/powerpoint/2010/main" advTm="408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78639" y="6575623"/>
            <a:ext cx="1769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0" dirty="0">
                <a:latin typeface="Candara"/>
                <a:cs typeface="Haettenschweiler"/>
              </a:rPr>
              <a:t>Didier HORN – V3/2011 </a:t>
            </a:r>
            <a:r>
              <a:rPr lang="fr-FR" sz="1200" b="0" dirty="0" err="1">
                <a:latin typeface="Candara"/>
                <a:cs typeface="Haettenschweiler"/>
                <a:sym typeface="Symbol" charset="2"/>
              </a:rPr>
              <a:t></a:t>
            </a:r>
            <a:endParaRPr lang="fr-FR" sz="1200" dirty="0">
              <a:latin typeface="Candara"/>
              <a:cs typeface="Haettenschweiler"/>
            </a:endParaRPr>
          </a:p>
        </p:txBody>
      </p:sp>
      <p:grpSp>
        <p:nvGrpSpPr>
          <p:cNvPr id="6" name="Grouper 5"/>
          <p:cNvGrpSpPr>
            <a:grpSpLocks noChangeAspect="1"/>
          </p:cNvGrpSpPr>
          <p:nvPr/>
        </p:nvGrpSpPr>
        <p:grpSpPr>
          <a:xfrm>
            <a:off x="1995498" y="1234410"/>
            <a:ext cx="5864203" cy="4193862"/>
            <a:chOff x="1276213" y="999420"/>
            <a:chExt cx="7410587" cy="529978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6213" y="999420"/>
              <a:ext cx="6763563" cy="520178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480300" y="3877102"/>
              <a:ext cx="1206500" cy="24220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052833" y="193675"/>
            <a:ext cx="70453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CONDITIONS METEOROLOGIQUES DE VOL A VUE (VMC)</a:t>
            </a:r>
          </a:p>
        </p:txBody>
      </p:sp>
    </p:spTree>
    <p:extLst>
      <p:ext uri="{BB962C8B-B14F-4D97-AF65-F5344CB8AC3E}">
        <p14:creationId xmlns:p14="http://schemas.microsoft.com/office/powerpoint/2010/main" val="20632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60"/>
    </mc:Choice>
    <mc:Fallback xmlns="">
      <p:transition xmlns:p14="http://schemas.microsoft.com/office/powerpoint/2010/main" advTm="87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26543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343236"/>
      </p:ext>
    </p:extLst>
  </p:cSld>
  <p:clrMapOvr>
    <a:masterClrMapping/>
  </p:clrMapOvr>
  <p:transition advTm="1278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492500" y="9462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err="1">
                <a:latin typeface="+mj-lt"/>
                <a:cs typeface="Trebuchet MS"/>
              </a:rPr>
              <a:t>assurent</a:t>
            </a:r>
            <a:endParaRPr lang="en-US" sz="1800" i="1" dirty="0">
              <a:latin typeface="+mj-lt"/>
              <a:cs typeface="Trebuchet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84204" y="1911402"/>
            <a:ext cx="3599997" cy="1092607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800" dirty="0">
                <a:latin typeface="+mj-lt"/>
                <a:ea typeface="+mn-ea"/>
                <a:cs typeface="Trebuchet MS"/>
              </a:rPr>
              <a:t>Contrôle </a:t>
            </a:r>
          </a:p>
          <a:p>
            <a:pPr>
              <a:spcBef>
                <a:spcPts val="600"/>
              </a:spcBef>
              <a:defRPr/>
            </a:pPr>
            <a:r>
              <a:rPr lang="en-US" sz="1400" dirty="0">
                <a:latin typeface="+mj-lt"/>
                <a:ea typeface="+mn-ea"/>
                <a:cs typeface="Trebuchet MS"/>
              </a:rPr>
              <a:t>- TWR : Tour de contrôle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j-lt"/>
                <a:ea typeface="+mn-ea"/>
                <a:cs typeface="Trebuchet MS"/>
              </a:rPr>
              <a:t>- </a:t>
            </a:r>
            <a:r>
              <a:rPr lang="en-US" sz="1400" i="1" dirty="0">
                <a:solidFill>
                  <a:schemeClr val="bg1"/>
                </a:solidFill>
                <a:cs typeface="Trebuchet MS"/>
              </a:rPr>
              <a:t>Champ de compétence :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solidFill>
                  <a:schemeClr val="bg1"/>
                </a:solidFill>
                <a:cs typeface="Trebuchet MS"/>
              </a:rPr>
              <a:t>Circulation </a:t>
            </a:r>
            <a:r>
              <a:rPr lang="en-US" sz="1400" dirty="0" err="1">
                <a:solidFill>
                  <a:schemeClr val="bg1"/>
                </a:solidFill>
                <a:cs typeface="Trebuchet MS"/>
              </a:rPr>
              <a:t>d’aérodrome</a:t>
            </a:r>
            <a:r>
              <a:rPr lang="en-US" sz="1400" dirty="0">
                <a:solidFill>
                  <a:schemeClr val="bg1"/>
                </a:solidFill>
                <a:cs typeface="Trebuchet MS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Trebuchet MS"/>
              </a:rPr>
              <a:t>contrôlé</a:t>
            </a:r>
            <a:endParaRPr lang="en-US" sz="14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84204" y="3378307"/>
            <a:ext cx="3599997" cy="112338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  <a:cs typeface="Trebuchet MS"/>
              </a:rPr>
              <a:t>A.F.I.S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Trebuchet MS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Trebuchet MS"/>
              </a:rPr>
              <a:t>Aérodrome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Trebuchet MS"/>
              </a:rPr>
              <a:t> Flight Information Service)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chemeClr val="bg1"/>
                </a:solidFill>
                <a:latin typeface="+mj-lt"/>
                <a:cs typeface="Trebuchet MS"/>
              </a:rPr>
              <a:t>Champ de compétence :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cs typeface="Trebuchet MS"/>
              </a:rPr>
              <a:t>Circulation </a:t>
            </a:r>
            <a:r>
              <a:rPr lang="en-US" sz="1400" dirty="0" err="1">
                <a:solidFill>
                  <a:schemeClr val="bg1"/>
                </a:solidFill>
                <a:latin typeface="+mj-lt"/>
                <a:cs typeface="Trebuchet MS"/>
              </a:rPr>
              <a:t>d’aérodrome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Trebuchet MS"/>
              </a:rPr>
              <a:t> non </a:t>
            </a:r>
            <a:r>
              <a:rPr lang="en-US" sz="1400" dirty="0" err="1">
                <a:solidFill>
                  <a:schemeClr val="bg1"/>
                </a:solidFill>
                <a:latin typeface="+mj-lt"/>
                <a:cs typeface="Trebuchet MS"/>
              </a:rPr>
              <a:t>contrôlé</a:t>
            </a:r>
            <a:endParaRPr lang="en-US" sz="1400"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84204" y="4863369"/>
            <a:ext cx="3599997" cy="11233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+mj-lt"/>
                <a:cs typeface="Trebuchet MS"/>
              </a:rPr>
              <a:t>C.I.V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+mj-lt"/>
                <a:cs typeface="Trebuchet MS"/>
              </a:rPr>
              <a:t>Centre </a:t>
            </a:r>
            <a:r>
              <a:rPr lang="en-US" sz="1600" dirty="0" err="1">
                <a:solidFill>
                  <a:srgbClr val="FFFFFF"/>
                </a:solidFill>
                <a:latin typeface="+mj-lt"/>
                <a:cs typeface="Trebuchet MS"/>
              </a:rPr>
              <a:t>d’Information</a:t>
            </a:r>
            <a:r>
              <a:rPr lang="en-US" sz="1600" dirty="0">
                <a:solidFill>
                  <a:srgbClr val="FFFFFF"/>
                </a:solidFill>
                <a:latin typeface="+mj-lt"/>
                <a:cs typeface="Trebuchet MS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+mj-lt"/>
                <a:cs typeface="Trebuchet MS"/>
              </a:rPr>
              <a:t>Vol</a:t>
            </a:r>
            <a:endParaRPr lang="en-US" sz="1600" dirty="0">
              <a:solidFill>
                <a:srgbClr val="FFFFFF"/>
              </a:solidFill>
              <a:latin typeface="+mj-lt"/>
              <a:cs typeface="Trebuchet MS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FFFF"/>
                </a:solidFill>
                <a:cs typeface="Trebuchet MS"/>
              </a:rPr>
              <a:t>Champ de compétence :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solidFill>
                  <a:srgbClr val="FFFFFF"/>
                </a:solidFill>
                <a:cs typeface="Trebuchet MS"/>
              </a:rPr>
              <a:t>Portions </a:t>
            </a:r>
            <a:r>
              <a:rPr lang="en-US" sz="1400" dirty="0" err="1">
                <a:solidFill>
                  <a:srgbClr val="FFFFFF"/>
                </a:solidFill>
                <a:cs typeface="Trebuchet MS"/>
              </a:rPr>
              <a:t>d’espaces</a:t>
            </a:r>
            <a:r>
              <a:rPr lang="en-US" sz="1400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US" sz="1400" dirty="0" err="1">
                <a:solidFill>
                  <a:srgbClr val="FFFFFF"/>
                </a:solidFill>
                <a:cs typeface="Trebuchet MS"/>
              </a:rPr>
              <a:t>aériens</a:t>
            </a:r>
            <a:r>
              <a:rPr lang="en-US" sz="1400" dirty="0">
                <a:solidFill>
                  <a:srgbClr val="FFFFFF"/>
                </a:solidFill>
                <a:cs typeface="Trebuchet MS"/>
              </a:rPr>
              <a:t> non </a:t>
            </a:r>
            <a:r>
              <a:rPr lang="en-US" sz="1400" dirty="0" err="1">
                <a:solidFill>
                  <a:srgbClr val="FFFFFF"/>
                </a:solidFill>
                <a:cs typeface="Trebuchet MS"/>
              </a:rPr>
              <a:t>contrôlés</a:t>
            </a:r>
            <a:endParaRPr lang="en-US" sz="1400" dirty="0">
              <a:solidFill>
                <a:srgbClr val="FFFFFF"/>
              </a:solidFill>
              <a:cs typeface="Trebuchet MS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026026" y="1809800"/>
            <a:ext cx="3599996" cy="13388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+mj-lt"/>
                <a:ea typeface="+mn-ea"/>
                <a:cs typeface="Trebuchet MS"/>
              </a:rPr>
              <a:t>Contrôle</a:t>
            </a:r>
          </a:p>
          <a:p>
            <a:pPr>
              <a:spcBef>
                <a:spcPct val="50000"/>
              </a:spcBef>
              <a:defRPr/>
            </a:pPr>
            <a:r>
              <a:rPr lang="fr-FR" sz="1400" i="1" dirty="0"/>
              <a:t>Rôle :</a:t>
            </a:r>
            <a:endParaRPr lang="fr-FR" sz="1400" dirty="0"/>
          </a:p>
          <a:p>
            <a:pPr lvl="0"/>
            <a:r>
              <a:rPr lang="fr-FR" sz="1400" dirty="0"/>
              <a:t>- Prévenir les abordages en vol entre aéronefs.</a:t>
            </a:r>
          </a:p>
          <a:p>
            <a:pPr lvl="0"/>
            <a:r>
              <a:rPr lang="fr-FR" sz="1400" dirty="0"/>
              <a:t>- Prévenir les collisions sur l’aire de manœuvre. - Ordonner et accélérer la circulation aérienne </a:t>
            </a:r>
            <a:endParaRPr lang="en-US" sz="1400"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026030" y="4725178"/>
            <a:ext cx="3599993" cy="13696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00"/>
                </a:solidFill>
                <a:latin typeface="+mj-lt"/>
                <a:cs typeface="Trebuchet MS"/>
              </a:rPr>
              <a:t>Alerte</a:t>
            </a:r>
            <a:endParaRPr lang="en-US" sz="1800" dirty="0">
              <a:solidFill>
                <a:srgbClr val="000000"/>
              </a:solidFill>
              <a:latin typeface="+mj-lt"/>
              <a:cs typeface="Trebuchet MS"/>
            </a:endParaRPr>
          </a:p>
          <a:p>
            <a:pPr>
              <a:spcBef>
                <a:spcPct val="50000"/>
              </a:spcBef>
              <a:defRPr/>
            </a:pPr>
            <a:r>
              <a:rPr lang="fr-FR" sz="1400" i="1" dirty="0"/>
              <a:t>Rôle :</a:t>
            </a:r>
          </a:p>
          <a:p>
            <a:pPr lvl="0">
              <a:spcBef>
                <a:spcPts val="0"/>
              </a:spcBef>
              <a:defRPr/>
            </a:pPr>
            <a:r>
              <a:rPr lang="fr-FR" sz="1400" dirty="0"/>
              <a:t>Alerter les organismes de sauvetage et de recherche (S.A.R) lorsqu’un aéronef a besoin de leur aide.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026029" y="3284021"/>
            <a:ext cx="3599992" cy="13388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+mj-lt"/>
                <a:cs typeface="Trebuchet MS"/>
              </a:rPr>
              <a:t>Information de </a:t>
            </a:r>
            <a:r>
              <a:rPr lang="en-US" sz="1800" dirty="0" err="1">
                <a:solidFill>
                  <a:srgbClr val="000000"/>
                </a:solidFill>
                <a:latin typeface="+mj-lt"/>
                <a:cs typeface="Trebuchet MS"/>
              </a:rPr>
              <a:t>vol</a:t>
            </a:r>
            <a:endParaRPr lang="en-US" sz="1800" dirty="0">
              <a:solidFill>
                <a:srgbClr val="000000"/>
              </a:solidFill>
              <a:latin typeface="+mj-lt"/>
              <a:cs typeface="Trebuchet MS"/>
            </a:endParaRPr>
          </a:p>
          <a:p>
            <a:pPr>
              <a:spcBef>
                <a:spcPct val="50000"/>
              </a:spcBef>
              <a:defRPr/>
            </a:pPr>
            <a:r>
              <a:rPr lang="fr-FR" sz="1400" i="1" dirty="0"/>
              <a:t>Rôle :</a:t>
            </a:r>
            <a:endParaRPr lang="fr-FR" sz="1400" dirty="0"/>
          </a:p>
          <a:p>
            <a:pPr>
              <a:spcBef>
                <a:spcPts val="0"/>
              </a:spcBef>
              <a:defRPr/>
            </a:pPr>
            <a:r>
              <a:rPr lang="fr-FR" sz="1400" dirty="0"/>
              <a:t>fournir aux aéronefs tous les avis et renseignements utiles à l’exécution sûre et efficace des vols.</a:t>
            </a:r>
            <a:endParaRPr lang="en-US" sz="1400" dirty="0"/>
          </a:p>
        </p:txBody>
      </p:sp>
      <p:sp>
        <p:nvSpPr>
          <p:cNvPr id="29" name="Rectangle avec flèche vers le bas 28"/>
          <p:cNvSpPr/>
          <p:nvPr/>
        </p:nvSpPr>
        <p:spPr>
          <a:xfrm>
            <a:off x="787402" y="908100"/>
            <a:ext cx="3100796" cy="850800"/>
          </a:xfrm>
          <a:prstGeom prst="downArrowCallou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800" i="1" dirty="0">
                <a:solidFill>
                  <a:schemeClr val="tx1"/>
                </a:solidFill>
                <a:latin typeface="+mj-lt"/>
                <a:cs typeface="Trebuchet MS"/>
              </a:rPr>
              <a:t>3 ORGANISMES</a:t>
            </a:r>
          </a:p>
        </p:txBody>
      </p:sp>
      <p:sp>
        <p:nvSpPr>
          <p:cNvPr id="30" name="Rectangle avec flèche vers le bas 29"/>
          <p:cNvSpPr/>
          <p:nvPr/>
        </p:nvSpPr>
        <p:spPr>
          <a:xfrm>
            <a:off x="5346706" y="908100"/>
            <a:ext cx="2848793" cy="850800"/>
          </a:xfrm>
          <a:prstGeom prst="downArrowCallou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800" i="1" dirty="0">
                <a:solidFill>
                  <a:schemeClr val="tx1"/>
                </a:solidFill>
                <a:latin typeface="+mj-lt"/>
                <a:cs typeface="Trebuchet MS"/>
              </a:rPr>
              <a:t>3 SERVICES</a:t>
            </a: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1544638" y="193675"/>
            <a:ext cx="6054723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ORGANISMES ET SERVICES DE LA C.A.G</a:t>
            </a:r>
          </a:p>
        </p:txBody>
      </p:sp>
      <p:sp>
        <p:nvSpPr>
          <p:cNvPr id="27" name="AutoShape 31"/>
          <p:cNvSpPr>
            <a:spLocks noChangeArrowheads="1"/>
          </p:cNvSpPr>
          <p:nvPr/>
        </p:nvSpPr>
        <p:spPr bwMode="auto">
          <a:xfrm>
            <a:off x="3023459" y="1422884"/>
            <a:ext cx="3263041" cy="400110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359 w 21600"/>
              <a:gd name="connsiteY21" fmla="*/ 3161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584 w 21600"/>
              <a:gd name="connsiteY13" fmla="*/ 19580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2359 w 21600"/>
              <a:gd name="connsiteY21" fmla="*/ 3161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18006">
                <a:moveTo>
                  <a:pt x="10800" y="4069"/>
                </a:moveTo>
                <a:lnTo>
                  <a:pt x="13726" y="0"/>
                </a:lnTo>
                <a:cubicBezTo>
                  <a:pt x="14101" y="1775"/>
                  <a:pt x="14277" y="1819"/>
                  <a:pt x="14155" y="3594"/>
                </a:cubicBezTo>
                <a:lnTo>
                  <a:pt x="18380" y="2726"/>
                </a:lnTo>
                <a:lnTo>
                  <a:pt x="16702" y="5584"/>
                </a:lnTo>
                <a:lnTo>
                  <a:pt x="21097" y="6406"/>
                </a:lnTo>
                <a:lnTo>
                  <a:pt x="17607" y="8744"/>
                </a:lnTo>
                <a:lnTo>
                  <a:pt x="21600" y="11559"/>
                </a:lnTo>
                <a:lnTo>
                  <a:pt x="16837" y="11211"/>
                </a:lnTo>
                <a:lnTo>
                  <a:pt x="18145" y="16364"/>
                </a:lnTo>
                <a:lnTo>
                  <a:pt x="14020" y="12726"/>
                </a:lnTo>
                <a:lnTo>
                  <a:pt x="13247" y="18006"/>
                </a:lnTo>
                <a:lnTo>
                  <a:pt x="10532" y="13204"/>
                </a:lnTo>
                <a:lnTo>
                  <a:pt x="8584" y="17849"/>
                </a:lnTo>
                <a:cubicBezTo>
                  <a:pt x="8327" y="15858"/>
                  <a:pt x="7972" y="15887"/>
                  <a:pt x="7715" y="13896"/>
                </a:cubicBezTo>
                <a:lnTo>
                  <a:pt x="4762" y="15886"/>
                </a:lnTo>
                <a:lnTo>
                  <a:pt x="5667" y="12206"/>
                </a:lnTo>
                <a:lnTo>
                  <a:pt x="135" y="12856"/>
                </a:lnTo>
                <a:lnTo>
                  <a:pt x="3722" y="10044"/>
                </a:lnTo>
                <a:lnTo>
                  <a:pt x="0" y="6884"/>
                </a:lnTo>
                <a:lnTo>
                  <a:pt x="4627" y="5886"/>
                </a:lnTo>
                <a:lnTo>
                  <a:pt x="2359" y="1430"/>
                </a:lnTo>
                <a:lnTo>
                  <a:pt x="7312" y="4589"/>
                </a:lnTo>
                <a:lnTo>
                  <a:pt x="8352" y="564"/>
                </a:lnTo>
                <a:lnTo>
                  <a:pt x="10800" y="4069"/>
                </a:lnTo>
                <a:close/>
              </a:path>
            </a:pathLst>
          </a:cu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0000"/>
                </a:solidFill>
                <a:latin typeface="Trebuchet MS"/>
                <a:ea typeface="+mn-ea"/>
                <a:cs typeface="Trebuchet MS"/>
              </a:rPr>
              <a:t>QUI FAIT QUOI ?</a:t>
            </a:r>
            <a:endParaRPr lang="en-US" sz="14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4222300" y="2438400"/>
            <a:ext cx="82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latin typeface="+mj-lt"/>
              <a:cs typeface="Trebuchet MS"/>
            </a:endParaRPr>
          </a:p>
        </p:txBody>
      </p: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4684159" y="2460864"/>
            <a:ext cx="360000" cy="1152000"/>
            <a:chOff x="2946" y="1992"/>
            <a:chExt cx="643" cy="720"/>
          </a:xfrm>
        </p:grpSpPr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2946" y="1992"/>
              <a:ext cx="0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>
              <a:off x="2965" y="2682"/>
              <a:ext cx="62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grpSp>
        <p:nvGrpSpPr>
          <p:cNvPr id="35" name="Group 19"/>
          <p:cNvGrpSpPr>
            <a:grpSpLocks/>
          </p:cNvGrpSpPr>
          <p:nvPr/>
        </p:nvGrpSpPr>
        <p:grpSpPr bwMode="auto">
          <a:xfrm>
            <a:off x="4699002" y="3568699"/>
            <a:ext cx="324000" cy="1439999"/>
            <a:chOff x="2784" y="2640"/>
            <a:chExt cx="624" cy="727"/>
          </a:xfrm>
        </p:grpSpPr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2784" y="3367"/>
              <a:ext cx="62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oval" w="sm" len="sm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4234282" y="3898900"/>
            <a:ext cx="7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 dirty="0">
              <a:latin typeface="+mj-lt"/>
              <a:cs typeface="Trebuchet MS"/>
            </a:endParaRPr>
          </a:p>
        </p:txBody>
      </p:sp>
      <p:grpSp>
        <p:nvGrpSpPr>
          <p:cNvPr id="39" name="Group 21"/>
          <p:cNvGrpSpPr>
            <a:grpSpLocks/>
          </p:cNvGrpSpPr>
          <p:nvPr/>
        </p:nvGrpSpPr>
        <p:grpSpPr bwMode="auto">
          <a:xfrm>
            <a:off x="4582559" y="3898900"/>
            <a:ext cx="468000" cy="1371600"/>
            <a:chOff x="2784" y="2640"/>
            <a:chExt cx="624" cy="720"/>
          </a:xfrm>
        </p:grpSpPr>
        <p:sp>
          <p:nvSpPr>
            <p:cNvPr id="40" name="Line 22"/>
            <p:cNvSpPr>
              <a:spLocks noChangeShapeType="1"/>
            </p:cNvSpPr>
            <p:nvPr/>
          </p:nvSpPr>
          <p:spPr bwMode="auto">
            <a:xfrm>
              <a:off x="2784" y="3360"/>
              <a:ext cx="624" cy="0"/>
            </a:xfrm>
            <a:prstGeom prst="line">
              <a:avLst/>
            </a:prstGeom>
            <a:noFill/>
            <a:ln w="57150">
              <a:solidFill>
                <a:srgbClr val="C0504D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41" name="Line 23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rgbClr val="C0504D"/>
              </a:solidFill>
              <a:round/>
              <a:headEnd type="oval" w="sm" len="sm"/>
              <a:tailEnd type="oval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4234286" y="5499100"/>
            <a:ext cx="792000" cy="0"/>
          </a:xfrm>
          <a:prstGeom prst="line">
            <a:avLst/>
          </a:prstGeom>
          <a:noFill/>
          <a:ln w="57150">
            <a:solidFill>
              <a:srgbClr val="9BBB59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 dirty="0">
              <a:latin typeface="+mj-lt"/>
              <a:cs typeface="Trebuchet MS"/>
            </a:endParaRPr>
          </a:p>
        </p:txBody>
      </p:sp>
      <p:grpSp>
        <p:nvGrpSpPr>
          <p:cNvPr id="43" name="Group 25"/>
          <p:cNvGrpSpPr>
            <a:grpSpLocks/>
          </p:cNvGrpSpPr>
          <p:nvPr/>
        </p:nvGrpSpPr>
        <p:grpSpPr bwMode="auto">
          <a:xfrm flipV="1">
            <a:off x="4381502" y="4260893"/>
            <a:ext cx="648000" cy="1224000"/>
            <a:chOff x="2784" y="2640"/>
            <a:chExt cx="624" cy="720"/>
          </a:xfrm>
        </p:grpSpPr>
        <p:sp>
          <p:nvSpPr>
            <p:cNvPr id="44" name="Line 26"/>
            <p:cNvSpPr>
              <a:spLocks noChangeShapeType="1"/>
            </p:cNvSpPr>
            <p:nvPr/>
          </p:nvSpPr>
          <p:spPr bwMode="auto">
            <a:xfrm>
              <a:off x="2784" y="3360"/>
              <a:ext cx="624" cy="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>
              <a:off x="2784" y="2640"/>
              <a:ext cx="0" cy="72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headEnd type="oval" w="sm" len="sm"/>
              <a:tailEnd type="oval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sz="2000">
                <a:latin typeface="+mj-lt"/>
                <a:cs typeface="Trebuchet M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52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29" grpId="0" animBg="1"/>
      <p:bldP spid="30" grpId="0" animBg="1"/>
      <p:bldP spid="27" grpId="0"/>
      <p:bldP spid="31" grpId="0" animBg="1"/>
      <p:bldP spid="38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Marbre blanc"/>
          <p:cNvSpPr>
            <a:spLocks noChangeArrowheads="1"/>
          </p:cNvSpPr>
          <p:nvPr/>
        </p:nvSpPr>
        <p:spPr bwMode="auto">
          <a:xfrm>
            <a:off x="427038" y="428626"/>
            <a:ext cx="841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Trebuchet MS"/>
              </a:rPr>
              <a:t>DIVISION DE L’ESPACE AERIEN français</a:t>
            </a:r>
          </a:p>
        </p:txBody>
      </p:sp>
      <p:sp>
        <p:nvSpPr>
          <p:cNvPr id="41987" name="Rectangle 3" descr="Papier lettre"/>
          <p:cNvSpPr>
            <a:spLocks noChangeArrowheads="1"/>
          </p:cNvSpPr>
          <p:nvPr/>
        </p:nvSpPr>
        <p:spPr bwMode="auto">
          <a:xfrm>
            <a:off x="1066800" y="1447800"/>
            <a:ext cx="764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La circulation Aérienne Générale (C.A.G) 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régimes de vol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services et organismes de la C.A.G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divisions de l’espace aérien français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différents types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différentes classes d’espaces</a:t>
            </a:r>
          </a:p>
          <a:p>
            <a:pPr marL="800100" lvl="1" indent="-342900">
              <a:spcBef>
                <a:spcPct val="50000"/>
              </a:spcBef>
              <a:spcAft>
                <a:spcPts val="1200"/>
              </a:spcAft>
              <a:buSzPct val="100000"/>
              <a:buFont typeface="Wingdings" pitchFamily="2" charset="2"/>
              <a:buChar char="v"/>
            </a:pPr>
            <a:r>
              <a:rPr lang="fr-FR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  Les conditions météorologiques minimales (V.M.C) 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346200" y="3263900"/>
            <a:ext cx="5892800" cy="4699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3120774"/>
      </p:ext>
    </p:extLst>
  </p:cSld>
  <p:clrMapOvr>
    <a:masterClrMapping/>
  </p:clrMapOvr>
  <p:transition advTm="1053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r 45"/>
          <p:cNvGrpSpPr/>
          <p:nvPr/>
        </p:nvGrpSpPr>
        <p:grpSpPr>
          <a:xfrm>
            <a:off x="2710948" y="2147684"/>
            <a:ext cx="3474688" cy="4441800"/>
            <a:chOff x="2603500" y="2458164"/>
            <a:chExt cx="3474688" cy="4158533"/>
          </a:xfrm>
        </p:grpSpPr>
        <p:sp>
          <p:nvSpPr>
            <p:cNvPr id="47" name="Cylindre 46"/>
            <p:cNvSpPr/>
            <p:nvPr/>
          </p:nvSpPr>
          <p:spPr>
            <a:xfrm flipV="1">
              <a:off x="2603500" y="2458164"/>
              <a:ext cx="3474688" cy="4158533"/>
            </a:xfrm>
            <a:prstGeom prst="can">
              <a:avLst>
                <a:gd name="adj" fmla="val 36218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15600000" scaled="0"/>
              <a:tileRect/>
            </a:gradFill>
            <a:ln>
              <a:solidFill>
                <a:srgbClr val="FFFFFF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48"/>
            <p:cNvSpPr/>
            <p:nvPr/>
          </p:nvSpPr>
          <p:spPr>
            <a:xfrm>
              <a:off x="2624590" y="2474019"/>
              <a:ext cx="3419999" cy="10448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3000"/>
              </a:schemeClr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Cylindre 20"/>
          <p:cNvSpPr/>
          <p:nvPr/>
        </p:nvSpPr>
        <p:spPr>
          <a:xfrm>
            <a:off x="2718364" y="802669"/>
            <a:ext cx="3492000" cy="2445705"/>
          </a:xfrm>
          <a:prstGeom prst="can">
            <a:avLst>
              <a:gd name="adj" fmla="val 45495"/>
            </a:avLst>
          </a:prstGeom>
          <a:gradFill flip="none" rotWithShape="1">
            <a:gsLst>
              <a:gs pos="17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16560000" scaled="0"/>
            <a:tileRect/>
          </a:gradFill>
          <a:ln>
            <a:solidFill>
              <a:srgbClr val="FFFF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857500" y="130810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2111236" y="193675"/>
            <a:ext cx="4921528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VERTICALE</a:t>
            </a:r>
          </a:p>
        </p:txBody>
      </p:sp>
      <p:sp>
        <p:nvSpPr>
          <p:cNvPr id="36" name="Text Box 22"/>
          <p:cNvSpPr txBox="1">
            <a:spLocks noChangeAspect="1" noChangeArrowheads="1"/>
          </p:cNvSpPr>
          <p:nvPr/>
        </p:nvSpPr>
        <p:spPr bwMode="auto">
          <a:xfrm>
            <a:off x="342900" y="4182785"/>
            <a:ext cx="2113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133350">
            <a:bevelT/>
          </a:sp3d>
        </p:spPr>
        <p:txBody>
          <a:bodyPr wrap="squar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Etage inférieur  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93291" y="1860506"/>
            <a:ext cx="218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rebuchet MS"/>
                <a:cs typeface="Trebuchet MS"/>
              </a:rPr>
              <a:t>Etage supérieur </a:t>
            </a:r>
          </a:p>
        </p:txBody>
      </p:sp>
      <p:sp>
        <p:nvSpPr>
          <p:cNvPr id="23" name="Freeform 4"/>
          <p:cNvSpPr>
            <a:spLocks/>
          </p:cNvSpPr>
          <p:nvPr/>
        </p:nvSpPr>
        <p:spPr bwMode="auto">
          <a:xfrm>
            <a:off x="2830909" y="4715397"/>
            <a:ext cx="2770982" cy="2442966"/>
          </a:xfrm>
          <a:custGeom>
            <a:avLst/>
            <a:gdLst>
              <a:gd name="T0" fmla="*/ 3229 w 6430"/>
              <a:gd name="T1" fmla="*/ 154 h 6323"/>
              <a:gd name="T2" fmla="*/ 3117 w 6430"/>
              <a:gd name="T3" fmla="*/ 798 h 6323"/>
              <a:gd name="T4" fmla="*/ 2641 w 6430"/>
              <a:gd name="T5" fmla="*/ 938 h 6323"/>
              <a:gd name="T6" fmla="*/ 2529 w 6430"/>
              <a:gd name="T7" fmla="*/ 1218 h 6323"/>
              <a:gd name="T8" fmla="*/ 1913 w 6430"/>
              <a:gd name="T9" fmla="*/ 1274 h 6323"/>
              <a:gd name="T10" fmla="*/ 1913 w 6430"/>
              <a:gd name="T11" fmla="*/ 994 h 6323"/>
              <a:gd name="T12" fmla="*/ 1605 w 6430"/>
              <a:gd name="T13" fmla="*/ 1022 h 6323"/>
              <a:gd name="T14" fmla="*/ 1689 w 6430"/>
              <a:gd name="T15" fmla="*/ 1414 h 6323"/>
              <a:gd name="T16" fmla="*/ 1773 w 6430"/>
              <a:gd name="T17" fmla="*/ 1834 h 6323"/>
              <a:gd name="T18" fmla="*/ 1325 w 6430"/>
              <a:gd name="T19" fmla="*/ 1834 h 6323"/>
              <a:gd name="T20" fmla="*/ 905 w 6430"/>
              <a:gd name="T21" fmla="*/ 1554 h 6323"/>
              <a:gd name="T22" fmla="*/ 625 w 6430"/>
              <a:gd name="T23" fmla="*/ 1778 h 6323"/>
              <a:gd name="T24" fmla="*/ 65 w 6430"/>
              <a:gd name="T25" fmla="*/ 1834 h 6323"/>
              <a:gd name="T26" fmla="*/ 345 w 6430"/>
              <a:gd name="T27" fmla="*/ 1946 h 6323"/>
              <a:gd name="T28" fmla="*/ 345 w 6430"/>
              <a:gd name="T29" fmla="*/ 2058 h 6323"/>
              <a:gd name="T30" fmla="*/ 261 w 6430"/>
              <a:gd name="T31" fmla="*/ 2254 h 6323"/>
              <a:gd name="T32" fmla="*/ 821 w 6430"/>
              <a:gd name="T33" fmla="*/ 2394 h 6323"/>
              <a:gd name="T34" fmla="*/ 1269 w 6430"/>
              <a:gd name="T35" fmla="*/ 2618 h 6323"/>
              <a:gd name="T36" fmla="*/ 1409 w 6430"/>
              <a:gd name="T37" fmla="*/ 2786 h 6323"/>
              <a:gd name="T38" fmla="*/ 1409 w 6430"/>
              <a:gd name="T39" fmla="*/ 3094 h 6323"/>
              <a:gd name="T40" fmla="*/ 1801 w 6430"/>
              <a:gd name="T41" fmla="*/ 3514 h 6323"/>
              <a:gd name="T42" fmla="*/ 1913 w 6430"/>
              <a:gd name="T43" fmla="*/ 3794 h 6323"/>
              <a:gd name="T44" fmla="*/ 1857 w 6430"/>
              <a:gd name="T45" fmla="*/ 3934 h 6323"/>
              <a:gd name="T46" fmla="*/ 2109 w 6430"/>
              <a:gd name="T47" fmla="*/ 4354 h 6323"/>
              <a:gd name="T48" fmla="*/ 1829 w 6430"/>
              <a:gd name="T49" fmla="*/ 4074 h 6323"/>
              <a:gd name="T50" fmla="*/ 1773 w 6430"/>
              <a:gd name="T51" fmla="*/ 4774 h 6323"/>
              <a:gd name="T52" fmla="*/ 1521 w 6430"/>
              <a:gd name="T53" fmla="*/ 5614 h 6323"/>
              <a:gd name="T54" fmla="*/ 2305 w 6430"/>
              <a:gd name="T55" fmla="*/ 6034 h 6323"/>
              <a:gd name="T56" fmla="*/ 2809 w 6430"/>
              <a:gd name="T57" fmla="*/ 5950 h 6323"/>
              <a:gd name="T58" fmla="*/ 3229 w 6430"/>
              <a:gd name="T59" fmla="*/ 6286 h 6323"/>
              <a:gd name="T60" fmla="*/ 3817 w 6430"/>
              <a:gd name="T61" fmla="*/ 6314 h 6323"/>
              <a:gd name="T62" fmla="*/ 4013 w 6430"/>
              <a:gd name="T63" fmla="*/ 5978 h 6323"/>
              <a:gd name="T64" fmla="*/ 4433 w 6430"/>
              <a:gd name="T65" fmla="*/ 5474 h 6323"/>
              <a:gd name="T66" fmla="*/ 4769 w 6430"/>
              <a:gd name="T67" fmla="*/ 5474 h 6323"/>
              <a:gd name="T68" fmla="*/ 4993 w 6430"/>
              <a:gd name="T69" fmla="*/ 5502 h 6323"/>
              <a:gd name="T70" fmla="*/ 5525 w 6430"/>
              <a:gd name="T71" fmla="*/ 5670 h 6323"/>
              <a:gd name="T72" fmla="*/ 6001 w 6430"/>
              <a:gd name="T73" fmla="*/ 5474 h 6323"/>
              <a:gd name="T74" fmla="*/ 6365 w 6430"/>
              <a:gd name="T75" fmla="*/ 5138 h 6323"/>
              <a:gd name="T76" fmla="*/ 6169 w 6430"/>
              <a:gd name="T77" fmla="*/ 4886 h 6323"/>
              <a:gd name="T78" fmla="*/ 6029 w 6430"/>
              <a:gd name="T79" fmla="*/ 4438 h 6323"/>
              <a:gd name="T80" fmla="*/ 5889 w 6430"/>
              <a:gd name="T81" fmla="*/ 4158 h 6323"/>
              <a:gd name="T82" fmla="*/ 5945 w 6430"/>
              <a:gd name="T83" fmla="*/ 3738 h 6323"/>
              <a:gd name="T84" fmla="*/ 5833 w 6430"/>
              <a:gd name="T85" fmla="*/ 3318 h 6323"/>
              <a:gd name="T86" fmla="*/ 5581 w 6430"/>
              <a:gd name="T87" fmla="*/ 3458 h 6323"/>
              <a:gd name="T88" fmla="*/ 5693 w 6430"/>
              <a:gd name="T89" fmla="*/ 2898 h 6323"/>
              <a:gd name="T90" fmla="*/ 6141 w 6430"/>
              <a:gd name="T91" fmla="*/ 2534 h 6323"/>
              <a:gd name="T92" fmla="*/ 6169 w 6430"/>
              <a:gd name="T93" fmla="*/ 1974 h 6323"/>
              <a:gd name="T94" fmla="*/ 6393 w 6430"/>
              <a:gd name="T95" fmla="*/ 1386 h 6323"/>
              <a:gd name="T96" fmla="*/ 5833 w 6430"/>
              <a:gd name="T97" fmla="*/ 1358 h 6323"/>
              <a:gd name="T98" fmla="*/ 5553 w 6430"/>
              <a:gd name="T99" fmla="*/ 1022 h 6323"/>
              <a:gd name="T100" fmla="*/ 4853 w 6430"/>
              <a:gd name="T101" fmla="*/ 882 h 6323"/>
              <a:gd name="T102" fmla="*/ 4769 w 6430"/>
              <a:gd name="T103" fmla="*/ 630 h 6323"/>
              <a:gd name="T104" fmla="*/ 4377 w 6430"/>
              <a:gd name="T105" fmla="*/ 658 h 6323"/>
              <a:gd name="T106" fmla="*/ 4181 w 6430"/>
              <a:gd name="T107" fmla="*/ 518 h 6323"/>
              <a:gd name="T108" fmla="*/ 3873 w 6430"/>
              <a:gd name="T109" fmla="*/ 266 h 6323"/>
              <a:gd name="T110" fmla="*/ 3649 w 6430"/>
              <a:gd name="T111" fmla="*/ 14 h 632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30"/>
              <a:gd name="T169" fmla="*/ 0 h 6323"/>
              <a:gd name="T170" fmla="*/ 6430 w 6430"/>
              <a:gd name="T171" fmla="*/ 6323 h 632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30" h="6323">
                <a:moveTo>
                  <a:pt x="3649" y="14"/>
                </a:moveTo>
                <a:cubicBezTo>
                  <a:pt x="3565" y="0"/>
                  <a:pt x="3304" y="47"/>
                  <a:pt x="3229" y="154"/>
                </a:cubicBezTo>
                <a:cubicBezTo>
                  <a:pt x="3154" y="261"/>
                  <a:pt x="3220" y="551"/>
                  <a:pt x="3201" y="658"/>
                </a:cubicBezTo>
                <a:cubicBezTo>
                  <a:pt x="3182" y="765"/>
                  <a:pt x="3192" y="742"/>
                  <a:pt x="3117" y="798"/>
                </a:cubicBezTo>
                <a:cubicBezTo>
                  <a:pt x="3042" y="854"/>
                  <a:pt x="2832" y="971"/>
                  <a:pt x="2753" y="994"/>
                </a:cubicBezTo>
                <a:cubicBezTo>
                  <a:pt x="2674" y="1017"/>
                  <a:pt x="2678" y="924"/>
                  <a:pt x="2641" y="938"/>
                </a:cubicBezTo>
                <a:cubicBezTo>
                  <a:pt x="2604" y="952"/>
                  <a:pt x="2548" y="1031"/>
                  <a:pt x="2529" y="1078"/>
                </a:cubicBezTo>
                <a:cubicBezTo>
                  <a:pt x="2510" y="1125"/>
                  <a:pt x="2552" y="1171"/>
                  <a:pt x="2529" y="1218"/>
                </a:cubicBezTo>
                <a:cubicBezTo>
                  <a:pt x="2506" y="1265"/>
                  <a:pt x="2492" y="1349"/>
                  <a:pt x="2389" y="1358"/>
                </a:cubicBezTo>
                <a:cubicBezTo>
                  <a:pt x="2286" y="1367"/>
                  <a:pt x="2002" y="1311"/>
                  <a:pt x="1913" y="1274"/>
                </a:cubicBezTo>
                <a:cubicBezTo>
                  <a:pt x="1824" y="1237"/>
                  <a:pt x="1857" y="1181"/>
                  <a:pt x="1857" y="1134"/>
                </a:cubicBezTo>
                <a:cubicBezTo>
                  <a:pt x="1857" y="1087"/>
                  <a:pt x="1927" y="1008"/>
                  <a:pt x="1913" y="994"/>
                </a:cubicBezTo>
                <a:cubicBezTo>
                  <a:pt x="1899" y="980"/>
                  <a:pt x="1824" y="1045"/>
                  <a:pt x="1773" y="1050"/>
                </a:cubicBezTo>
                <a:cubicBezTo>
                  <a:pt x="1722" y="1055"/>
                  <a:pt x="1642" y="1008"/>
                  <a:pt x="1605" y="1022"/>
                </a:cubicBezTo>
                <a:cubicBezTo>
                  <a:pt x="1568" y="1036"/>
                  <a:pt x="1535" y="1069"/>
                  <a:pt x="1549" y="1134"/>
                </a:cubicBezTo>
                <a:cubicBezTo>
                  <a:pt x="1563" y="1199"/>
                  <a:pt x="1666" y="1311"/>
                  <a:pt x="1689" y="1414"/>
                </a:cubicBezTo>
                <a:cubicBezTo>
                  <a:pt x="1712" y="1517"/>
                  <a:pt x="1675" y="1680"/>
                  <a:pt x="1689" y="1750"/>
                </a:cubicBezTo>
                <a:cubicBezTo>
                  <a:pt x="1703" y="1820"/>
                  <a:pt x="1810" y="1829"/>
                  <a:pt x="1773" y="1834"/>
                </a:cubicBezTo>
                <a:cubicBezTo>
                  <a:pt x="1736" y="1839"/>
                  <a:pt x="1540" y="1778"/>
                  <a:pt x="1465" y="1778"/>
                </a:cubicBezTo>
                <a:cubicBezTo>
                  <a:pt x="1390" y="1778"/>
                  <a:pt x="1381" y="1825"/>
                  <a:pt x="1325" y="1834"/>
                </a:cubicBezTo>
                <a:cubicBezTo>
                  <a:pt x="1269" y="1843"/>
                  <a:pt x="1199" y="1881"/>
                  <a:pt x="1129" y="1834"/>
                </a:cubicBezTo>
                <a:cubicBezTo>
                  <a:pt x="1059" y="1787"/>
                  <a:pt x="980" y="1591"/>
                  <a:pt x="905" y="1554"/>
                </a:cubicBezTo>
                <a:cubicBezTo>
                  <a:pt x="830" y="1517"/>
                  <a:pt x="728" y="1573"/>
                  <a:pt x="681" y="1610"/>
                </a:cubicBezTo>
                <a:cubicBezTo>
                  <a:pt x="634" y="1647"/>
                  <a:pt x="658" y="1769"/>
                  <a:pt x="625" y="1778"/>
                </a:cubicBezTo>
                <a:cubicBezTo>
                  <a:pt x="592" y="1787"/>
                  <a:pt x="578" y="1657"/>
                  <a:pt x="485" y="1666"/>
                </a:cubicBezTo>
                <a:cubicBezTo>
                  <a:pt x="392" y="1675"/>
                  <a:pt x="130" y="1787"/>
                  <a:pt x="65" y="1834"/>
                </a:cubicBezTo>
                <a:cubicBezTo>
                  <a:pt x="0" y="1881"/>
                  <a:pt x="46" y="1927"/>
                  <a:pt x="93" y="1946"/>
                </a:cubicBezTo>
                <a:cubicBezTo>
                  <a:pt x="140" y="1965"/>
                  <a:pt x="331" y="1941"/>
                  <a:pt x="345" y="1946"/>
                </a:cubicBezTo>
                <a:cubicBezTo>
                  <a:pt x="359" y="1951"/>
                  <a:pt x="177" y="1955"/>
                  <a:pt x="177" y="1974"/>
                </a:cubicBezTo>
                <a:cubicBezTo>
                  <a:pt x="177" y="1993"/>
                  <a:pt x="359" y="2035"/>
                  <a:pt x="345" y="2058"/>
                </a:cubicBezTo>
                <a:cubicBezTo>
                  <a:pt x="331" y="2081"/>
                  <a:pt x="107" y="2081"/>
                  <a:pt x="93" y="2114"/>
                </a:cubicBezTo>
                <a:cubicBezTo>
                  <a:pt x="79" y="2147"/>
                  <a:pt x="214" y="2217"/>
                  <a:pt x="261" y="2254"/>
                </a:cubicBezTo>
                <a:cubicBezTo>
                  <a:pt x="308" y="2291"/>
                  <a:pt x="280" y="2315"/>
                  <a:pt x="373" y="2338"/>
                </a:cubicBezTo>
                <a:cubicBezTo>
                  <a:pt x="466" y="2361"/>
                  <a:pt x="704" y="2347"/>
                  <a:pt x="821" y="2394"/>
                </a:cubicBezTo>
                <a:cubicBezTo>
                  <a:pt x="938" y="2441"/>
                  <a:pt x="998" y="2581"/>
                  <a:pt x="1073" y="2618"/>
                </a:cubicBezTo>
                <a:cubicBezTo>
                  <a:pt x="1148" y="2655"/>
                  <a:pt x="1250" y="2599"/>
                  <a:pt x="1269" y="2618"/>
                </a:cubicBezTo>
                <a:cubicBezTo>
                  <a:pt x="1288" y="2637"/>
                  <a:pt x="1162" y="2702"/>
                  <a:pt x="1185" y="2730"/>
                </a:cubicBezTo>
                <a:cubicBezTo>
                  <a:pt x="1208" y="2758"/>
                  <a:pt x="1376" y="2749"/>
                  <a:pt x="1409" y="2786"/>
                </a:cubicBezTo>
                <a:cubicBezTo>
                  <a:pt x="1442" y="2823"/>
                  <a:pt x="1381" y="2903"/>
                  <a:pt x="1381" y="2954"/>
                </a:cubicBezTo>
                <a:cubicBezTo>
                  <a:pt x="1381" y="3005"/>
                  <a:pt x="1367" y="3029"/>
                  <a:pt x="1409" y="3094"/>
                </a:cubicBezTo>
                <a:cubicBezTo>
                  <a:pt x="1451" y="3159"/>
                  <a:pt x="1568" y="3276"/>
                  <a:pt x="1633" y="3346"/>
                </a:cubicBezTo>
                <a:cubicBezTo>
                  <a:pt x="1698" y="3416"/>
                  <a:pt x="1759" y="3472"/>
                  <a:pt x="1801" y="3514"/>
                </a:cubicBezTo>
                <a:cubicBezTo>
                  <a:pt x="1843" y="3556"/>
                  <a:pt x="1866" y="3551"/>
                  <a:pt x="1885" y="3598"/>
                </a:cubicBezTo>
                <a:cubicBezTo>
                  <a:pt x="1904" y="3645"/>
                  <a:pt x="1932" y="3752"/>
                  <a:pt x="1913" y="3794"/>
                </a:cubicBezTo>
                <a:cubicBezTo>
                  <a:pt x="1894" y="3836"/>
                  <a:pt x="1782" y="3827"/>
                  <a:pt x="1773" y="3850"/>
                </a:cubicBezTo>
                <a:cubicBezTo>
                  <a:pt x="1764" y="3873"/>
                  <a:pt x="1810" y="3897"/>
                  <a:pt x="1857" y="3934"/>
                </a:cubicBezTo>
                <a:cubicBezTo>
                  <a:pt x="1904" y="3971"/>
                  <a:pt x="2011" y="4004"/>
                  <a:pt x="2053" y="4074"/>
                </a:cubicBezTo>
                <a:cubicBezTo>
                  <a:pt x="2095" y="4144"/>
                  <a:pt x="2118" y="4331"/>
                  <a:pt x="2109" y="4354"/>
                </a:cubicBezTo>
                <a:cubicBezTo>
                  <a:pt x="2100" y="4377"/>
                  <a:pt x="2044" y="4261"/>
                  <a:pt x="1997" y="4214"/>
                </a:cubicBezTo>
                <a:cubicBezTo>
                  <a:pt x="1950" y="4167"/>
                  <a:pt x="1862" y="4009"/>
                  <a:pt x="1829" y="4074"/>
                </a:cubicBezTo>
                <a:cubicBezTo>
                  <a:pt x="1796" y="4139"/>
                  <a:pt x="1810" y="4489"/>
                  <a:pt x="1801" y="4606"/>
                </a:cubicBezTo>
                <a:cubicBezTo>
                  <a:pt x="1792" y="4723"/>
                  <a:pt x="1792" y="4685"/>
                  <a:pt x="1773" y="4774"/>
                </a:cubicBezTo>
                <a:cubicBezTo>
                  <a:pt x="1754" y="4863"/>
                  <a:pt x="1731" y="4998"/>
                  <a:pt x="1689" y="5138"/>
                </a:cubicBezTo>
                <a:cubicBezTo>
                  <a:pt x="1647" y="5278"/>
                  <a:pt x="1563" y="5521"/>
                  <a:pt x="1521" y="5614"/>
                </a:cubicBezTo>
                <a:cubicBezTo>
                  <a:pt x="1479" y="5707"/>
                  <a:pt x="1306" y="5628"/>
                  <a:pt x="1437" y="5698"/>
                </a:cubicBezTo>
                <a:cubicBezTo>
                  <a:pt x="1568" y="5768"/>
                  <a:pt x="2086" y="5964"/>
                  <a:pt x="2305" y="6034"/>
                </a:cubicBezTo>
                <a:cubicBezTo>
                  <a:pt x="2524" y="6104"/>
                  <a:pt x="2669" y="6132"/>
                  <a:pt x="2753" y="6118"/>
                </a:cubicBezTo>
                <a:cubicBezTo>
                  <a:pt x="2837" y="6104"/>
                  <a:pt x="2734" y="5945"/>
                  <a:pt x="2809" y="5950"/>
                </a:cubicBezTo>
                <a:cubicBezTo>
                  <a:pt x="2884" y="5955"/>
                  <a:pt x="3131" y="6090"/>
                  <a:pt x="3201" y="6146"/>
                </a:cubicBezTo>
                <a:cubicBezTo>
                  <a:pt x="3271" y="6202"/>
                  <a:pt x="3192" y="6263"/>
                  <a:pt x="3229" y="6286"/>
                </a:cubicBezTo>
                <a:cubicBezTo>
                  <a:pt x="3266" y="6309"/>
                  <a:pt x="3327" y="6281"/>
                  <a:pt x="3425" y="6286"/>
                </a:cubicBezTo>
                <a:cubicBezTo>
                  <a:pt x="3523" y="6291"/>
                  <a:pt x="3696" y="6323"/>
                  <a:pt x="3817" y="6314"/>
                </a:cubicBezTo>
                <a:cubicBezTo>
                  <a:pt x="3938" y="6305"/>
                  <a:pt x="4120" y="6286"/>
                  <a:pt x="4153" y="6230"/>
                </a:cubicBezTo>
                <a:cubicBezTo>
                  <a:pt x="4186" y="6174"/>
                  <a:pt x="4027" y="6057"/>
                  <a:pt x="4013" y="5978"/>
                </a:cubicBezTo>
                <a:cubicBezTo>
                  <a:pt x="3999" y="5899"/>
                  <a:pt x="3999" y="5838"/>
                  <a:pt x="4069" y="5754"/>
                </a:cubicBezTo>
                <a:cubicBezTo>
                  <a:pt x="4139" y="5670"/>
                  <a:pt x="4349" y="5535"/>
                  <a:pt x="4433" y="5474"/>
                </a:cubicBezTo>
                <a:cubicBezTo>
                  <a:pt x="4517" y="5413"/>
                  <a:pt x="4517" y="5390"/>
                  <a:pt x="4573" y="5390"/>
                </a:cubicBezTo>
                <a:cubicBezTo>
                  <a:pt x="4629" y="5390"/>
                  <a:pt x="4722" y="5446"/>
                  <a:pt x="4769" y="5474"/>
                </a:cubicBezTo>
                <a:cubicBezTo>
                  <a:pt x="4816" y="5502"/>
                  <a:pt x="4816" y="5553"/>
                  <a:pt x="4853" y="5558"/>
                </a:cubicBezTo>
                <a:cubicBezTo>
                  <a:pt x="4890" y="5563"/>
                  <a:pt x="4937" y="5502"/>
                  <a:pt x="4993" y="5502"/>
                </a:cubicBezTo>
                <a:cubicBezTo>
                  <a:pt x="5049" y="5502"/>
                  <a:pt x="5100" y="5530"/>
                  <a:pt x="5189" y="5558"/>
                </a:cubicBezTo>
                <a:cubicBezTo>
                  <a:pt x="5278" y="5586"/>
                  <a:pt x="5418" y="5656"/>
                  <a:pt x="5525" y="5670"/>
                </a:cubicBezTo>
                <a:cubicBezTo>
                  <a:pt x="5632" y="5684"/>
                  <a:pt x="5754" y="5675"/>
                  <a:pt x="5833" y="5642"/>
                </a:cubicBezTo>
                <a:cubicBezTo>
                  <a:pt x="5912" y="5609"/>
                  <a:pt x="5954" y="5539"/>
                  <a:pt x="6001" y="5474"/>
                </a:cubicBezTo>
                <a:cubicBezTo>
                  <a:pt x="6048" y="5409"/>
                  <a:pt x="6052" y="5306"/>
                  <a:pt x="6113" y="5250"/>
                </a:cubicBezTo>
                <a:cubicBezTo>
                  <a:pt x="6174" y="5194"/>
                  <a:pt x="6318" y="5203"/>
                  <a:pt x="6365" y="5138"/>
                </a:cubicBezTo>
                <a:cubicBezTo>
                  <a:pt x="6412" y="5073"/>
                  <a:pt x="6426" y="4900"/>
                  <a:pt x="6393" y="4858"/>
                </a:cubicBezTo>
                <a:cubicBezTo>
                  <a:pt x="6360" y="4816"/>
                  <a:pt x="6234" y="4919"/>
                  <a:pt x="6169" y="4886"/>
                </a:cubicBezTo>
                <a:cubicBezTo>
                  <a:pt x="6104" y="4853"/>
                  <a:pt x="6024" y="4737"/>
                  <a:pt x="6001" y="4662"/>
                </a:cubicBezTo>
                <a:cubicBezTo>
                  <a:pt x="5978" y="4587"/>
                  <a:pt x="6052" y="4499"/>
                  <a:pt x="6029" y="4438"/>
                </a:cubicBezTo>
                <a:cubicBezTo>
                  <a:pt x="6006" y="4377"/>
                  <a:pt x="5884" y="4345"/>
                  <a:pt x="5861" y="4298"/>
                </a:cubicBezTo>
                <a:cubicBezTo>
                  <a:pt x="5838" y="4251"/>
                  <a:pt x="5856" y="4191"/>
                  <a:pt x="5889" y="4158"/>
                </a:cubicBezTo>
                <a:cubicBezTo>
                  <a:pt x="5922" y="4125"/>
                  <a:pt x="6048" y="4172"/>
                  <a:pt x="6057" y="4102"/>
                </a:cubicBezTo>
                <a:cubicBezTo>
                  <a:pt x="6066" y="4032"/>
                  <a:pt x="5954" y="3836"/>
                  <a:pt x="5945" y="3738"/>
                </a:cubicBezTo>
                <a:cubicBezTo>
                  <a:pt x="5936" y="3640"/>
                  <a:pt x="6020" y="3584"/>
                  <a:pt x="6001" y="3514"/>
                </a:cubicBezTo>
                <a:cubicBezTo>
                  <a:pt x="5982" y="3444"/>
                  <a:pt x="5889" y="3355"/>
                  <a:pt x="5833" y="3318"/>
                </a:cubicBezTo>
                <a:cubicBezTo>
                  <a:pt x="5777" y="3281"/>
                  <a:pt x="5707" y="3267"/>
                  <a:pt x="5665" y="3290"/>
                </a:cubicBezTo>
                <a:cubicBezTo>
                  <a:pt x="5623" y="3313"/>
                  <a:pt x="5604" y="3481"/>
                  <a:pt x="5581" y="3458"/>
                </a:cubicBezTo>
                <a:cubicBezTo>
                  <a:pt x="5558" y="3435"/>
                  <a:pt x="5506" y="3243"/>
                  <a:pt x="5525" y="3150"/>
                </a:cubicBezTo>
                <a:cubicBezTo>
                  <a:pt x="5544" y="3057"/>
                  <a:pt x="5609" y="3010"/>
                  <a:pt x="5693" y="2898"/>
                </a:cubicBezTo>
                <a:cubicBezTo>
                  <a:pt x="5777" y="2786"/>
                  <a:pt x="5954" y="2539"/>
                  <a:pt x="6029" y="2478"/>
                </a:cubicBezTo>
                <a:cubicBezTo>
                  <a:pt x="6104" y="2417"/>
                  <a:pt x="6118" y="2557"/>
                  <a:pt x="6141" y="2534"/>
                </a:cubicBezTo>
                <a:cubicBezTo>
                  <a:pt x="6164" y="2511"/>
                  <a:pt x="6164" y="2431"/>
                  <a:pt x="6169" y="2338"/>
                </a:cubicBezTo>
                <a:cubicBezTo>
                  <a:pt x="6174" y="2245"/>
                  <a:pt x="6160" y="2081"/>
                  <a:pt x="6169" y="1974"/>
                </a:cubicBezTo>
                <a:cubicBezTo>
                  <a:pt x="6178" y="1867"/>
                  <a:pt x="6188" y="1792"/>
                  <a:pt x="6225" y="1694"/>
                </a:cubicBezTo>
                <a:cubicBezTo>
                  <a:pt x="6262" y="1596"/>
                  <a:pt x="6430" y="1456"/>
                  <a:pt x="6393" y="1386"/>
                </a:cubicBezTo>
                <a:cubicBezTo>
                  <a:pt x="6356" y="1316"/>
                  <a:pt x="6094" y="1279"/>
                  <a:pt x="6001" y="1274"/>
                </a:cubicBezTo>
                <a:cubicBezTo>
                  <a:pt x="5908" y="1269"/>
                  <a:pt x="5884" y="1372"/>
                  <a:pt x="5833" y="1358"/>
                </a:cubicBezTo>
                <a:cubicBezTo>
                  <a:pt x="5782" y="1344"/>
                  <a:pt x="5740" y="1246"/>
                  <a:pt x="5693" y="1190"/>
                </a:cubicBezTo>
                <a:cubicBezTo>
                  <a:pt x="5646" y="1134"/>
                  <a:pt x="5660" y="1036"/>
                  <a:pt x="5553" y="1022"/>
                </a:cubicBezTo>
                <a:cubicBezTo>
                  <a:pt x="5446" y="1008"/>
                  <a:pt x="5166" y="1129"/>
                  <a:pt x="5049" y="1106"/>
                </a:cubicBezTo>
                <a:cubicBezTo>
                  <a:pt x="4932" y="1083"/>
                  <a:pt x="4909" y="933"/>
                  <a:pt x="4853" y="882"/>
                </a:cubicBezTo>
                <a:cubicBezTo>
                  <a:pt x="4797" y="831"/>
                  <a:pt x="4727" y="840"/>
                  <a:pt x="4713" y="798"/>
                </a:cubicBezTo>
                <a:cubicBezTo>
                  <a:pt x="4699" y="756"/>
                  <a:pt x="4811" y="616"/>
                  <a:pt x="4769" y="630"/>
                </a:cubicBezTo>
                <a:cubicBezTo>
                  <a:pt x="4727" y="644"/>
                  <a:pt x="4526" y="877"/>
                  <a:pt x="4461" y="882"/>
                </a:cubicBezTo>
                <a:cubicBezTo>
                  <a:pt x="4396" y="887"/>
                  <a:pt x="4377" y="714"/>
                  <a:pt x="4377" y="658"/>
                </a:cubicBezTo>
                <a:cubicBezTo>
                  <a:pt x="4377" y="602"/>
                  <a:pt x="4494" y="569"/>
                  <a:pt x="4461" y="546"/>
                </a:cubicBezTo>
                <a:cubicBezTo>
                  <a:pt x="4428" y="523"/>
                  <a:pt x="4251" y="546"/>
                  <a:pt x="4181" y="518"/>
                </a:cubicBezTo>
                <a:cubicBezTo>
                  <a:pt x="4111" y="490"/>
                  <a:pt x="4092" y="420"/>
                  <a:pt x="4041" y="378"/>
                </a:cubicBezTo>
                <a:cubicBezTo>
                  <a:pt x="3990" y="336"/>
                  <a:pt x="3924" y="289"/>
                  <a:pt x="3873" y="266"/>
                </a:cubicBezTo>
                <a:cubicBezTo>
                  <a:pt x="3822" y="243"/>
                  <a:pt x="3770" y="280"/>
                  <a:pt x="3733" y="238"/>
                </a:cubicBezTo>
                <a:cubicBezTo>
                  <a:pt x="3696" y="196"/>
                  <a:pt x="3733" y="28"/>
                  <a:pt x="3649" y="1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perspectiveFront" fov="2400000">
              <a:rot lat="17699962" lon="0" rev="21599991"/>
            </a:camera>
            <a:lightRig rig="harsh" dir="t">
              <a:rot lat="0" lon="0" rev="2100000"/>
            </a:lightRig>
          </a:scene3d>
          <a:sp3d z="25400" contourW="12700" prstMaterial="clear">
            <a:bevelT w="0" h="0"/>
            <a:bevelB w="0" h="0"/>
            <a:extrusionClr>
              <a:schemeClr val="accent1">
                <a:lumMod val="20000"/>
                <a:lumOff val="80000"/>
              </a:schemeClr>
            </a:extrusionClr>
            <a:contourClr>
              <a:schemeClr val="accent3">
                <a:lumMod val="75000"/>
              </a:schemeClr>
            </a:contourClr>
          </a:sp3d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2" name="Grouper 43"/>
          <p:cNvGrpSpPr/>
          <p:nvPr/>
        </p:nvGrpSpPr>
        <p:grpSpPr>
          <a:xfrm>
            <a:off x="6140500" y="2600041"/>
            <a:ext cx="1224000" cy="3453236"/>
            <a:chOff x="4282214" y="3573005"/>
            <a:chExt cx="1224000" cy="1927687"/>
          </a:xfrm>
        </p:grpSpPr>
        <p:sp>
          <p:nvSpPr>
            <p:cNvPr id="35" name="ZoneTexte 34"/>
            <p:cNvSpPr txBox="1">
              <a:spLocks/>
            </p:cNvSpPr>
            <p:nvPr/>
          </p:nvSpPr>
          <p:spPr>
            <a:xfrm>
              <a:off x="4320314" y="3573005"/>
              <a:ext cx="720453" cy="18086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dirty="0">
                  <a:latin typeface="Trebuchet MS"/>
                  <a:cs typeface="Trebuchet MS"/>
                </a:rPr>
                <a:t>FL 195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282214" y="5319828"/>
              <a:ext cx="1224000" cy="18086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>
                  <a:latin typeface="Trebuchet MS"/>
                  <a:cs typeface="Trebuchet MS"/>
                </a:rPr>
                <a:t>Sol / mer</a:t>
              </a: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6175791" y="1209477"/>
            <a:ext cx="71999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latin typeface="Trebuchet MS"/>
                <a:cs typeface="Trebuchet MS"/>
              </a:rPr>
              <a:t>FL 660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3351658" y="1946849"/>
            <a:ext cx="2250233" cy="1000274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359 w 21600"/>
              <a:gd name="connsiteY21" fmla="*/ 3161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584 w 21600"/>
              <a:gd name="connsiteY13" fmla="*/ 19580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2359 w 21600"/>
              <a:gd name="connsiteY21" fmla="*/ 3161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  <a:gd name="connsiteX0" fmla="*/ 10800 w 21600"/>
              <a:gd name="connsiteY0" fmla="*/ 4069 h 18006"/>
              <a:gd name="connsiteX1" fmla="*/ 13726 w 21600"/>
              <a:gd name="connsiteY1" fmla="*/ 0 h 18006"/>
              <a:gd name="connsiteX2" fmla="*/ 14155 w 21600"/>
              <a:gd name="connsiteY2" fmla="*/ 3594 h 18006"/>
              <a:gd name="connsiteX3" fmla="*/ 18380 w 21600"/>
              <a:gd name="connsiteY3" fmla="*/ 2726 h 18006"/>
              <a:gd name="connsiteX4" fmla="*/ 16702 w 21600"/>
              <a:gd name="connsiteY4" fmla="*/ 5584 h 18006"/>
              <a:gd name="connsiteX5" fmla="*/ 21097 w 21600"/>
              <a:gd name="connsiteY5" fmla="*/ 6406 h 18006"/>
              <a:gd name="connsiteX6" fmla="*/ 17607 w 21600"/>
              <a:gd name="connsiteY6" fmla="*/ 8744 h 18006"/>
              <a:gd name="connsiteX7" fmla="*/ 21600 w 21600"/>
              <a:gd name="connsiteY7" fmla="*/ 11559 h 18006"/>
              <a:gd name="connsiteX8" fmla="*/ 16837 w 21600"/>
              <a:gd name="connsiteY8" fmla="*/ 11211 h 18006"/>
              <a:gd name="connsiteX9" fmla="*/ 18145 w 21600"/>
              <a:gd name="connsiteY9" fmla="*/ 16364 h 18006"/>
              <a:gd name="connsiteX10" fmla="*/ 14020 w 21600"/>
              <a:gd name="connsiteY10" fmla="*/ 12726 h 18006"/>
              <a:gd name="connsiteX11" fmla="*/ 13247 w 21600"/>
              <a:gd name="connsiteY11" fmla="*/ 18006 h 18006"/>
              <a:gd name="connsiteX12" fmla="*/ 10532 w 21600"/>
              <a:gd name="connsiteY12" fmla="*/ 13204 h 18006"/>
              <a:gd name="connsiteX13" fmla="*/ 8584 w 21600"/>
              <a:gd name="connsiteY13" fmla="*/ 17849 h 18006"/>
              <a:gd name="connsiteX14" fmla="*/ 7715 w 21600"/>
              <a:gd name="connsiteY14" fmla="*/ 13896 h 18006"/>
              <a:gd name="connsiteX15" fmla="*/ 4762 w 21600"/>
              <a:gd name="connsiteY15" fmla="*/ 15886 h 18006"/>
              <a:gd name="connsiteX16" fmla="*/ 5667 w 21600"/>
              <a:gd name="connsiteY16" fmla="*/ 12206 h 18006"/>
              <a:gd name="connsiteX17" fmla="*/ 135 w 21600"/>
              <a:gd name="connsiteY17" fmla="*/ 12856 h 18006"/>
              <a:gd name="connsiteX18" fmla="*/ 3722 w 21600"/>
              <a:gd name="connsiteY18" fmla="*/ 10044 h 18006"/>
              <a:gd name="connsiteX19" fmla="*/ 0 w 21600"/>
              <a:gd name="connsiteY19" fmla="*/ 6884 h 18006"/>
              <a:gd name="connsiteX20" fmla="*/ 4627 w 21600"/>
              <a:gd name="connsiteY20" fmla="*/ 5886 h 18006"/>
              <a:gd name="connsiteX21" fmla="*/ 2359 w 21600"/>
              <a:gd name="connsiteY21" fmla="*/ 1430 h 18006"/>
              <a:gd name="connsiteX22" fmla="*/ 7312 w 21600"/>
              <a:gd name="connsiteY22" fmla="*/ 4589 h 18006"/>
              <a:gd name="connsiteX23" fmla="*/ 8352 w 21600"/>
              <a:gd name="connsiteY23" fmla="*/ 564 h 18006"/>
              <a:gd name="connsiteX24" fmla="*/ 10800 w 21600"/>
              <a:gd name="connsiteY24" fmla="*/ 4069 h 1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18006">
                <a:moveTo>
                  <a:pt x="10800" y="4069"/>
                </a:moveTo>
                <a:lnTo>
                  <a:pt x="13726" y="0"/>
                </a:lnTo>
                <a:cubicBezTo>
                  <a:pt x="14101" y="1775"/>
                  <a:pt x="14277" y="1819"/>
                  <a:pt x="14155" y="3594"/>
                </a:cubicBezTo>
                <a:lnTo>
                  <a:pt x="18380" y="2726"/>
                </a:lnTo>
                <a:lnTo>
                  <a:pt x="16702" y="5584"/>
                </a:lnTo>
                <a:lnTo>
                  <a:pt x="21097" y="6406"/>
                </a:lnTo>
                <a:lnTo>
                  <a:pt x="17607" y="8744"/>
                </a:lnTo>
                <a:lnTo>
                  <a:pt x="21600" y="11559"/>
                </a:lnTo>
                <a:lnTo>
                  <a:pt x="16837" y="11211"/>
                </a:lnTo>
                <a:lnTo>
                  <a:pt x="18145" y="16364"/>
                </a:lnTo>
                <a:lnTo>
                  <a:pt x="14020" y="12726"/>
                </a:lnTo>
                <a:lnTo>
                  <a:pt x="13247" y="18006"/>
                </a:lnTo>
                <a:lnTo>
                  <a:pt x="10532" y="13204"/>
                </a:lnTo>
                <a:lnTo>
                  <a:pt x="8584" y="17849"/>
                </a:lnTo>
                <a:cubicBezTo>
                  <a:pt x="8327" y="15858"/>
                  <a:pt x="7972" y="15887"/>
                  <a:pt x="7715" y="13896"/>
                </a:cubicBezTo>
                <a:lnTo>
                  <a:pt x="4762" y="15886"/>
                </a:lnTo>
                <a:lnTo>
                  <a:pt x="5667" y="12206"/>
                </a:lnTo>
                <a:lnTo>
                  <a:pt x="135" y="12856"/>
                </a:lnTo>
                <a:lnTo>
                  <a:pt x="3722" y="10044"/>
                </a:lnTo>
                <a:lnTo>
                  <a:pt x="0" y="6884"/>
                </a:lnTo>
                <a:lnTo>
                  <a:pt x="4627" y="5886"/>
                </a:lnTo>
                <a:lnTo>
                  <a:pt x="2359" y="1430"/>
                </a:lnTo>
                <a:lnTo>
                  <a:pt x="7312" y="4589"/>
                </a:lnTo>
                <a:lnTo>
                  <a:pt x="8352" y="564"/>
                </a:lnTo>
                <a:lnTo>
                  <a:pt x="10800" y="4069"/>
                </a:lnTo>
                <a:close/>
              </a:path>
            </a:pathLst>
          </a:custGeom>
          <a:noFill/>
          <a:ln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400" b="1" dirty="0">
              <a:solidFill>
                <a:schemeClr val="accent2"/>
              </a:solidFill>
              <a:latin typeface="Trebuchet MS"/>
              <a:ea typeface="+mn-ea"/>
              <a:cs typeface="Trebuchet M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2"/>
                </a:solidFill>
                <a:latin typeface="Trebuchet MS"/>
                <a:cs typeface="Trebuchet MS"/>
              </a:rPr>
              <a:t>VFR interdit </a:t>
            </a:r>
          </a:p>
          <a:p>
            <a:pPr algn="ctr">
              <a:spcBef>
                <a:spcPct val="50000"/>
              </a:spcBef>
              <a:defRPr/>
            </a:pPr>
            <a:endParaRPr lang="en-US" sz="1400" b="1" dirty="0">
              <a:solidFill>
                <a:schemeClr val="accent2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1" name="Ellipse 11"/>
          <p:cNvSpPr/>
          <p:nvPr/>
        </p:nvSpPr>
        <p:spPr>
          <a:xfrm>
            <a:off x="2720340" y="3612312"/>
            <a:ext cx="3446748" cy="429073"/>
          </a:xfrm>
          <a:custGeom>
            <a:avLst/>
            <a:gdLst>
              <a:gd name="connsiteX0" fmla="*/ 0 w 3474688"/>
              <a:gd name="connsiteY0" fmla="*/ 634999 h 1269998"/>
              <a:gd name="connsiteX1" fmla="*/ 1737344 w 3474688"/>
              <a:gd name="connsiteY1" fmla="*/ 0 h 1269998"/>
              <a:gd name="connsiteX2" fmla="*/ 3474688 w 3474688"/>
              <a:gd name="connsiteY2" fmla="*/ 634999 h 1269998"/>
              <a:gd name="connsiteX3" fmla="*/ 1737344 w 3474688"/>
              <a:gd name="connsiteY3" fmla="*/ 1269998 h 1269998"/>
              <a:gd name="connsiteX4" fmla="*/ 0 w 3474688"/>
              <a:gd name="connsiteY4" fmla="*/ 634999 h 1269998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0 w 3522982"/>
              <a:gd name="connsiteY3" fmla="*/ 0 h 634999"/>
              <a:gd name="connsiteX0" fmla="*/ 0 w 3522982"/>
              <a:gd name="connsiteY0" fmla="*/ 0 h 634999"/>
              <a:gd name="connsiteX1" fmla="*/ 3474688 w 3522982"/>
              <a:gd name="connsiteY1" fmla="*/ 0 h 634999"/>
              <a:gd name="connsiteX2" fmla="*/ 1737344 w 3522982"/>
              <a:gd name="connsiteY2" fmla="*/ 634999 h 634999"/>
              <a:gd name="connsiteX3" fmla="*/ 91440 w 3522982"/>
              <a:gd name="connsiteY3" fmla="*/ 91440 h 634999"/>
              <a:gd name="connsiteX0" fmla="*/ 3390566 w 3438860"/>
              <a:gd name="connsiteY0" fmla="*/ 0 h 634999"/>
              <a:gd name="connsiteX1" fmla="*/ 1653222 w 3438860"/>
              <a:gd name="connsiteY1" fmla="*/ 634999 h 634999"/>
              <a:gd name="connsiteX2" fmla="*/ 7318 w 3438860"/>
              <a:gd name="connsiteY2" fmla="*/ 91440 h 634999"/>
              <a:gd name="connsiteX0" fmla="*/ 3451592 w 3489355"/>
              <a:gd name="connsiteY0" fmla="*/ 0 h 635274"/>
              <a:gd name="connsiteX1" fmla="*/ 1714248 w 3489355"/>
              <a:gd name="connsiteY1" fmla="*/ 634999 h 635274"/>
              <a:gd name="connsiteX2" fmla="*/ 4844 w 3489355"/>
              <a:gd name="connsiteY2" fmla="*/ 66040 h 635274"/>
              <a:gd name="connsiteX0" fmla="*/ 3446748 w 3484511"/>
              <a:gd name="connsiteY0" fmla="*/ 0 h 635310"/>
              <a:gd name="connsiteX1" fmla="*/ 1709404 w 3484511"/>
              <a:gd name="connsiteY1" fmla="*/ 634999 h 635310"/>
              <a:gd name="connsiteX2" fmla="*/ 0 w 3484511"/>
              <a:gd name="connsiteY2" fmla="*/ 66040 h 635310"/>
              <a:gd name="connsiteX0" fmla="*/ 3446748 w 3485088"/>
              <a:gd name="connsiteY0" fmla="*/ 0 h 609939"/>
              <a:gd name="connsiteX1" fmla="*/ 1734804 w 3485088"/>
              <a:gd name="connsiteY1" fmla="*/ 609599 h 609939"/>
              <a:gd name="connsiteX2" fmla="*/ 0 w 348508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939"/>
              <a:gd name="connsiteX1" fmla="*/ 1734804 w 3446748"/>
              <a:gd name="connsiteY1" fmla="*/ 609599 h 609939"/>
              <a:gd name="connsiteX2" fmla="*/ 0 w 3446748"/>
              <a:gd name="connsiteY2" fmla="*/ 66040 h 609939"/>
              <a:gd name="connsiteX0" fmla="*/ 3446748 w 3446748"/>
              <a:gd name="connsiteY0" fmla="*/ 0 h 609884"/>
              <a:gd name="connsiteX1" fmla="*/ 1734804 w 3446748"/>
              <a:gd name="connsiteY1" fmla="*/ 609599 h 609884"/>
              <a:gd name="connsiteX2" fmla="*/ 0 w 3446748"/>
              <a:gd name="connsiteY2" fmla="*/ 66040 h 609884"/>
              <a:gd name="connsiteX0" fmla="*/ 3446748 w 3446748"/>
              <a:gd name="connsiteY0" fmla="*/ 0 h 522314"/>
              <a:gd name="connsiteX1" fmla="*/ 1747504 w 3446748"/>
              <a:gd name="connsiteY1" fmla="*/ 521922 h 522314"/>
              <a:gd name="connsiteX2" fmla="*/ 0 w 3446748"/>
              <a:gd name="connsiteY2" fmla="*/ 66040 h 522314"/>
              <a:gd name="connsiteX0" fmla="*/ 3446748 w 3446748"/>
              <a:gd name="connsiteY0" fmla="*/ 0 h 522543"/>
              <a:gd name="connsiteX1" fmla="*/ 1747504 w 3446748"/>
              <a:gd name="connsiteY1" fmla="*/ 521922 h 522543"/>
              <a:gd name="connsiteX2" fmla="*/ 0 w 3446748"/>
              <a:gd name="connsiteY2" fmla="*/ 66040 h 522543"/>
              <a:gd name="connsiteX0" fmla="*/ 3446748 w 3446748"/>
              <a:gd name="connsiteY0" fmla="*/ 0 h 522032"/>
              <a:gd name="connsiteX1" fmla="*/ 1747504 w 3446748"/>
              <a:gd name="connsiteY1" fmla="*/ 521922 h 522032"/>
              <a:gd name="connsiteX2" fmla="*/ 0 w 3446748"/>
              <a:gd name="connsiteY2" fmla="*/ 66040 h 522032"/>
              <a:gd name="connsiteX0" fmla="*/ 3446748 w 3446748"/>
              <a:gd name="connsiteY0" fmla="*/ 0 h 592154"/>
              <a:gd name="connsiteX1" fmla="*/ 1760204 w 3446748"/>
              <a:gd name="connsiteY1" fmla="*/ 592064 h 592154"/>
              <a:gd name="connsiteX2" fmla="*/ 0 w 3446748"/>
              <a:gd name="connsiteY2" fmla="*/ 66040 h 592154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  <a:gd name="connsiteX0" fmla="*/ 3446748 w 3446748"/>
              <a:gd name="connsiteY0" fmla="*/ 0 h 592445"/>
              <a:gd name="connsiteX1" fmla="*/ 1760204 w 3446748"/>
              <a:gd name="connsiteY1" fmla="*/ 592064 h 592445"/>
              <a:gd name="connsiteX2" fmla="*/ 0 w 3446748"/>
              <a:gd name="connsiteY2" fmla="*/ 66040 h 5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6748" h="592445">
                <a:moveTo>
                  <a:pt x="3446748" y="0"/>
                </a:moveTo>
                <a:cubicBezTo>
                  <a:pt x="3075905" y="526103"/>
                  <a:pt x="1902862" y="598593"/>
                  <a:pt x="1760204" y="592064"/>
                </a:cubicBezTo>
                <a:cubicBezTo>
                  <a:pt x="1617546" y="585535"/>
                  <a:pt x="619760" y="643969"/>
                  <a:pt x="0" y="6604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2921000" y="3319814"/>
            <a:ext cx="3031424" cy="65828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53130"/>
              </a:avLst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Radio et transpondeur obligatoires</a:t>
            </a:r>
          </a:p>
        </p:txBody>
      </p:sp>
      <p:sp>
        <p:nvSpPr>
          <p:cNvPr id="45" name="ZoneTexte 44"/>
          <p:cNvSpPr txBox="1">
            <a:spLocks noChangeAspect="1"/>
          </p:cNvSpPr>
          <p:nvPr/>
        </p:nvSpPr>
        <p:spPr>
          <a:xfrm>
            <a:off x="4300764" y="3369523"/>
            <a:ext cx="363306" cy="359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800" b="1" spc="50" dirty="0">
                <a:ln w="12700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/>
                <a:cs typeface="Candara"/>
              </a:rPr>
              <a:t>D</a:t>
            </a:r>
            <a:endParaRPr lang="fr-FR" sz="1800" dirty="0">
              <a:ln w="12700" cmpd="sng">
                <a:noFill/>
                <a:prstDash val="solid"/>
              </a:ln>
              <a:latin typeface="Candara"/>
              <a:cs typeface="Candara"/>
            </a:endParaRPr>
          </a:p>
        </p:txBody>
      </p:sp>
      <p:sp>
        <p:nvSpPr>
          <p:cNvPr id="5" name="Accolade ouvrante 4"/>
          <p:cNvSpPr/>
          <p:nvPr/>
        </p:nvSpPr>
        <p:spPr>
          <a:xfrm>
            <a:off x="2330450" y="1405812"/>
            <a:ext cx="368300" cy="1331392"/>
          </a:xfrm>
          <a:prstGeom prst="leftBrace">
            <a:avLst>
              <a:gd name="adj1" fmla="val 56609"/>
              <a:gd name="adj2" fmla="val 50780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" descr="Marbre blanc"/>
          <p:cNvSpPr>
            <a:spLocks noChangeArrowheads="1"/>
          </p:cNvSpPr>
          <p:nvPr/>
        </p:nvSpPr>
        <p:spPr bwMode="auto">
          <a:xfrm>
            <a:off x="6019055" y="1931832"/>
            <a:ext cx="28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UTA </a:t>
            </a:r>
            <a:r>
              <a:rPr lang="fr-FR" sz="1400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(Upper Traffic Area)</a:t>
            </a:r>
          </a:p>
        </p:txBody>
      </p:sp>
      <p:sp>
        <p:nvSpPr>
          <p:cNvPr id="30" name="Accolade ouvrante 29"/>
          <p:cNvSpPr/>
          <p:nvPr/>
        </p:nvSpPr>
        <p:spPr>
          <a:xfrm>
            <a:off x="2324100" y="2784339"/>
            <a:ext cx="368300" cy="3237886"/>
          </a:xfrm>
          <a:prstGeom prst="leftBrace">
            <a:avLst>
              <a:gd name="adj1" fmla="val 56609"/>
              <a:gd name="adj2" fmla="val 5078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>
            <a:spLocks/>
          </p:cNvSpPr>
          <p:nvPr/>
        </p:nvSpPr>
        <p:spPr>
          <a:xfrm>
            <a:off x="6175337" y="3458423"/>
            <a:ext cx="7204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Trebuchet MS"/>
                <a:cs typeface="Trebuchet MS"/>
              </a:rPr>
              <a:t>FL 115</a:t>
            </a:r>
          </a:p>
        </p:txBody>
      </p:sp>
      <p:sp>
        <p:nvSpPr>
          <p:cNvPr id="32" name="Accolade ouvrante 31"/>
          <p:cNvSpPr/>
          <p:nvPr/>
        </p:nvSpPr>
        <p:spPr>
          <a:xfrm flipH="1">
            <a:off x="6917363" y="2762604"/>
            <a:ext cx="179999" cy="849707"/>
          </a:xfrm>
          <a:prstGeom prst="leftBrace">
            <a:avLst>
              <a:gd name="adj1" fmla="val 46264"/>
              <a:gd name="adj2" fmla="val 5078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2" descr="Marbre blanc"/>
          <p:cNvSpPr>
            <a:spLocks noChangeArrowheads="1"/>
          </p:cNvSpPr>
          <p:nvPr/>
        </p:nvSpPr>
        <p:spPr bwMode="auto">
          <a:xfrm>
            <a:off x="6893064" y="3002897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LTA </a:t>
            </a:r>
            <a:r>
              <a:rPr lang="fr-FR" sz="14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cs typeface="Trebuchet MS"/>
              </a:rPr>
              <a:t>(Low Traffic Area)</a:t>
            </a:r>
          </a:p>
        </p:txBody>
      </p:sp>
      <p:sp>
        <p:nvSpPr>
          <p:cNvPr id="48" name="ZoneTexte 47"/>
          <p:cNvSpPr txBox="1">
            <a:spLocks noChangeAspect="1"/>
          </p:cNvSpPr>
          <p:nvPr/>
        </p:nvSpPr>
        <p:spPr>
          <a:xfrm>
            <a:off x="4300764" y="2649601"/>
            <a:ext cx="388574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800" b="1" spc="50" dirty="0">
                <a:ln w="12700" cmpd="sng">
                  <a:noFill/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ndara"/>
                <a:cs typeface="Candara"/>
              </a:rPr>
              <a:t>A</a:t>
            </a:r>
            <a:endParaRPr lang="fr-FR" sz="1800" dirty="0">
              <a:ln w="12700" cmpd="sng">
                <a:noFill/>
                <a:prstDash val="solid"/>
              </a:ln>
              <a:latin typeface="Candara"/>
              <a:cs typeface="Candar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837078"/>
      </p:ext>
    </p:extLst>
  </p:cSld>
  <p:clrMapOvr>
    <a:masterClrMapping/>
  </p:clrMapOvr>
  <p:transition advTm="16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/>
      <p:bldP spid="37" grpId="0"/>
      <p:bldP spid="33" grpId="0" animBg="1"/>
      <p:bldP spid="38" grpId="0"/>
      <p:bldP spid="41" grpId="0" animBg="1"/>
      <p:bldP spid="42" grpId="0"/>
      <p:bldP spid="45" grpId="0" animBg="1"/>
      <p:bldP spid="5" grpId="0" animBg="1"/>
      <p:bldP spid="28" grpId="0"/>
      <p:bldP spid="30" grpId="0" animBg="1"/>
      <p:bldP spid="40" grpId="0" animBg="1"/>
      <p:bldP spid="32" grpId="0" animBg="1"/>
      <p:bldP spid="39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/>
          <p:cNvSpPr>
            <a:spLocks/>
          </p:cNvSpPr>
          <p:nvPr/>
        </p:nvSpPr>
        <p:spPr bwMode="auto">
          <a:xfrm>
            <a:off x="1739901" y="1612900"/>
            <a:ext cx="5549899" cy="4991100"/>
          </a:xfrm>
          <a:custGeom>
            <a:avLst/>
            <a:gdLst>
              <a:gd name="T0" fmla="*/ 3229 w 6430"/>
              <a:gd name="T1" fmla="*/ 154 h 6323"/>
              <a:gd name="T2" fmla="*/ 3117 w 6430"/>
              <a:gd name="T3" fmla="*/ 798 h 6323"/>
              <a:gd name="T4" fmla="*/ 2641 w 6430"/>
              <a:gd name="T5" fmla="*/ 938 h 6323"/>
              <a:gd name="T6" fmla="*/ 2529 w 6430"/>
              <a:gd name="T7" fmla="*/ 1218 h 6323"/>
              <a:gd name="T8" fmla="*/ 1913 w 6430"/>
              <a:gd name="T9" fmla="*/ 1274 h 6323"/>
              <a:gd name="T10" fmla="*/ 1913 w 6430"/>
              <a:gd name="T11" fmla="*/ 994 h 6323"/>
              <a:gd name="T12" fmla="*/ 1605 w 6430"/>
              <a:gd name="T13" fmla="*/ 1022 h 6323"/>
              <a:gd name="T14" fmla="*/ 1689 w 6430"/>
              <a:gd name="T15" fmla="*/ 1414 h 6323"/>
              <a:gd name="T16" fmla="*/ 1773 w 6430"/>
              <a:gd name="T17" fmla="*/ 1834 h 6323"/>
              <a:gd name="T18" fmla="*/ 1325 w 6430"/>
              <a:gd name="T19" fmla="*/ 1834 h 6323"/>
              <a:gd name="T20" fmla="*/ 905 w 6430"/>
              <a:gd name="T21" fmla="*/ 1554 h 6323"/>
              <a:gd name="T22" fmla="*/ 625 w 6430"/>
              <a:gd name="T23" fmla="*/ 1778 h 6323"/>
              <a:gd name="T24" fmla="*/ 65 w 6430"/>
              <a:gd name="T25" fmla="*/ 1834 h 6323"/>
              <a:gd name="T26" fmla="*/ 345 w 6430"/>
              <a:gd name="T27" fmla="*/ 1946 h 6323"/>
              <a:gd name="T28" fmla="*/ 345 w 6430"/>
              <a:gd name="T29" fmla="*/ 2058 h 6323"/>
              <a:gd name="T30" fmla="*/ 261 w 6430"/>
              <a:gd name="T31" fmla="*/ 2254 h 6323"/>
              <a:gd name="T32" fmla="*/ 821 w 6430"/>
              <a:gd name="T33" fmla="*/ 2394 h 6323"/>
              <a:gd name="T34" fmla="*/ 1269 w 6430"/>
              <a:gd name="T35" fmla="*/ 2618 h 6323"/>
              <a:gd name="T36" fmla="*/ 1409 w 6430"/>
              <a:gd name="T37" fmla="*/ 2786 h 6323"/>
              <a:gd name="T38" fmla="*/ 1409 w 6430"/>
              <a:gd name="T39" fmla="*/ 3094 h 6323"/>
              <a:gd name="T40" fmla="*/ 1801 w 6430"/>
              <a:gd name="T41" fmla="*/ 3514 h 6323"/>
              <a:gd name="T42" fmla="*/ 1913 w 6430"/>
              <a:gd name="T43" fmla="*/ 3794 h 6323"/>
              <a:gd name="T44" fmla="*/ 1857 w 6430"/>
              <a:gd name="T45" fmla="*/ 3934 h 6323"/>
              <a:gd name="T46" fmla="*/ 2109 w 6430"/>
              <a:gd name="T47" fmla="*/ 4354 h 6323"/>
              <a:gd name="T48" fmla="*/ 1829 w 6430"/>
              <a:gd name="T49" fmla="*/ 4074 h 6323"/>
              <a:gd name="T50" fmla="*/ 1773 w 6430"/>
              <a:gd name="T51" fmla="*/ 4774 h 6323"/>
              <a:gd name="T52" fmla="*/ 1521 w 6430"/>
              <a:gd name="T53" fmla="*/ 5614 h 6323"/>
              <a:gd name="T54" fmla="*/ 2305 w 6430"/>
              <a:gd name="T55" fmla="*/ 6034 h 6323"/>
              <a:gd name="T56" fmla="*/ 2809 w 6430"/>
              <a:gd name="T57" fmla="*/ 5950 h 6323"/>
              <a:gd name="T58" fmla="*/ 3229 w 6430"/>
              <a:gd name="T59" fmla="*/ 6286 h 6323"/>
              <a:gd name="T60" fmla="*/ 3817 w 6430"/>
              <a:gd name="T61" fmla="*/ 6314 h 6323"/>
              <a:gd name="T62" fmla="*/ 4013 w 6430"/>
              <a:gd name="T63" fmla="*/ 5978 h 6323"/>
              <a:gd name="T64" fmla="*/ 4433 w 6430"/>
              <a:gd name="T65" fmla="*/ 5474 h 6323"/>
              <a:gd name="T66" fmla="*/ 4769 w 6430"/>
              <a:gd name="T67" fmla="*/ 5474 h 6323"/>
              <a:gd name="T68" fmla="*/ 4993 w 6430"/>
              <a:gd name="T69" fmla="*/ 5502 h 6323"/>
              <a:gd name="T70" fmla="*/ 5525 w 6430"/>
              <a:gd name="T71" fmla="*/ 5670 h 6323"/>
              <a:gd name="T72" fmla="*/ 6001 w 6430"/>
              <a:gd name="T73" fmla="*/ 5474 h 6323"/>
              <a:gd name="T74" fmla="*/ 6365 w 6430"/>
              <a:gd name="T75" fmla="*/ 5138 h 6323"/>
              <a:gd name="T76" fmla="*/ 6169 w 6430"/>
              <a:gd name="T77" fmla="*/ 4886 h 6323"/>
              <a:gd name="T78" fmla="*/ 6029 w 6430"/>
              <a:gd name="T79" fmla="*/ 4438 h 6323"/>
              <a:gd name="T80" fmla="*/ 5889 w 6430"/>
              <a:gd name="T81" fmla="*/ 4158 h 6323"/>
              <a:gd name="T82" fmla="*/ 5945 w 6430"/>
              <a:gd name="T83" fmla="*/ 3738 h 6323"/>
              <a:gd name="T84" fmla="*/ 5833 w 6430"/>
              <a:gd name="T85" fmla="*/ 3318 h 6323"/>
              <a:gd name="T86" fmla="*/ 5581 w 6430"/>
              <a:gd name="T87" fmla="*/ 3458 h 6323"/>
              <a:gd name="T88" fmla="*/ 5693 w 6430"/>
              <a:gd name="T89" fmla="*/ 2898 h 6323"/>
              <a:gd name="T90" fmla="*/ 6141 w 6430"/>
              <a:gd name="T91" fmla="*/ 2534 h 6323"/>
              <a:gd name="T92" fmla="*/ 6169 w 6430"/>
              <a:gd name="T93" fmla="*/ 1974 h 6323"/>
              <a:gd name="T94" fmla="*/ 6393 w 6430"/>
              <a:gd name="T95" fmla="*/ 1386 h 6323"/>
              <a:gd name="T96" fmla="*/ 5833 w 6430"/>
              <a:gd name="T97" fmla="*/ 1358 h 6323"/>
              <a:gd name="T98" fmla="*/ 5553 w 6430"/>
              <a:gd name="T99" fmla="*/ 1022 h 6323"/>
              <a:gd name="T100" fmla="*/ 4853 w 6430"/>
              <a:gd name="T101" fmla="*/ 882 h 6323"/>
              <a:gd name="T102" fmla="*/ 4769 w 6430"/>
              <a:gd name="T103" fmla="*/ 630 h 6323"/>
              <a:gd name="T104" fmla="*/ 4377 w 6430"/>
              <a:gd name="T105" fmla="*/ 658 h 6323"/>
              <a:gd name="T106" fmla="*/ 4181 w 6430"/>
              <a:gd name="T107" fmla="*/ 518 h 6323"/>
              <a:gd name="T108" fmla="*/ 3873 w 6430"/>
              <a:gd name="T109" fmla="*/ 266 h 6323"/>
              <a:gd name="T110" fmla="*/ 3649 w 6430"/>
              <a:gd name="T111" fmla="*/ 14 h 632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30"/>
              <a:gd name="T169" fmla="*/ 0 h 6323"/>
              <a:gd name="T170" fmla="*/ 6430 w 6430"/>
              <a:gd name="T171" fmla="*/ 6323 h 632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30" h="6323">
                <a:moveTo>
                  <a:pt x="3649" y="14"/>
                </a:moveTo>
                <a:cubicBezTo>
                  <a:pt x="3565" y="0"/>
                  <a:pt x="3304" y="47"/>
                  <a:pt x="3229" y="154"/>
                </a:cubicBezTo>
                <a:cubicBezTo>
                  <a:pt x="3154" y="261"/>
                  <a:pt x="3220" y="551"/>
                  <a:pt x="3201" y="658"/>
                </a:cubicBezTo>
                <a:cubicBezTo>
                  <a:pt x="3182" y="765"/>
                  <a:pt x="3192" y="742"/>
                  <a:pt x="3117" y="798"/>
                </a:cubicBezTo>
                <a:cubicBezTo>
                  <a:pt x="3042" y="854"/>
                  <a:pt x="2832" y="971"/>
                  <a:pt x="2753" y="994"/>
                </a:cubicBezTo>
                <a:cubicBezTo>
                  <a:pt x="2674" y="1017"/>
                  <a:pt x="2678" y="924"/>
                  <a:pt x="2641" y="938"/>
                </a:cubicBezTo>
                <a:cubicBezTo>
                  <a:pt x="2604" y="952"/>
                  <a:pt x="2548" y="1031"/>
                  <a:pt x="2529" y="1078"/>
                </a:cubicBezTo>
                <a:cubicBezTo>
                  <a:pt x="2510" y="1125"/>
                  <a:pt x="2552" y="1171"/>
                  <a:pt x="2529" y="1218"/>
                </a:cubicBezTo>
                <a:cubicBezTo>
                  <a:pt x="2506" y="1265"/>
                  <a:pt x="2492" y="1349"/>
                  <a:pt x="2389" y="1358"/>
                </a:cubicBezTo>
                <a:cubicBezTo>
                  <a:pt x="2286" y="1367"/>
                  <a:pt x="2002" y="1311"/>
                  <a:pt x="1913" y="1274"/>
                </a:cubicBezTo>
                <a:cubicBezTo>
                  <a:pt x="1824" y="1237"/>
                  <a:pt x="1857" y="1181"/>
                  <a:pt x="1857" y="1134"/>
                </a:cubicBezTo>
                <a:cubicBezTo>
                  <a:pt x="1857" y="1087"/>
                  <a:pt x="1927" y="1008"/>
                  <a:pt x="1913" y="994"/>
                </a:cubicBezTo>
                <a:cubicBezTo>
                  <a:pt x="1899" y="980"/>
                  <a:pt x="1824" y="1045"/>
                  <a:pt x="1773" y="1050"/>
                </a:cubicBezTo>
                <a:cubicBezTo>
                  <a:pt x="1722" y="1055"/>
                  <a:pt x="1642" y="1008"/>
                  <a:pt x="1605" y="1022"/>
                </a:cubicBezTo>
                <a:cubicBezTo>
                  <a:pt x="1568" y="1036"/>
                  <a:pt x="1535" y="1069"/>
                  <a:pt x="1549" y="1134"/>
                </a:cubicBezTo>
                <a:cubicBezTo>
                  <a:pt x="1563" y="1199"/>
                  <a:pt x="1666" y="1311"/>
                  <a:pt x="1689" y="1414"/>
                </a:cubicBezTo>
                <a:cubicBezTo>
                  <a:pt x="1712" y="1517"/>
                  <a:pt x="1675" y="1680"/>
                  <a:pt x="1689" y="1750"/>
                </a:cubicBezTo>
                <a:cubicBezTo>
                  <a:pt x="1703" y="1820"/>
                  <a:pt x="1810" y="1829"/>
                  <a:pt x="1773" y="1834"/>
                </a:cubicBezTo>
                <a:cubicBezTo>
                  <a:pt x="1736" y="1839"/>
                  <a:pt x="1540" y="1778"/>
                  <a:pt x="1465" y="1778"/>
                </a:cubicBezTo>
                <a:cubicBezTo>
                  <a:pt x="1390" y="1778"/>
                  <a:pt x="1381" y="1825"/>
                  <a:pt x="1325" y="1834"/>
                </a:cubicBezTo>
                <a:cubicBezTo>
                  <a:pt x="1269" y="1843"/>
                  <a:pt x="1199" y="1881"/>
                  <a:pt x="1129" y="1834"/>
                </a:cubicBezTo>
                <a:cubicBezTo>
                  <a:pt x="1059" y="1787"/>
                  <a:pt x="980" y="1591"/>
                  <a:pt x="905" y="1554"/>
                </a:cubicBezTo>
                <a:cubicBezTo>
                  <a:pt x="830" y="1517"/>
                  <a:pt x="728" y="1573"/>
                  <a:pt x="681" y="1610"/>
                </a:cubicBezTo>
                <a:cubicBezTo>
                  <a:pt x="634" y="1647"/>
                  <a:pt x="658" y="1769"/>
                  <a:pt x="625" y="1778"/>
                </a:cubicBezTo>
                <a:cubicBezTo>
                  <a:pt x="592" y="1787"/>
                  <a:pt x="578" y="1657"/>
                  <a:pt x="485" y="1666"/>
                </a:cubicBezTo>
                <a:cubicBezTo>
                  <a:pt x="392" y="1675"/>
                  <a:pt x="130" y="1787"/>
                  <a:pt x="65" y="1834"/>
                </a:cubicBezTo>
                <a:cubicBezTo>
                  <a:pt x="0" y="1881"/>
                  <a:pt x="46" y="1927"/>
                  <a:pt x="93" y="1946"/>
                </a:cubicBezTo>
                <a:cubicBezTo>
                  <a:pt x="140" y="1965"/>
                  <a:pt x="331" y="1941"/>
                  <a:pt x="345" y="1946"/>
                </a:cubicBezTo>
                <a:cubicBezTo>
                  <a:pt x="359" y="1951"/>
                  <a:pt x="177" y="1955"/>
                  <a:pt x="177" y="1974"/>
                </a:cubicBezTo>
                <a:cubicBezTo>
                  <a:pt x="177" y="1993"/>
                  <a:pt x="359" y="2035"/>
                  <a:pt x="345" y="2058"/>
                </a:cubicBezTo>
                <a:cubicBezTo>
                  <a:pt x="331" y="2081"/>
                  <a:pt x="107" y="2081"/>
                  <a:pt x="93" y="2114"/>
                </a:cubicBezTo>
                <a:cubicBezTo>
                  <a:pt x="79" y="2147"/>
                  <a:pt x="214" y="2217"/>
                  <a:pt x="261" y="2254"/>
                </a:cubicBezTo>
                <a:cubicBezTo>
                  <a:pt x="308" y="2291"/>
                  <a:pt x="280" y="2315"/>
                  <a:pt x="373" y="2338"/>
                </a:cubicBezTo>
                <a:cubicBezTo>
                  <a:pt x="466" y="2361"/>
                  <a:pt x="704" y="2347"/>
                  <a:pt x="821" y="2394"/>
                </a:cubicBezTo>
                <a:cubicBezTo>
                  <a:pt x="938" y="2441"/>
                  <a:pt x="998" y="2581"/>
                  <a:pt x="1073" y="2618"/>
                </a:cubicBezTo>
                <a:cubicBezTo>
                  <a:pt x="1148" y="2655"/>
                  <a:pt x="1250" y="2599"/>
                  <a:pt x="1269" y="2618"/>
                </a:cubicBezTo>
                <a:cubicBezTo>
                  <a:pt x="1288" y="2637"/>
                  <a:pt x="1162" y="2702"/>
                  <a:pt x="1185" y="2730"/>
                </a:cubicBezTo>
                <a:cubicBezTo>
                  <a:pt x="1208" y="2758"/>
                  <a:pt x="1376" y="2749"/>
                  <a:pt x="1409" y="2786"/>
                </a:cubicBezTo>
                <a:cubicBezTo>
                  <a:pt x="1442" y="2823"/>
                  <a:pt x="1381" y="2903"/>
                  <a:pt x="1381" y="2954"/>
                </a:cubicBezTo>
                <a:cubicBezTo>
                  <a:pt x="1381" y="3005"/>
                  <a:pt x="1367" y="3029"/>
                  <a:pt x="1409" y="3094"/>
                </a:cubicBezTo>
                <a:cubicBezTo>
                  <a:pt x="1451" y="3159"/>
                  <a:pt x="1568" y="3276"/>
                  <a:pt x="1633" y="3346"/>
                </a:cubicBezTo>
                <a:cubicBezTo>
                  <a:pt x="1698" y="3416"/>
                  <a:pt x="1759" y="3472"/>
                  <a:pt x="1801" y="3514"/>
                </a:cubicBezTo>
                <a:cubicBezTo>
                  <a:pt x="1843" y="3556"/>
                  <a:pt x="1866" y="3551"/>
                  <a:pt x="1885" y="3598"/>
                </a:cubicBezTo>
                <a:cubicBezTo>
                  <a:pt x="1904" y="3645"/>
                  <a:pt x="1932" y="3752"/>
                  <a:pt x="1913" y="3794"/>
                </a:cubicBezTo>
                <a:cubicBezTo>
                  <a:pt x="1894" y="3836"/>
                  <a:pt x="1782" y="3827"/>
                  <a:pt x="1773" y="3850"/>
                </a:cubicBezTo>
                <a:cubicBezTo>
                  <a:pt x="1764" y="3873"/>
                  <a:pt x="1810" y="3897"/>
                  <a:pt x="1857" y="3934"/>
                </a:cubicBezTo>
                <a:cubicBezTo>
                  <a:pt x="1904" y="3971"/>
                  <a:pt x="2011" y="4004"/>
                  <a:pt x="2053" y="4074"/>
                </a:cubicBezTo>
                <a:cubicBezTo>
                  <a:pt x="2095" y="4144"/>
                  <a:pt x="2118" y="4331"/>
                  <a:pt x="2109" y="4354"/>
                </a:cubicBezTo>
                <a:cubicBezTo>
                  <a:pt x="2100" y="4377"/>
                  <a:pt x="2044" y="4261"/>
                  <a:pt x="1997" y="4214"/>
                </a:cubicBezTo>
                <a:cubicBezTo>
                  <a:pt x="1950" y="4167"/>
                  <a:pt x="1862" y="4009"/>
                  <a:pt x="1829" y="4074"/>
                </a:cubicBezTo>
                <a:cubicBezTo>
                  <a:pt x="1796" y="4139"/>
                  <a:pt x="1810" y="4489"/>
                  <a:pt x="1801" y="4606"/>
                </a:cubicBezTo>
                <a:cubicBezTo>
                  <a:pt x="1792" y="4723"/>
                  <a:pt x="1792" y="4685"/>
                  <a:pt x="1773" y="4774"/>
                </a:cubicBezTo>
                <a:cubicBezTo>
                  <a:pt x="1754" y="4863"/>
                  <a:pt x="1731" y="4998"/>
                  <a:pt x="1689" y="5138"/>
                </a:cubicBezTo>
                <a:cubicBezTo>
                  <a:pt x="1647" y="5278"/>
                  <a:pt x="1563" y="5521"/>
                  <a:pt x="1521" y="5614"/>
                </a:cubicBezTo>
                <a:cubicBezTo>
                  <a:pt x="1479" y="5707"/>
                  <a:pt x="1306" y="5628"/>
                  <a:pt x="1437" y="5698"/>
                </a:cubicBezTo>
                <a:cubicBezTo>
                  <a:pt x="1568" y="5768"/>
                  <a:pt x="2086" y="5964"/>
                  <a:pt x="2305" y="6034"/>
                </a:cubicBezTo>
                <a:cubicBezTo>
                  <a:pt x="2524" y="6104"/>
                  <a:pt x="2669" y="6132"/>
                  <a:pt x="2753" y="6118"/>
                </a:cubicBezTo>
                <a:cubicBezTo>
                  <a:pt x="2837" y="6104"/>
                  <a:pt x="2734" y="5945"/>
                  <a:pt x="2809" y="5950"/>
                </a:cubicBezTo>
                <a:cubicBezTo>
                  <a:pt x="2884" y="5955"/>
                  <a:pt x="3131" y="6090"/>
                  <a:pt x="3201" y="6146"/>
                </a:cubicBezTo>
                <a:cubicBezTo>
                  <a:pt x="3271" y="6202"/>
                  <a:pt x="3192" y="6263"/>
                  <a:pt x="3229" y="6286"/>
                </a:cubicBezTo>
                <a:cubicBezTo>
                  <a:pt x="3266" y="6309"/>
                  <a:pt x="3327" y="6281"/>
                  <a:pt x="3425" y="6286"/>
                </a:cubicBezTo>
                <a:cubicBezTo>
                  <a:pt x="3523" y="6291"/>
                  <a:pt x="3696" y="6323"/>
                  <a:pt x="3817" y="6314"/>
                </a:cubicBezTo>
                <a:cubicBezTo>
                  <a:pt x="3938" y="6305"/>
                  <a:pt x="4120" y="6286"/>
                  <a:pt x="4153" y="6230"/>
                </a:cubicBezTo>
                <a:cubicBezTo>
                  <a:pt x="4186" y="6174"/>
                  <a:pt x="4027" y="6057"/>
                  <a:pt x="4013" y="5978"/>
                </a:cubicBezTo>
                <a:cubicBezTo>
                  <a:pt x="3999" y="5899"/>
                  <a:pt x="3999" y="5838"/>
                  <a:pt x="4069" y="5754"/>
                </a:cubicBezTo>
                <a:cubicBezTo>
                  <a:pt x="4139" y="5670"/>
                  <a:pt x="4349" y="5535"/>
                  <a:pt x="4433" y="5474"/>
                </a:cubicBezTo>
                <a:cubicBezTo>
                  <a:pt x="4517" y="5413"/>
                  <a:pt x="4517" y="5390"/>
                  <a:pt x="4573" y="5390"/>
                </a:cubicBezTo>
                <a:cubicBezTo>
                  <a:pt x="4629" y="5390"/>
                  <a:pt x="4722" y="5446"/>
                  <a:pt x="4769" y="5474"/>
                </a:cubicBezTo>
                <a:cubicBezTo>
                  <a:pt x="4816" y="5502"/>
                  <a:pt x="4816" y="5553"/>
                  <a:pt x="4853" y="5558"/>
                </a:cubicBezTo>
                <a:cubicBezTo>
                  <a:pt x="4890" y="5563"/>
                  <a:pt x="4937" y="5502"/>
                  <a:pt x="4993" y="5502"/>
                </a:cubicBezTo>
                <a:cubicBezTo>
                  <a:pt x="5049" y="5502"/>
                  <a:pt x="5100" y="5530"/>
                  <a:pt x="5189" y="5558"/>
                </a:cubicBezTo>
                <a:cubicBezTo>
                  <a:pt x="5278" y="5586"/>
                  <a:pt x="5418" y="5656"/>
                  <a:pt x="5525" y="5670"/>
                </a:cubicBezTo>
                <a:cubicBezTo>
                  <a:pt x="5632" y="5684"/>
                  <a:pt x="5754" y="5675"/>
                  <a:pt x="5833" y="5642"/>
                </a:cubicBezTo>
                <a:cubicBezTo>
                  <a:pt x="5912" y="5609"/>
                  <a:pt x="5954" y="5539"/>
                  <a:pt x="6001" y="5474"/>
                </a:cubicBezTo>
                <a:cubicBezTo>
                  <a:pt x="6048" y="5409"/>
                  <a:pt x="6052" y="5306"/>
                  <a:pt x="6113" y="5250"/>
                </a:cubicBezTo>
                <a:cubicBezTo>
                  <a:pt x="6174" y="5194"/>
                  <a:pt x="6318" y="5203"/>
                  <a:pt x="6365" y="5138"/>
                </a:cubicBezTo>
                <a:cubicBezTo>
                  <a:pt x="6412" y="5073"/>
                  <a:pt x="6426" y="4900"/>
                  <a:pt x="6393" y="4858"/>
                </a:cubicBezTo>
                <a:cubicBezTo>
                  <a:pt x="6360" y="4816"/>
                  <a:pt x="6234" y="4919"/>
                  <a:pt x="6169" y="4886"/>
                </a:cubicBezTo>
                <a:cubicBezTo>
                  <a:pt x="6104" y="4853"/>
                  <a:pt x="6024" y="4737"/>
                  <a:pt x="6001" y="4662"/>
                </a:cubicBezTo>
                <a:cubicBezTo>
                  <a:pt x="5978" y="4587"/>
                  <a:pt x="6052" y="4499"/>
                  <a:pt x="6029" y="4438"/>
                </a:cubicBezTo>
                <a:cubicBezTo>
                  <a:pt x="6006" y="4377"/>
                  <a:pt x="5884" y="4345"/>
                  <a:pt x="5861" y="4298"/>
                </a:cubicBezTo>
                <a:cubicBezTo>
                  <a:pt x="5838" y="4251"/>
                  <a:pt x="5856" y="4191"/>
                  <a:pt x="5889" y="4158"/>
                </a:cubicBezTo>
                <a:cubicBezTo>
                  <a:pt x="5922" y="4125"/>
                  <a:pt x="6048" y="4172"/>
                  <a:pt x="6057" y="4102"/>
                </a:cubicBezTo>
                <a:cubicBezTo>
                  <a:pt x="6066" y="4032"/>
                  <a:pt x="5954" y="3836"/>
                  <a:pt x="5945" y="3738"/>
                </a:cubicBezTo>
                <a:cubicBezTo>
                  <a:pt x="5936" y="3640"/>
                  <a:pt x="6020" y="3584"/>
                  <a:pt x="6001" y="3514"/>
                </a:cubicBezTo>
                <a:cubicBezTo>
                  <a:pt x="5982" y="3444"/>
                  <a:pt x="5889" y="3355"/>
                  <a:pt x="5833" y="3318"/>
                </a:cubicBezTo>
                <a:cubicBezTo>
                  <a:pt x="5777" y="3281"/>
                  <a:pt x="5707" y="3267"/>
                  <a:pt x="5665" y="3290"/>
                </a:cubicBezTo>
                <a:cubicBezTo>
                  <a:pt x="5623" y="3313"/>
                  <a:pt x="5604" y="3481"/>
                  <a:pt x="5581" y="3458"/>
                </a:cubicBezTo>
                <a:cubicBezTo>
                  <a:pt x="5558" y="3435"/>
                  <a:pt x="5506" y="3243"/>
                  <a:pt x="5525" y="3150"/>
                </a:cubicBezTo>
                <a:cubicBezTo>
                  <a:pt x="5544" y="3057"/>
                  <a:pt x="5609" y="3010"/>
                  <a:pt x="5693" y="2898"/>
                </a:cubicBezTo>
                <a:cubicBezTo>
                  <a:pt x="5777" y="2786"/>
                  <a:pt x="5954" y="2539"/>
                  <a:pt x="6029" y="2478"/>
                </a:cubicBezTo>
                <a:cubicBezTo>
                  <a:pt x="6104" y="2417"/>
                  <a:pt x="6118" y="2557"/>
                  <a:pt x="6141" y="2534"/>
                </a:cubicBezTo>
                <a:cubicBezTo>
                  <a:pt x="6164" y="2511"/>
                  <a:pt x="6164" y="2431"/>
                  <a:pt x="6169" y="2338"/>
                </a:cubicBezTo>
                <a:cubicBezTo>
                  <a:pt x="6174" y="2245"/>
                  <a:pt x="6160" y="2081"/>
                  <a:pt x="6169" y="1974"/>
                </a:cubicBezTo>
                <a:cubicBezTo>
                  <a:pt x="6178" y="1867"/>
                  <a:pt x="6188" y="1792"/>
                  <a:pt x="6225" y="1694"/>
                </a:cubicBezTo>
                <a:cubicBezTo>
                  <a:pt x="6262" y="1596"/>
                  <a:pt x="6430" y="1456"/>
                  <a:pt x="6393" y="1386"/>
                </a:cubicBezTo>
                <a:cubicBezTo>
                  <a:pt x="6356" y="1316"/>
                  <a:pt x="6094" y="1279"/>
                  <a:pt x="6001" y="1274"/>
                </a:cubicBezTo>
                <a:cubicBezTo>
                  <a:pt x="5908" y="1269"/>
                  <a:pt x="5884" y="1372"/>
                  <a:pt x="5833" y="1358"/>
                </a:cubicBezTo>
                <a:cubicBezTo>
                  <a:pt x="5782" y="1344"/>
                  <a:pt x="5740" y="1246"/>
                  <a:pt x="5693" y="1190"/>
                </a:cubicBezTo>
                <a:cubicBezTo>
                  <a:pt x="5646" y="1134"/>
                  <a:pt x="5660" y="1036"/>
                  <a:pt x="5553" y="1022"/>
                </a:cubicBezTo>
                <a:cubicBezTo>
                  <a:pt x="5446" y="1008"/>
                  <a:pt x="5166" y="1129"/>
                  <a:pt x="5049" y="1106"/>
                </a:cubicBezTo>
                <a:cubicBezTo>
                  <a:pt x="4932" y="1083"/>
                  <a:pt x="4909" y="933"/>
                  <a:pt x="4853" y="882"/>
                </a:cubicBezTo>
                <a:cubicBezTo>
                  <a:pt x="4797" y="831"/>
                  <a:pt x="4727" y="840"/>
                  <a:pt x="4713" y="798"/>
                </a:cubicBezTo>
                <a:cubicBezTo>
                  <a:pt x="4699" y="756"/>
                  <a:pt x="4811" y="616"/>
                  <a:pt x="4769" y="630"/>
                </a:cubicBezTo>
                <a:cubicBezTo>
                  <a:pt x="4727" y="644"/>
                  <a:pt x="4526" y="877"/>
                  <a:pt x="4461" y="882"/>
                </a:cubicBezTo>
                <a:cubicBezTo>
                  <a:pt x="4396" y="887"/>
                  <a:pt x="4377" y="714"/>
                  <a:pt x="4377" y="658"/>
                </a:cubicBezTo>
                <a:cubicBezTo>
                  <a:pt x="4377" y="602"/>
                  <a:pt x="4494" y="569"/>
                  <a:pt x="4461" y="546"/>
                </a:cubicBezTo>
                <a:cubicBezTo>
                  <a:pt x="4428" y="523"/>
                  <a:pt x="4251" y="546"/>
                  <a:pt x="4181" y="518"/>
                </a:cubicBezTo>
                <a:cubicBezTo>
                  <a:pt x="4111" y="490"/>
                  <a:pt x="4092" y="420"/>
                  <a:pt x="4041" y="378"/>
                </a:cubicBezTo>
                <a:cubicBezTo>
                  <a:pt x="3990" y="336"/>
                  <a:pt x="3924" y="289"/>
                  <a:pt x="3873" y="266"/>
                </a:cubicBezTo>
                <a:cubicBezTo>
                  <a:pt x="3822" y="243"/>
                  <a:pt x="3770" y="280"/>
                  <a:pt x="3733" y="238"/>
                </a:cubicBezTo>
                <a:cubicBezTo>
                  <a:pt x="3696" y="196"/>
                  <a:pt x="3733" y="28"/>
                  <a:pt x="3649" y="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8" name="Freeform 6" descr="Diagonales larges vers le bas"/>
          <p:cNvSpPr>
            <a:spLocks/>
          </p:cNvSpPr>
          <p:nvPr/>
        </p:nvSpPr>
        <p:spPr bwMode="auto">
          <a:xfrm>
            <a:off x="3011433" y="3829076"/>
            <a:ext cx="2250324" cy="2748186"/>
          </a:xfrm>
          <a:custGeom>
            <a:avLst/>
            <a:gdLst>
              <a:gd name="connsiteX0" fmla="*/ 3553 w 10000"/>
              <a:gd name="connsiteY0" fmla="*/ 0 h 10000"/>
              <a:gd name="connsiteX1" fmla="*/ 8041 w 10000"/>
              <a:gd name="connsiteY1" fmla="*/ 50 h 10000"/>
              <a:gd name="connsiteX2" fmla="*/ 9580 w 10000"/>
              <a:gd name="connsiteY2" fmla="*/ 863 h 10000"/>
              <a:gd name="connsiteX3" fmla="*/ 9751 w 10000"/>
              <a:gd name="connsiteY3" fmla="*/ 1701 h 10000"/>
              <a:gd name="connsiteX4" fmla="*/ 9919 w 10000"/>
              <a:gd name="connsiteY4" fmla="*/ 3331 h 10000"/>
              <a:gd name="connsiteX5" fmla="*/ 10000 w 10000"/>
              <a:gd name="connsiteY5" fmla="*/ 5186 h 10000"/>
              <a:gd name="connsiteX6" fmla="*/ 9369 w 10000"/>
              <a:gd name="connsiteY6" fmla="*/ 7136 h 10000"/>
              <a:gd name="connsiteX7" fmla="*/ 9369 w 10000"/>
              <a:gd name="connsiteY7" fmla="*/ 8073 h 10000"/>
              <a:gd name="connsiteX8" fmla="*/ 9163 w 10000"/>
              <a:gd name="connsiteY8" fmla="*/ 7951 h 10000"/>
              <a:gd name="connsiteX9" fmla="*/ 8420 w 10000"/>
              <a:gd name="connsiteY9" fmla="*/ 8585 h 10000"/>
              <a:gd name="connsiteX10" fmla="*/ 9394 w 10000"/>
              <a:gd name="connsiteY10" fmla="*/ 9461 h 10000"/>
              <a:gd name="connsiteX11" fmla="*/ 9404 w 10000"/>
              <a:gd name="connsiteY11" fmla="*/ 9753 h 10000"/>
              <a:gd name="connsiteX12" fmla="*/ 9334 w 10000"/>
              <a:gd name="connsiteY12" fmla="*/ 10000 h 10000"/>
              <a:gd name="connsiteX13" fmla="*/ 7586 w 10000"/>
              <a:gd name="connsiteY13" fmla="*/ 9827 h 10000"/>
              <a:gd name="connsiteX14" fmla="*/ 5175 w 10000"/>
              <a:gd name="connsiteY14" fmla="*/ 9775 h 10000"/>
              <a:gd name="connsiteX15" fmla="*/ 3598 w 10000"/>
              <a:gd name="connsiteY15" fmla="*/ 9236 h 10000"/>
              <a:gd name="connsiteX16" fmla="*/ 280 w 10000"/>
              <a:gd name="connsiteY16" fmla="*/ 8370 h 10000"/>
              <a:gd name="connsiteX17" fmla="*/ 0 w 10000"/>
              <a:gd name="connsiteY17" fmla="*/ 7266 h 10000"/>
              <a:gd name="connsiteX18" fmla="*/ 701 w 10000"/>
              <a:gd name="connsiteY18" fmla="*/ 1285 h 10000"/>
              <a:gd name="connsiteX19" fmla="*/ 3553 w 10000"/>
              <a:gd name="connsiteY19" fmla="*/ 1285 h 10000"/>
              <a:gd name="connsiteX20" fmla="*/ 3553 w 10000"/>
              <a:gd name="connsiteY20" fmla="*/ 0 h 10000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175 w 10000"/>
              <a:gd name="connsiteY14" fmla="*/ 9775 h 10012"/>
              <a:gd name="connsiteX15" fmla="*/ 3598 w 10000"/>
              <a:gd name="connsiteY15" fmla="*/ 9236 h 10012"/>
              <a:gd name="connsiteX16" fmla="*/ 280 w 10000"/>
              <a:gd name="connsiteY16" fmla="*/ 8370 h 10012"/>
              <a:gd name="connsiteX17" fmla="*/ 0 w 10000"/>
              <a:gd name="connsiteY17" fmla="*/ 7266 h 10012"/>
              <a:gd name="connsiteX18" fmla="*/ 701 w 10000"/>
              <a:gd name="connsiteY18" fmla="*/ 1285 h 10012"/>
              <a:gd name="connsiteX19" fmla="*/ 3553 w 10000"/>
              <a:gd name="connsiteY19" fmla="*/ 1285 h 10012"/>
              <a:gd name="connsiteX20" fmla="*/ 3553 w 10000"/>
              <a:gd name="connsiteY20" fmla="*/ 0 h 10012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855 w 10000"/>
              <a:gd name="connsiteY14" fmla="*/ 9774 h 10012"/>
              <a:gd name="connsiteX15" fmla="*/ 5175 w 10000"/>
              <a:gd name="connsiteY15" fmla="*/ 9775 h 10012"/>
              <a:gd name="connsiteX16" fmla="*/ 3598 w 10000"/>
              <a:gd name="connsiteY16" fmla="*/ 9236 h 10012"/>
              <a:gd name="connsiteX17" fmla="*/ 280 w 10000"/>
              <a:gd name="connsiteY17" fmla="*/ 8370 h 10012"/>
              <a:gd name="connsiteX18" fmla="*/ 0 w 10000"/>
              <a:gd name="connsiteY18" fmla="*/ 7266 h 10012"/>
              <a:gd name="connsiteX19" fmla="*/ 701 w 10000"/>
              <a:gd name="connsiteY19" fmla="*/ 1285 h 10012"/>
              <a:gd name="connsiteX20" fmla="*/ 3553 w 10000"/>
              <a:gd name="connsiteY20" fmla="*/ 1285 h 10012"/>
              <a:gd name="connsiteX21" fmla="*/ 3553 w 10000"/>
              <a:gd name="connsiteY21" fmla="*/ 0 h 10012"/>
              <a:gd name="connsiteX0" fmla="*/ 3553 w 10000"/>
              <a:gd name="connsiteY0" fmla="*/ 0 h 10012"/>
              <a:gd name="connsiteX1" fmla="*/ 8041 w 10000"/>
              <a:gd name="connsiteY1" fmla="*/ 50 h 10012"/>
              <a:gd name="connsiteX2" fmla="*/ 9580 w 10000"/>
              <a:gd name="connsiteY2" fmla="*/ 863 h 10012"/>
              <a:gd name="connsiteX3" fmla="*/ 9751 w 10000"/>
              <a:gd name="connsiteY3" fmla="*/ 1701 h 10012"/>
              <a:gd name="connsiteX4" fmla="*/ 9919 w 10000"/>
              <a:gd name="connsiteY4" fmla="*/ 3331 h 10012"/>
              <a:gd name="connsiteX5" fmla="*/ 10000 w 10000"/>
              <a:gd name="connsiteY5" fmla="*/ 5186 h 10012"/>
              <a:gd name="connsiteX6" fmla="*/ 9369 w 10000"/>
              <a:gd name="connsiteY6" fmla="*/ 7136 h 10012"/>
              <a:gd name="connsiteX7" fmla="*/ 9369 w 10000"/>
              <a:gd name="connsiteY7" fmla="*/ 8073 h 10012"/>
              <a:gd name="connsiteX8" fmla="*/ 9163 w 10000"/>
              <a:gd name="connsiteY8" fmla="*/ 7951 h 10012"/>
              <a:gd name="connsiteX9" fmla="*/ 8420 w 10000"/>
              <a:gd name="connsiteY9" fmla="*/ 8585 h 10012"/>
              <a:gd name="connsiteX10" fmla="*/ 9394 w 10000"/>
              <a:gd name="connsiteY10" fmla="*/ 9461 h 10012"/>
              <a:gd name="connsiteX11" fmla="*/ 9404 w 10000"/>
              <a:gd name="connsiteY11" fmla="*/ 9753 h 10012"/>
              <a:gd name="connsiteX12" fmla="*/ 9334 w 10000"/>
              <a:gd name="connsiteY12" fmla="*/ 10000 h 10012"/>
              <a:gd name="connsiteX13" fmla="*/ 7048 w 10000"/>
              <a:gd name="connsiteY13" fmla="*/ 10012 h 10012"/>
              <a:gd name="connsiteX14" fmla="*/ 5376 w 10000"/>
              <a:gd name="connsiteY14" fmla="*/ 8896 h 10012"/>
              <a:gd name="connsiteX15" fmla="*/ 5175 w 10000"/>
              <a:gd name="connsiteY15" fmla="*/ 9775 h 10012"/>
              <a:gd name="connsiteX16" fmla="*/ 3598 w 10000"/>
              <a:gd name="connsiteY16" fmla="*/ 9236 h 10012"/>
              <a:gd name="connsiteX17" fmla="*/ 280 w 10000"/>
              <a:gd name="connsiteY17" fmla="*/ 8370 h 10012"/>
              <a:gd name="connsiteX18" fmla="*/ 0 w 10000"/>
              <a:gd name="connsiteY18" fmla="*/ 7266 h 10012"/>
              <a:gd name="connsiteX19" fmla="*/ 701 w 10000"/>
              <a:gd name="connsiteY19" fmla="*/ 1285 h 10012"/>
              <a:gd name="connsiteX20" fmla="*/ 3553 w 10000"/>
              <a:gd name="connsiteY20" fmla="*/ 1285 h 10012"/>
              <a:gd name="connsiteX21" fmla="*/ 3553 w 10000"/>
              <a:gd name="connsiteY21" fmla="*/ 0 h 10012"/>
              <a:gd name="connsiteX0" fmla="*/ 3553 w 10000"/>
              <a:gd name="connsiteY0" fmla="*/ 0 h 10000"/>
              <a:gd name="connsiteX1" fmla="*/ 8041 w 10000"/>
              <a:gd name="connsiteY1" fmla="*/ 50 h 10000"/>
              <a:gd name="connsiteX2" fmla="*/ 9580 w 10000"/>
              <a:gd name="connsiteY2" fmla="*/ 863 h 10000"/>
              <a:gd name="connsiteX3" fmla="*/ 9751 w 10000"/>
              <a:gd name="connsiteY3" fmla="*/ 1701 h 10000"/>
              <a:gd name="connsiteX4" fmla="*/ 9919 w 10000"/>
              <a:gd name="connsiteY4" fmla="*/ 3331 h 10000"/>
              <a:gd name="connsiteX5" fmla="*/ 10000 w 10000"/>
              <a:gd name="connsiteY5" fmla="*/ 5186 h 10000"/>
              <a:gd name="connsiteX6" fmla="*/ 9369 w 10000"/>
              <a:gd name="connsiteY6" fmla="*/ 7136 h 10000"/>
              <a:gd name="connsiteX7" fmla="*/ 9369 w 10000"/>
              <a:gd name="connsiteY7" fmla="*/ 8073 h 10000"/>
              <a:gd name="connsiteX8" fmla="*/ 9163 w 10000"/>
              <a:gd name="connsiteY8" fmla="*/ 7951 h 10000"/>
              <a:gd name="connsiteX9" fmla="*/ 8420 w 10000"/>
              <a:gd name="connsiteY9" fmla="*/ 8585 h 10000"/>
              <a:gd name="connsiteX10" fmla="*/ 9394 w 10000"/>
              <a:gd name="connsiteY10" fmla="*/ 9461 h 10000"/>
              <a:gd name="connsiteX11" fmla="*/ 9404 w 10000"/>
              <a:gd name="connsiteY11" fmla="*/ 9753 h 10000"/>
              <a:gd name="connsiteX12" fmla="*/ 9334 w 10000"/>
              <a:gd name="connsiteY12" fmla="*/ 10000 h 10000"/>
              <a:gd name="connsiteX13" fmla="*/ 7347 w 10000"/>
              <a:gd name="connsiteY13" fmla="*/ 9827 h 10000"/>
              <a:gd name="connsiteX14" fmla="*/ 5376 w 10000"/>
              <a:gd name="connsiteY14" fmla="*/ 8896 h 10000"/>
              <a:gd name="connsiteX15" fmla="*/ 5175 w 10000"/>
              <a:gd name="connsiteY15" fmla="*/ 9775 h 10000"/>
              <a:gd name="connsiteX16" fmla="*/ 3598 w 10000"/>
              <a:gd name="connsiteY16" fmla="*/ 9236 h 10000"/>
              <a:gd name="connsiteX17" fmla="*/ 280 w 10000"/>
              <a:gd name="connsiteY17" fmla="*/ 8370 h 10000"/>
              <a:gd name="connsiteX18" fmla="*/ 0 w 10000"/>
              <a:gd name="connsiteY18" fmla="*/ 7266 h 10000"/>
              <a:gd name="connsiteX19" fmla="*/ 701 w 10000"/>
              <a:gd name="connsiteY19" fmla="*/ 1285 h 10000"/>
              <a:gd name="connsiteX20" fmla="*/ 3553 w 10000"/>
              <a:gd name="connsiteY20" fmla="*/ 1285 h 10000"/>
              <a:gd name="connsiteX21" fmla="*/ 3553 w 10000"/>
              <a:gd name="connsiteY21" fmla="*/ 0 h 10000"/>
              <a:gd name="connsiteX0" fmla="*/ 3553 w 10600"/>
              <a:gd name="connsiteY0" fmla="*/ 0 h 10000"/>
              <a:gd name="connsiteX1" fmla="*/ 8041 w 10600"/>
              <a:gd name="connsiteY1" fmla="*/ 50 h 10000"/>
              <a:gd name="connsiteX2" fmla="*/ 9580 w 10600"/>
              <a:gd name="connsiteY2" fmla="*/ 863 h 10000"/>
              <a:gd name="connsiteX3" fmla="*/ 9751 w 10600"/>
              <a:gd name="connsiteY3" fmla="*/ 1701 h 10000"/>
              <a:gd name="connsiteX4" fmla="*/ 9919 w 10600"/>
              <a:gd name="connsiteY4" fmla="*/ 3331 h 10000"/>
              <a:gd name="connsiteX5" fmla="*/ 10000 w 10600"/>
              <a:gd name="connsiteY5" fmla="*/ 5186 h 10000"/>
              <a:gd name="connsiteX6" fmla="*/ 9369 w 10600"/>
              <a:gd name="connsiteY6" fmla="*/ 7136 h 10000"/>
              <a:gd name="connsiteX7" fmla="*/ 9369 w 10600"/>
              <a:gd name="connsiteY7" fmla="*/ 8073 h 10000"/>
              <a:gd name="connsiteX8" fmla="*/ 9163 w 10600"/>
              <a:gd name="connsiteY8" fmla="*/ 7951 h 10000"/>
              <a:gd name="connsiteX9" fmla="*/ 8420 w 10600"/>
              <a:gd name="connsiteY9" fmla="*/ 8585 h 10000"/>
              <a:gd name="connsiteX10" fmla="*/ 9394 w 10600"/>
              <a:gd name="connsiteY10" fmla="*/ 9461 h 10000"/>
              <a:gd name="connsiteX11" fmla="*/ 10600 w 10600"/>
              <a:gd name="connsiteY11" fmla="*/ 9568 h 10000"/>
              <a:gd name="connsiteX12" fmla="*/ 9334 w 10600"/>
              <a:gd name="connsiteY12" fmla="*/ 10000 h 10000"/>
              <a:gd name="connsiteX13" fmla="*/ 7347 w 10600"/>
              <a:gd name="connsiteY13" fmla="*/ 9827 h 10000"/>
              <a:gd name="connsiteX14" fmla="*/ 5376 w 10600"/>
              <a:gd name="connsiteY14" fmla="*/ 8896 h 10000"/>
              <a:gd name="connsiteX15" fmla="*/ 5175 w 10600"/>
              <a:gd name="connsiteY15" fmla="*/ 9775 h 10000"/>
              <a:gd name="connsiteX16" fmla="*/ 3598 w 10600"/>
              <a:gd name="connsiteY16" fmla="*/ 9236 h 10000"/>
              <a:gd name="connsiteX17" fmla="*/ 280 w 10600"/>
              <a:gd name="connsiteY17" fmla="*/ 8370 h 10000"/>
              <a:gd name="connsiteX18" fmla="*/ 0 w 10600"/>
              <a:gd name="connsiteY18" fmla="*/ 7266 h 10000"/>
              <a:gd name="connsiteX19" fmla="*/ 701 w 10600"/>
              <a:gd name="connsiteY19" fmla="*/ 1285 h 10000"/>
              <a:gd name="connsiteX20" fmla="*/ 3553 w 10600"/>
              <a:gd name="connsiteY20" fmla="*/ 1285 h 10000"/>
              <a:gd name="connsiteX21" fmla="*/ 3553 w 10600"/>
              <a:gd name="connsiteY21" fmla="*/ 0 h 10000"/>
              <a:gd name="connsiteX0" fmla="*/ 3553 w 10600"/>
              <a:gd name="connsiteY0" fmla="*/ 0 h 10000"/>
              <a:gd name="connsiteX1" fmla="*/ 8041 w 10600"/>
              <a:gd name="connsiteY1" fmla="*/ 50 h 10000"/>
              <a:gd name="connsiteX2" fmla="*/ 9580 w 10600"/>
              <a:gd name="connsiteY2" fmla="*/ 863 h 10000"/>
              <a:gd name="connsiteX3" fmla="*/ 9751 w 10600"/>
              <a:gd name="connsiteY3" fmla="*/ 1701 h 10000"/>
              <a:gd name="connsiteX4" fmla="*/ 9919 w 10600"/>
              <a:gd name="connsiteY4" fmla="*/ 3331 h 10000"/>
              <a:gd name="connsiteX5" fmla="*/ 10000 w 10600"/>
              <a:gd name="connsiteY5" fmla="*/ 5186 h 10000"/>
              <a:gd name="connsiteX6" fmla="*/ 9369 w 10600"/>
              <a:gd name="connsiteY6" fmla="*/ 7136 h 10000"/>
              <a:gd name="connsiteX7" fmla="*/ 9369 w 10600"/>
              <a:gd name="connsiteY7" fmla="*/ 8073 h 10000"/>
              <a:gd name="connsiteX8" fmla="*/ 9163 w 10600"/>
              <a:gd name="connsiteY8" fmla="*/ 7951 h 10000"/>
              <a:gd name="connsiteX9" fmla="*/ 8420 w 10600"/>
              <a:gd name="connsiteY9" fmla="*/ 8585 h 10000"/>
              <a:gd name="connsiteX10" fmla="*/ 9394 w 10600"/>
              <a:gd name="connsiteY10" fmla="*/ 9461 h 10000"/>
              <a:gd name="connsiteX11" fmla="*/ 10600 w 10600"/>
              <a:gd name="connsiteY11" fmla="*/ 9938 h 10000"/>
              <a:gd name="connsiteX12" fmla="*/ 9334 w 10600"/>
              <a:gd name="connsiteY12" fmla="*/ 10000 h 10000"/>
              <a:gd name="connsiteX13" fmla="*/ 7347 w 10600"/>
              <a:gd name="connsiteY13" fmla="*/ 9827 h 10000"/>
              <a:gd name="connsiteX14" fmla="*/ 5376 w 10600"/>
              <a:gd name="connsiteY14" fmla="*/ 8896 h 10000"/>
              <a:gd name="connsiteX15" fmla="*/ 5175 w 10600"/>
              <a:gd name="connsiteY15" fmla="*/ 9775 h 10000"/>
              <a:gd name="connsiteX16" fmla="*/ 3598 w 10600"/>
              <a:gd name="connsiteY16" fmla="*/ 9236 h 10000"/>
              <a:gd name="connsiteX17" fmla="*/ 280 w 10600"/>
              <a:gd name="connsiteY17" fmla="*/ 8370 h 10000"/>
              <a:gd name="connsiteX18" fmla="*/ 0 w 10600"/>
              <a:gd name="connsiteY18" fmla="*/ 7266 h 10000"/>
              <a:gd name="connsiteX19" fmla="*/ 701 w 10600"/>
              <a:gd name="connsiteY19" fmla="*/ 1285 h 10000"/>
              <a:gd name="connsiteX20" fmla="*/ 3553 w 10600"/>
              <a:gd name="connsiteY20" fmla="*/ 1285 h 10000"/>
              <a:gd name="connsiteX21" fmla="*/ 3553 w 10600"/>
              <a:gd name="connsiteY2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00" h="10000">
                <a:moveTo>
                  <a:pt x="3553" y="0"/>
                </a:moveTo>
                <a:lnTo>
                  <a:pt x="8041" y="50"/>
                </a:lnTo>
                <a:lnTo>
                  <a:pt x="9580" y="863"/>
                </a:lnTo>
                <a:lnTo>
                  <a:pt x="9751" y="1701"/>
                </a:lnTo>
                <a:lnTo>
                  <a:pt x="9919" y="3331"/>
                </a:lnTo>
                <a:cubicBezTo>
                  <a:pt x="9946" y="3949"/>
                  <a:pt x="9973" y="4568"/>
                  <a:pt x="10000" y="5186"/>
                </a:cubicBezTo>
                <a:lnTo>
                  <a:pt x="9369" y="7136"/>
                </a:lnTo>
                <a:lnTo>
                  <a:pt x="9369" y="8073"/>
                </a:lnTo>
                <a:lnTo>
                  <a:pt x="9163" y="7951"/>
                </a:lnTo>
                <a:lnTo>
                  <a:pt x="8420" y="8585"/>
                </a:lnTo>
                <a:lnTo>
                  <a:pt x="9394" y="9461"/>
                </a:lnTo>
                <a:cubicBezTo>
                  <a:pt x="9397" y="9558"/>
                  <a:pt x="10597" y="9841"/>
                  <a:pt x="10600" y="9938"/>
                </a:cubicBezTo>
                <a:cubicBezTo>
                  <a:pt x="10577" y="10020"/>
                  <a:pt x="9357" y="9918"/>
                  <a:pt x="9334" y="10000"/>
                </a:cubicBezTo>
                <a:lnTo>
                  <a:pt x="7347" y="9827"/>
                </a:lnTo>
                <a:lnTo>
                  <a:pt x="5376" y="8896"/>
                </a:lnTo>
                <a:lnTo>
                  <a:pt x="5175" y="9775"/>
                </a:lnTo>
                <a:lnTo>
                  <a:pt x="3598" y="9236"/>
                </a:lnTo>
                <a:lnTo>
                  <a:pt x="280" y="8370"/>
                </a:lnTo>
                <a:cubicBezTo>
                  <a:pt x="187" y="8002"/>
                  <a:pt x="93" y="7634"/>
                  <a:pt x="0" y="7266"/>
                </a:cubicBezTo>
                <a:cubicBezTo>
                  <a:pt x="234" y="5272"/>
                  <a:pt x="467" y="3279"/>
                  <a:pt x="701" y="1285"/>
                </a:cubicBezTo>
                <a:lnTo>
                  <a:pt x="3553" y="1285"/>
                </a:lnTo>
                <a:lnTo>
                  <a:pt x="3553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600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7" name="Freeform 5" descr="Diagonales larges vers le haut"/>
          <p:cNvSpPr>
            <a:spLocks/>
          </p:cNvSpPr>
          <p:nvPr/>
        </p:nvSpPr>
        <p:spPr bwMode="auto">
          <a:xfrm>
            <a:off x="4841076" y="4154846"/>
            <a:ext cx="2511403" cy="2486575"/>
          </a:xfrm>
          <a:custGeom>
            <a:avLst/>
            <a:gdLst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7660 w 10000"/>
              <a:gd name="connsiteY3" fmla="*/ 1441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687 h 10157"/>
              <a:gd name="connsiteX1" fmla="*/ 1793 w 10000"/>
              <a:gd name="connsiteY1" fmla="*/ 324 h 10157"/>
              <a:gd name="connsiteX2" fmla="*/ 6447 w 10000"/>
              <a:gd name="connsiteY2" fmla="*/ 157 h 10157"/>
              <a:gd name="connsiteX3" fmla="*/ 8281 w 10000"/>
              <a:gd name="connsiteY3" fmla="*/ 0 h 10157"/>
              <a:gd name="connsiteX4" fmla="*/ 8149 w 10000"/>
              <a:gd name="connsiteY4" fmla="*/ 2373 h 10157"/>
              <a:gd name="connsiteX5" fmla="*/ 8323 w 10000"/>
              <a:gd name="connsiteY5" fmla="*/ 2676 h 10157"/>
              <a:gd name="connsiteX6" fmla="*/ 7955 w 10000"/>
              <a:gd name="connsiteY6" fmla="*/ 3190 h 10157"/>
              <a:gd name="connsiteX7" fmla="*/ 8265 w 10000"/>
              <a:gd name="connsiteY7" fmla="*/ 4118 h 10157"/>
              <a:gd name="connsiteX8" fmla="*/ 8149 w 10000"/>
              <a:gd name="connsiteY8" fmla="*/ 5169 h 10157"/>
              <a:gd name="connsiteX9" fmla="*/ 8931 w 10000"/>
              <a:gd name="connsiteY9" fmla="*/ 5613 h 10157"/>
              <a:gd name="connsiteX10" fmla="*/ 9537 w 10000"/>
              <a:gd name="connsiteY10" fmla="*/ 5365 h 10157"/>
              <a:gd name="connsiteX11" fmla="*/ 9305 w 10000"/>
              <a:gd name="connsiteY11" fmla="*/ 6223 h 10157"/>
              <a:gd name="connsiteX12" fmla="*/ 10000 w 10000"/>
              <a:gd name="connsiteY12" fmla="*/ 6443 h 10157"/>
              <a:gd name="connsiteX13" fmla="*/ 10000 w 10000"/>
              <a:gd name="connsiteY13" fmla="*/ 10157 h 10157"/>
              <a:gd name="connsiteX14" fmla="*/ 2948 w 10000"/>
              <a:gd name="connsiteY14" fmla="*/ 10157 h 10157"/>
              <a:gd name="connsiteX15" fmla="*/ 1535 w 10000"/>
              <a:gd name="connsiteY15" fmla="*/ 9660 h 10157"/>
              <a:gd name="connsiteX16" fmla="*/ 866 w 10000"/>
              <a:gd name="connsiteY16" fmla="*/ 9660 h 10157"/>
              <a:gd name="connsiteX17" fmla="*/ 750 w 10000"/>
              <a:gd name="connsiteY17" fmla="*/ 9308 h 10157"/>
              <a:gd name="connsiteX18" fmla="*/ 0 w 10000"/>
              <a:gd name="connsiteY18" fmla="*/ 8358 h 10157"/>
              <a:gd name="connsiteX19" fmla="*/ 521 w 10000"/>
              <a:gd name="connsiteY19" fmla="*/ 7775 h 10157"/>
              <a:gd name="connsiteX20" fmla="*/ 840 w 10000"/>
              <a:gd name="connsiteY20" fmla="*/ 7977 h 10157"/>
              <a:gd name="connsiteX21" fmla="*/ 782 w 10000"/>
              <a:gd name="connsiteY21" fmla="*/ 6697 h 10157"/>
              <a:gd name="connsiteX22" fmla="*/ 1303 w 10000"/>
              <a:gd name="connsiteY22" fmla="*/ 4535 h 10157"/>
              <a:gd name="connsiteX23" fmla="*/ 1138 w 10000"/>
              <a:gd name="connsiteY23" fmla="*/ 687 h 10157"/>
              <a:gd name="connsiteX0" fmla="*/ 1138 w 10000"/>
              <a:gd name="connsiteY0" fmla="*/ 687 h 10157"/>
              <a:gd name="connsiteX1" fmla="*/ 1793 w 10000"/>
              <a:gd name="connsiteY1" fmla="*/ 324 h 10157"/>
              <a:gd name="connsiteX2" fmla="*/ 6447 w 10000"/>
              <a:gd name="connsiteY2" fmla="*/ 157 h 10157"/>
              <a:gd name="connsiteX3" fmla="*/ 8281 w 10000"/>
              <a:gd name="connsiteY3" fmla="*/ 0 h 10157"/>
              <a:gd name="connsiteX4" fmla="*/ 8149 w 10000"/>
              <a:gd name="connsiteY4" fmla="*/ 2373 h 10157"/>
              <a:gd name="connsiteX5" fmla="*/ 8323 w 10000"/>
              <a:gd name="connsiteY5" fmla="*/ 2676 h 10157"/>
              <a:gd name="connsiteX6" fmla="*/ 7955 w 10000"/>
              <a:gd name="connsiteY6" fmla="*/ 3190 h 10157"/>
              <a:gd name="connsiteX7" fmla="*/ 8265 w 10000"/>
              <a:gd name="connsiteY7" fmla="*/ 4118 h 10157"/>
              <a:gd name="connsiteX8" fmla="*/ 8149 w 10000"/>
              <a:gd name="connsiteY8" fmla="*/ 5169 h 10157"/>
              <a:gd name="connsiteX9" fmla="*/ 8931 w 10000"/>
              <a:gd name="connsiteY9" fmla="*/ 5613 h 10157"/>
              <a:gd name="connsiteX10" fmla="*/ 9537 w 10000"/>
              <a:gd name="connsiteY10" fmla="*/ 5365 h 10157"/>
              <a:gd name="connsiteX11" fmla="*/ 9305 w 10000"/>
              <a:gd name="connsiteY11" fmla="*/ 6223 h 10157"/>
              <a:gd name="connsiteX12" fmla="*/ 10000 w 10000"/>
              <a:gd name="connsiteY12" fmla="*/ 6443 h 10157"/>
              <a:gd name="connsiteX13" fmla="*/ 10000 w 10000"/>
              <a:gd name="connsiteY13" fmla="*/ 10157 h 10157"/>
              <a:gd name="connsiteX14" fmla="*/ 2948 w 10000"/>
              <a:gd name="connsiteY14" fmla="*/ 10157 h 10157"/>
              <a:gd name="connsiteX15" fmla="*/ 1535 w 10000"/>
              <a:gd name="connsiteY15" fmla="*/ 9660 h 10157"/>
              <a:gd name="connsiteX16" fmla="*/ 866 w 10000"/>
              <a:gd name="connsiteY16" fmla="*/ 9660 h 10157"/>
              <a:gd name="connsiteX17" fmla="*/ 750 w 10000"/>
              <a:gd name="connsiteY17" fmla="*/ 9308 h 10157"/>
              <a:gd name="connsiteX18" fmla="*/ 0 w 10000"/>
              <a:gd name="connsiteY18" fmla="*/ 8358 h 10157"/>
              <a:gd name="connsiteX19" fmla="*/ 521 w 10000"/>
              <a:gd name="connsiteY19" fmla="*/ 7775 h 10157"/>
              <a:gd name="connsiteX20" fmla="*/ 840 w 10000"/>
              <a:gd name="connsiteY20" fmla="*/ 7977 h 10157"/>
              <a:gd name="connsiteX21" fmla="*/ 782 w 10000"/>
              <a:gd name="connsiteY21" fmla="*/ 6697 h 10157"/>
              <a:gd name="connsiteX22" fmla="*/ 1303 w 10000"/>
              <a:gd name="connsiteY22" fmla="*/ 4535 h 10157"/>
              <a:gd name="connsiteX23" fmla="*/ 1138 w 10000"/>
              <a:gd name="connsiteY23" fmla="*/ 687 h 10157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149 w 10000"/>
              <a:gd name="connsiteY8" fmla="*/ 5012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8931 w 10000"/>
              <a:gd name="connsiteY9" fmla="*/ 5456 h 10000"/>
              <a:gd name="connsiteX10" fmla="*/ 9537 w 10000"/>
              <a:gd name="connsiteY10" fmla="*/ 5208 h 10000"/>
              <a:gd name="connsiteX11" fmla="*/ 9305 w 10000"/>
              <a:gd name="connsiteY11" fmla="*/ 6066 h 10000"/>
              <a:gd name="connsiteX12" fmla="*/ 10000 w 10000"/>
              <a:gd name="connsiteY12" fmla="*/ 6286 h 10000"/>
              <a:gd name="connsiteX13" fmla="*/ 10000 w 10000"/>
              <a:gd name="connsiteY13" fmla="*/ 10000 h 10000"/>
              <a:gd name="connsiteX14" fmla="*/ 2948 w 10000"/>
              <a:gd name="connsiteY14" fmla="*/ 10000 h 10000"/>
              <a:gd name="connsiteX15" fmla="*/ 1535 w 10000"/>
              <a:gd name="connsiteY15" fmla="*/ 9503 h 10000"/>
              <a:gd name="connsiteX16" fmla="*/ 866 w 10000"/>
              <a:gd name="connsiteY16" fmla="*/ 9503 h 10000"/>
              <a:gd name="connsiteX17" fmla="*/ 750 w 10000"/>
              <a:gd name="connsiteY17" fmla="*/ 9151 h 10000"/>
              <a:gd name="connsiteX18" fmla="*/ 0 w 10000"/>
              <a:gd name="connsiteY18" fmla="*/ 8201 h 10000"/>
              <a:gd name="connsiteX19" fmla="*/ 521 w 10000"/>
              <a:gd name="connsiteY19" fmla="*/ 7618 h 10000"/>
              <a:gd name="connsiteX20" fmla="*/ 840 w 10000"/>
              <a:gd name="connsiteY20" fmla="*/ 7820 h 10000"/>
              <a:gd name="connsiteX21" fmla="*/ 782 w 10000"/>
              <a:gd name="connsiteY21" fmla="*/ 6540 h 10000"/>
              <a:gd name="connsiteX22" fmla="*/ 1303 w 10000"/>
              <a:gd name="connsiteY22" fmla="*/ 4378 h 10000"/>
              <a:gd name="connsiteX23" fmla="*/ 1138 w 10000"/>
              <a:gd name="connsiteY23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5208 h 10000"/>
              <a:gd name="connsiteX10" fmla="*/ 9305 w 10000"/>
              <a:gd name="connsiteY10" fmla="*/ 6066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5208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265 w 10000"/>
              <a:gd name="connsiteY7" fmla="*/ 3961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149 w 10000"/>
              <a:gd name="connsiteY4" fmla="*/ 2216 h 10000"/>
              <a:gd name="connsiteX5" fmla="*/ 8323 w 10000"/>
              <a:gd name="connsiteY5" fmla="*/ 2519 h 10000"/>
              <a:gd name="connsiteX6" fmla="*/ 7955 w 10000"/>
              <a:gd name="connsiteY6" fmla="*/ 3033 h 10000"/>
              <a:gd name="connsiteX7" fmla="*/ 8456 w 10000"/>
              <a:gd name="connsiteY7" fmla="*/ 3574 h 10000"/>
              <a:gd name="connsiteX8" fmla="*/ 8866 w 10000"/>
              <a:gd name="connsiteY8" fmla="*/ 4867 h 10000"/>
              <a:gd name="connsiteX9" fmla="*/ 9537 w 10000"/>
              <a:gd name="connsiteY9" fmla="*/ 4869 h 10000"/>
              <a:gd name="connsiteX10" fmla="*/ 9592 w 10000"/>
              <a:gd name="connsiteY10" fmla="*/ 5969 h 10000"/>
              <a:gd name="connsiteX11" fmla="*/ 10000 w 10000"/>
              <a:gd name="connsiteY11" fmla="*/ 6286 h 10000"/>
              <a:gd name="connsiteX12" fmla="*/ 10000 w 10000"/>
              <a:gd name="connsiteY12" fmla="*/ 10000 h 10000"/>
              <a:gd name="connsiteX13" fmla="*/ 2948 w 10000"/>
              <a:gd name="connsiteY13" fmla="*/ 10000 h 10000"/>
              <a:gd name="connsiteX14" fmla="*/ 1535 w 10000"/>
              <a:gd name="connsiteY14" fmla="*/ 9503 h 10000"/>
              <a:gd name="connsiteX15" fmla="*/ 866 w 10000"/>
              <a:gd name="connsiteY15" fmla="*/ 9503 h 10000"/>
              <a:gd name="connsiteX16" fmla="*/ 750 w 10000"/>
              <a:gd name="connsiteY16" fmla="*/ 9151 h 10000"/>
              <a:gd name="connsiteX17" fmla="*/ 0 w 10000"/>
              <a:gd name="connsiteY17" fmla="*/ 8201 h 10000"/>
              <a:gd name="connsiteX18" fmla="*/ 521 w 10000"/>
              <a:gd name="connsiteY18" fmla="*/ 7618 h 10000"/>
              <a:gd name="connsiteX19" fmla="*/ 840 w 10000"/>
              <a:gd name="connsiteY19" fmla="*/ 7820 h 10000"/>
              <a:gd name="connsiteX20" fmla="*/ 782 w 10000"/>
              <a:gd name="connsiteY20" fmla="*/ 6540 h 10000"/>
              <a:gd name="connsiteX21" fmla="*/ 1303 w 10000"/>
              <a:gd name="connsiteY21" fmla="*/ 4378 h 10000"/>
              <a:gd name="connsiteX22" fmla="*/ 1138 w 10000"/>
              <a:gd name="connsiteY22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323 w 10000"/>
              <a:gd name="connsiteY4" fmla="*/ 2519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30 h 10000"/>
              <a:gd name="connsiteX1" fmla="*/ 1793 w 10000"/>
              <a:gd name="connsiteY1" fmla="*/ 167 h 10000"/>
              <a:gd name="connsiteX2" fmla="*/ 6447 w 10000"/>
              <a:gd name="connsiteY2" fmla="*/ 0 h 10000"/>
              <a:gd name="connsiteX3" fmla="*/ 8185 w 10000"/>
              <a:gd name="connsiteY3" fmla="*/ 376 h 10000"/>
              <a:gd name="connsiteX4" fmla="*/ 8658 w 10000"/>
              <a:gd name="connsiteY4" fmla="*/ 2471 h 10000"/>
              <a:gd name="connsiteX5" fmla="*/ 7955 w 10000"/>
              <a:gd name="connsiteY5" fmla="*/ 3033 h 10000"/>
              <a:gd name="connsiteX6" fmla="*/ 8456 w 10000"/>
              <a:gd name="connsiteY6" fmla="*/ 3574 h 10000"/>
              <a:gd name="connsiteX7" fmla="*/ 8866 w 10000"/>
              <a:gd name="connsiteY7" fmla="*/ 4867 h 10000"/>
              <a:gd name="connsiteX8" fmla="*/ 9537 w 10000"/>
              <a:gd name="connsiteY8" fmla="*/ 4869 h 10000"/>
              <a:gd name="connsiteX9" fmla="*/ 9592 w 10000"/>
              <a:gd name="connsiteY9" fmla="*/ 5969 h 10000"/>
              <a:gd name="connsiteX10" fmla="*/ 10000 w 10000"/>
              <a:gd name="connsiteY10" fmla="*/ 6286 h 10000"/>
              <a:gd name="connsiteX11" fmla="*/ 10000 w 10000"/>
              <a:gd name="connsiteY11" fmla="*/ 10000 h 10000"/>
              <a:gd name="connsiteX12" fmla="*/ 2948 w 10000"/>
              <a:gd name="connsiteY12" fmla="*/ 10000 h 10000"/>
              <a:gd name="connsiteX13" fmla="*/ 1535 w 10000"/>
              <a:gd name="connsiteY13" fmla="*/ 9503 h 10000"/>
              <a:gd name="connsiteX14" fmla="*/ 866 w 10000"/>
              <a:gd name="connsiteY14" fmla="*/ 9503 h 10000"/>
              <a:gd name="connsiteX15" fmla="*/ 750 w 10000"/>
              <a:gd name="connsiteY15" fmla="*/ 9151 h 10000"/>
              <a:gd name="connsiteX16" fmla="*/ 0 w 10000"/>
              <a:gd name="connsiteY16" fmla="*/ 8201 h 10000"/>
              <a:gd name="connsiteX17" fmla="*/ 521 w 10000"/>
              <a:gd name="connsiteY17" fmla="*/ 7618 h 10000"/>
              <a:gd name="connsiteX18" fmla="*/ 840 w 10000"/>
              <a:gd name="connsiteY18" fmla="*/ 7820 h 10000"/>
              <a:gd name="connsiteX19" fmla="*/ 782 w 10000"/>
              <a:gd name="connsiteY19" fmla="*/ 6540 h 10000"/>
              <a:gd name="connsiteX20" fmla="*/ 1303 w 10000"/>
              <a:gd name="connsiteY20" fmla="*/ 4378 h 10000"/>
              <a:gd name="connsiteX21" fmla="*/ 1138 w 10000"/>
              <a:gd name="connsiteY21" fmla="*/ 530 h 10000"/>
              <a:gd name="connsiteX0" fmla="*/ 1138 w 10000"/>
              <a:gd name="connsiteY0" fmla="*/ 541 h 10011"/>
              <a:gd name="connsiteX1" fmla="*/ 1793 w 10000"/>
              <a:gd name="connsiteY1" fmla="*/ 178 h 10011"/>
              <a:gd name="connsiteX2" fmla="*/ 6447 w 10000"/>
              <a:gd name="connsiteY2" fmla="*/ 11 h 10011"/>
              <a:gd name="connsiteX3" fmla="*/ 8185 w 10000"/>
              <a:gd name="connsiteY3" fmla="*/ 0 h 10011"/>
              <a:gd name="connsiteX4" fmla="*/ 8658 w 10000"/>
              <a:gd name="connsiteY4" fmla="*/ 2482 h 10011"/>
              <a:gd name="connsiteX5" fmla="*/ 7955 w 10000"/>
              <a:gd name="connsiteY5" fmla="*/ 3044 h 10011"/>
              <a:gd name="connsiteX6" fmla="*/ 8456 w 10000"/>
              <a:gd name="connsiteY6" fmla="*/ 3585 h 10011"/>
              <a:gd name="connsiteX7" fmla="*/ 8866 w 10000"/>
              <a:gd name="connsiteY7" fmla="*/ 4878 h 10011"/>
              <a:gd name="connsiteX8" fmla="*/ 9537 w 10000"/>
              <a:gd name="connsiteY8" fmla="*/ 4880 h 10011"/>
              <a:gd name="connsiteX9" fmla="*/ 9592 w 10000"/>
              <a:gd name="connsiteY9" fmla="*/ 5980 h 10011"/>
              <a:gd name="connsiteX10" fmla="*/ 10000 w 10000"/>
              <a:gd name="connsiteY10" fmla="*/ 6297 h 10011"/>
              <a:gd name="connsiteX11" fmla="*/ 10000 w 10000"/>
              <a:gd name="connsiteY11" fmla="*/ 10011 h 10011"/>
              <a:gd name="connsiteX12" fmla="*/ 2948 w 10000"/>
              <a:gd name="connsiteY12" fmla="*/ 10011 h 10011"/>
              <a:gd name="connsiteX13" fmla="*/ 1535 w 10000"/>
              <a:gd name="connsiteY13" fmla="*/ 9514 h 10011"/>
              <a:gd name="connsiteX14" fmla="*/ 866 w 10000"/>
              <a:gd name="connsiteY14" fmla="*/ 9514 h 10011"/>
              <a:gd name="connsiteX15" fmla="*/ 750 w 10000"/>
              <a:gd name="connsiteY15" fmla="*/ 9162 h 10011"/>
              <a:gd name="connsiteX16" fmla="*/ 0 w 10000"/>
              <a:gd name="connsiteY16" fmla="*/ 8212 h 10011"/>
              <a:gd name="connsiteX17" fmla="*/ 521 w 10000"/>
              <a:gd name="connsiteY17" fmla="*/ 7629 h 10011"/>
              <a:gd name="connsiteX18" fmla="*/ 840 w 10000"/>
              <a:gd name="connsiteY18" fmla="*/ 7831 h 10011"/>
              <a:gd name="connsiteX19" fmla="*/ 782 w 10000"/>
              <a:gd name="connsiteY19" fmla="*/ 6551 h 10011"/>
              <a:gd name="connsiteX20" fmla="*/ 1303 w 10000"/>
              <a:gd name="connsiteY20" fmla="*/ 4389 h 10011"/>
              <a:gd name="connsiteX21" fmla="*/ 1138 w 10000"/>
              <a:gd name="connsiteY21" fmla="*/ 541 h 10011"/>
              <a:gd name="connsiteX0" fmla="*/ 1138 w 10000"/>
              <a:gd name="connsiteY0" fmla="*/ 644 h 10114"/>
              <a:gd name="connsiteX1" fmla="*/ 1793 w 10000"/>
              <a:gd name="connsiteY1" fmla="*/ 281 h 10114"/>
              <a:gd name="connsiteX2" fmla="*/ 6447 w 10000"/>
              <a:gd name="connsiteY2" fmla="*/ 114 h 10114"/>
              <a:gd name="connsiteX3" fmla="*/ 8185 w 10000"/>
              <a:gd name="connsiteY3" fmla="*/ 103 h 10114"/>
              <a:gd name="connsiteX4" fmla="*/ 8658 w 10000"/>
              <a:gd name="connsiteY4" fmla="*/ 2585 h 10114"/>
              <a:gd name="connsiteX5" fmla="*/ 7955 w 10000"/>
              <a:gd name="connsiteY5" fmla="*/ 3147 h 10114"/>
              <a:gd name="connsiteX6" fmla="*/ 8456 w 10000"/>
              <a:gd name="connsiteY6" fmla="*/ 3688 h 10114"/>
              <a:gd name="connsiteX7" fmla="*/ 8866 w 10000"/>
              <a:gd name="connsiteY7" fmla="*/ 4981 h 10114"/>
              <a:gd name="connsiteX8" fmla="*/ 9537 w 10000"/>
              <a:gd name="connsiteY8" fmla="*/ 4983 h 10114"/>
              <a:gd name="connsiteX9" fmla="*/ 9592 w 10000"/>
              <a:gd name="connsiteY9" fmla="*/ 6083 h 10114"/>
              <a:gd name="connsiteX10" fmla="*/ 10000 w 10000"/>
              <a:gd name="connsiteY10" fmla="*/ 6400 h 10114"/>
              <a:gd name="connsiteX11" fmla="*/ 10000 w 10000"/>
              <a:gd name="connsiteY11" fmla="*/ 10114 h 10114"/>
              <a:gd name="connsiteX12" fmla="*/ 2948 w 10000"/>
              <a:gd name="connsiteY12" fmla="*/ 10114 h 10114"/>
              <a:gd name="connsiteX13" fmla="*/ 1535 w 10000"/>
              <a:gd name="connsiteY13" fmla="*/ 9617 h 10114"/>
              <a:gd name="connsiteX14" fmla="*/ 866 w 10000"/>
              <a:gd name="connsiteY14" fmla="*/ 9617 h 10114"/>
              <a:gd name="connsiteX15" fmla="*/ 750 w 10000"/>
              <a:gd name="connsiteY15" fmla="*/ 9265 h 10114"/>
              <a:gd name="connsiteX16" fmla="*/ 0 w 10000"/>
              <a:gd name="connsiteY16" fmla="*/ 8315 h 10114"/>
              <a:gd name="connsiteX17" fmla="*/ 521 w 10000"/>
              <a:gd name="connsiteY17" fmla="*/ 7732 h 10114"/>
              <a:gd name="connsiteX18" fmla="*/ 840 w 10000"/>
              <a:gd name="connsiteY18" fmla="*/ 7934 h 10114"/>
              <a:gd name="connsiteX19" fmla="*/ 782 w 10000"/>
              <a:gd name="connsiteY19" fmla="*/ 6654 h 10114"/>
              <a:gd name="connsiteX20" fmla="*/ 1303 w 10000"/>
              <a:gd name="connsiteY20" fmla="*/ 4492 h 10114"/>
              <a:gd name="connsiteX21" fmla="*/ 1138 w 10000"/>
              <a:gd name="connsiteY21" fmla="*/ 644 h 10114"/>
              <a:gd name="connsiteX0" fmla="*/ 1138 w 10000"/>
              <a:gd name="connsiteY0" fmla="*/ 644 h 10114"/>
              <a:gd name="connsiteX1" fmla="*/ 1793 w 10000"/>
              <a:gd name="connsiteY1" fmla="*/ 281 h 10114"/>
              <a:gd name="connsiteX2" fmla="*/ 6447 w 10000"/>
              <a:gd name="connsiteY2" fmla="*/ 114 h 10114"/>
              <a:gd name="connsiteX3" fmla="*/ 8185 w 10000"/>
              <a:gd name="connsiteY3" fmla="*/ 103 h 10114"/>
              <a:gd name="connsiteX4" fmla="*/ 8658 w 10000"/>
              <a:gd name="connsiteY4" fmla="*/ 2585 h 10114"/>
              <a:gd name="connsiteX5" fmla="*/ 7955 w 10000"/>
              <a:gd name="connsiteY5" fmla="*/ 3147 h 10114"/>
              <a:gd name="connsiteX6" fmla="*/ 8456 w 10000"/>
              <a:gd name="connsiteY6" fmla="*/ 3688 h 10114"/>
              <a:gd name="connsiteX7" fmla="*/ 8866 w 10000"/>
              <a:gd name="connsiteY7" fmla="*/ 4981 h 10114"/>
              <a:gd name="connsiteX8" fmla="*/ 9537 w 10000"/>
              <a:gd name="connsiteY8" fmla="*/ 4983 h 10114"/>
              <a:gd name="connsiteX9" fmla="*/ 9592 w 10000"/>
              <a:gd name="connsiteY9" fmla="*/ 6083 h 10114"/>
              <a:gd name="connsiteX10" fmla="*/ 10000 w 10000"/>
              <a:gd name="connsiteY10" fmla="*/ 6400 h 10114"/>
              <a:gd name="connsiteX11" fmla="*/ 10000 w 10000"/>
              <a:gd name="connsiteY11" fmla="*/ 10114 h 10114"/>
              <a:gd name="connsiteX12" fmla="*/ 2948 w 10000"/>
              <a:gd name="connsiteY12" fmla="*/ 10114 h 10114"/>
              <a:gd name="connsiteX13" fmla="*/ 1535 w 10000"/>
              <a:gd name="connsiteY13" fmla="*/ 9617 h 10114"/>
              <a:gd name="connsiteX14" fmla="*/ 750 w 10000"/>
              <a:gd name="connsiteY14" fmla="*/ 9265 h 10114"/>
              <a:gd name="connsiteX15" fmla="*/ 0 w 10000"/>
              <a:gd name="connsiteY15" fmla="*/ 8315 h 10114"/>
              <a:gd name="connsiteX16" fmla="*/ 521 w 10000"/>
              <a:gd name="connsiteY16" fmla="*/ 7732 h 10114"/>
              <a:gd name="connsiteX17" fmla="*/ 840 w 10000"/>
              <a:gd name="connsiteY17" fmla="*/ 7934 h 10114"/>
              <a:gd name="connsiteX18" fmla="*/ 782 w 10000"/>
              <a:gd name="connsiteY18" fmla="*/ 6654 h 10114"/>
              <a:gd name="connsiteX19" fmla="*/ 1303 w 10000"/>
              <a:gd name="connsiteY19" fmla="*/ 4492 h 10114"/>
              <a:gd name="connsiteX20" fmla="*/ 1138 w 10000"/>
              <a:gd name="connsiteY20" fmla="*/ 644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114">
                <a:moveTo>
                  <a:pt x="1138" y="644"/>
                </a:moveTo>
                <a:lnTo>
                  <a:pt x="1793" y="281"/>
                </a:lnTo>
                <a:lnTo>
                  <a:pt x="6447" y="114"/>
                </a:lnTo>
                <a:cubicBezTo>
                  <a:pt x="7026" y="110"/>
                  <a:pt x="7128" y="-135"/>
                  <a:pt x="8185" y="103"/>
                </a:cubicBezTo>
                <a:cubicBezTo>
                  <a:pt x="8343" y="801"/>
                  <a:pt x="8500" y="1887"/>
                  <a:pt x="8658" y="2585"/>
                </a:cubicBezTo>
                <a:lnTo>
                  <a:pt x="7955" y="3147"/>
                </a:lnTo>
                <a:lnTo>
                  <a:pt x="8456" y="3688"/>
                </a:lnTo>
                <a:cubicBezTo>
                  <a:pt x="8417" y="4038"/>
                  <a:pt x="8905" y="4631"/>
                  <a:pt x="8866" y="4981"/>
                </a:cubicBezTo>
                <a:cubicBezTo>
                  <a:pt x="9078" y="5189"/>
                  <a:pt x="9464" y="4783"/>
                  <a:pt x="9537" y="4983"/>
                </a:cubicBezTo>
                <a:cubicBezTo>
                  <a:pt x="9890" y="5269"/>
                  <a:pt x="9669" y="5797"/>
                  <a:pt x="9592" y="6083"/>
                </a:cubicBezTo>
                <a:lnTo>
                  <a:pt x="10000" y="6400"/>
                </a:lnTo>
                <a:lnTo>
                  <a:pt x="10000" y="10114"/>
                </a:lnTo>
                <a:lnTo>
                  <a:pt x="2948" y="10114"/>
                </a:lnTo>
                <a:lnTo>
                  <a:pt x="1535" y="9617"/>
                </a:lnTo>
                <a:lnTo>
                  <a:pt x="750" y="9265"/>
                </a:lnTo>
                <a:lnTo>
                  <a:pt x="0" y="8315"/>
                </a:lnTo>
                <a:lnTo>
                  <a:pt x="521" y="7732"/>
                </a:lnTo>
                <a:lnTo>
                  <a:pt x="840" y="7934"/>
                </a:lnTo>
                <a:cubicBezTo>
                  <a:pt x="821" y="7507"/>
                  <a:pt x="801" y="7081"/>
                  <a:pt x="782" y="6654"/>
                </a:cubicBezTo>
                <a:lnTo>
                  <a:pt x="1303" y="4492"/>
                </a:lnTo>
                <a:lnTo>
                  <a:pt x="1138" y="64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 w="2540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105139" y="186928"/>
            <a:ext cx="4989085" cy="4426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DIVISION HORIZONTALE</a:t>
            </a:r>
          </a:p>
        </p:txBody>
      </p:sp>
      <p:sp>
        <p:nvSpPr>
          <p:cNvPr id="95234" name="Freeform 2" descr="Diagonales larges vers le haut"/>
          <p:cNvSpPr>
            <a:spLocks/>
          </p:cNvSpPr>
          <p:nvPr/>
        </p:nvSpPr>
        <p:spPr bwMode="auto">
          <a:xfrm>
            <a:off x="1481966" y="2113069"/>
            <a:ext cx="2298118" cy="3686070"/>
          </a:xfrm>
          <a:custGeom>
            <a:avLst/>
            <a:gdLst/>
            <a:ahLst/>
            <a:cxnLst>
              <a:cxn ang="0">
                <a:pos x="0" y="4169"/>
              </a:cxn>
              <a:cxn ang="0">
                <a:pos x="719" y="4373"/>
              </a:cxn>
              <a:cxn ang="0">
                <a:pos x="1969" y="5062"/>
              </a:cxn>
              <a:cxn ang="0">
                <a:pos x="2156" y="2792"/>
              </a:cxn>
              <a:cxn ang="0">
                <a:pos x="2954" y="2767"/>
              </a:cxn>
              <a:cxn ang="0">
                <a:pos x="3034" y="50"/>
              </a:cxn>
              <a:cxn ang="0">
                <a:pos x="2156" y="0"/>
              </a:cxn>
              <a:cxn ang="0">
                <a:pos x="8" y="414"/>
              </a:cxn>
              <a:cxn ang="0">
                <a:pos x="0" y="4169"/>
              </a:cxn>
            </a:cxnLst>
            <a:rect l="0" t="0" r="r" b="b"/>
            <a:pathLst>
              <a:path w="3034" h="5062">
                <a:moveTo>
                  <a:pt x="0" y="4169"/>
                </a:moveTo>
                <a:lnTo>
                  <a:pt x="719" y="4373"/>
                </a:lnTo>
                <a:lnTo>
                  <a:pt x="1969" y="5062"/>
                </a:lnTo>
                <a:lnTo>
                  <a:pt x="2156" y="2792"/>
                </a:lnTo>
                <a:lnTo>
                  <a:pt x="2954" y="2767"/>
                </a:lnTo>
                <a:lnTo>
                  <a:pt x="3034" y="50"/>
                </a:lnTo>
                <a:lnTo>
                  <a:pt x="2156" y="0"/>
                </a:lnTo>
                <a:lnTo>
                  <a:pt x="8" y="414"/>
                </a:lnTo>
                <a:lnTo>
                  <a:pt x="0" y="41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65000"/>
            </a:schemeClr>
          </a:solidFill>
          <a:ln w="25400">
            <a:solidFill>
              <a:schemeClr val="accent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5" name="Freeform 3" descr="Diagonales larges vers le bas"/>
          <p:cNvSpPr>
            <a:spLocks/>
          </p:cNvSpPr>
          <p:nvPr/>
        </p:nvSpPr>
        <p:spPr bwMode="auto">
          <a:xfrm>
            <a:off x="3773490" y="1536225"/>
            <a:ext cx="2536395" cy="2709985"/>
          </a:xfrm>
          <a:custGeom>
            <a:avLst/>
            <a:gdLst/>
            <a:ahLst/>
            <a:cxnLst>
              <a:cxn ang="0">
                <a:pos x="54" y="840"/>
              </a:cxn>
              <a:cxn ang="0">
                <a:pos x="985" y="335"/>
              </a:cxn>
              <a:cxn ang="0">
                <a:pos x="985" y="0"/>
              </a:cxn>
              <a:cxn ang="0">
                <a:pos x="1610" y="0"/>
              </a:cxn>
              <a:cxn ang="0">
                <a:pos x="3467" y="1223"/>
              </a:cxn>
              <a:cxn ang="0">
                <a:pos x="2834" y="1662"/>
              </a:cxn>
              <a:cxn ang="0">
                <a:pos x="3353" y="2196"/>
              </a:cxn>
              <a:cxn ang="0">
                <a:pos x="3039" y="2258"/>
              </a:cxn>
              <a:cxn ang="0">
                <a:pos x="2582" y="2878"/>
              </a:cxn>
              <a:cxn ang="0">
                <a:pos x="2914" y="3598"/>
              </a:cxn>
              <a:cxn ang="0">
                <a:pos x="2036" y="3635"/>
              </a:cxn>
              <a:cxn ang="0">
                <a:pos x="1796" y="3759"/>
              </a:cxn>
              <a:cxn ang="0">
                <a:pos x="1757" y="3424"/>
              </a:cxn>
              <a:cxn ang="0">
                <a:pos x="1291" y="3114"/>
              </a:cxn>
              <a:cxn ang="0">
                <a:pos x="0" y="3089"/>
              </a:cxn>
              <a:cxn ang="0">
                <a:pos x="54" y="840"/>
              </a:cxn>
            </a:cxnLst>
            <a:rect l="0" t="0" r="r" b="b"/>
            <a:pathLst>
              <a:path w="3467" h="3759">
                <a:moveTo>
                  <a:pt x="54" y="840"/>
                </a:moveTo>
                <a:lnTo>
                  <a:pt x="985" y="335"/>
                </a:lnTo>
                <a:lnTo>
                  <a:pt x="985" y="0"/>
                </a:lnTo>
                <a:lnTo>
                  <a:pt x="1610" y="0"/>
                </a:lnTo>
                <a:lnTo>
                  <a:pt x="3467" y="1223"/>
                </a:lnTo>
                <a:lnTo>
                  <a:pt x="2834" y="1662"/>
                </a:lnTo>
                <a:lnTo>
                  <a:pt x="3353" y="2196"/>
                </a:lnTo>
                <a:lnTo>
                  <a:pt x="3039" y="2258"/>
                </a:lnTo>
                <a:lnTo>
                  <a:pt x="2582" y="2878"/>
                </a:lnTo>
                <a:lnTo>
                  <a:pt x="2914" y="3598"/>
                </a:lnTo>
                <a:lnTo>
                  <a:pt x="2036" y="3635"/>
                </a:lnTo>
                <a:lnTo>
                  <a:pt x="1796" y="3759"/>
                </a:lnTo>
                <a:lnTo>
                  <a:pt x="1757" y="3424"/>
                </a:lnTo>
                <a:lnTo>
                  <a:pt x="1291" y="3114"/>
                </a:lnTo>
                <a:lnTo>
                  <a:pt x="0" y="3089"/>
                </a:lnTo>
                <a:lnTo>
                  <a:pt x="54" y="840"/>
                </a:lnTo>
                <a:close/>
              </a:path>
            </a:pathLst>
          </a:custGeom>
          <a:solidFill>
            <a:srgbClr val="FFFFCC">
              <a:alpha val="54000"/>
            </a:srgbClr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5236" name="Freeform 4" descr="Diagonales larges vers le haut"/>
          <p:cNvSpPr>
            <a:spLocks/>
          </p:cNvSpPr>
          <p:nvPr/>
        </p:nvSpPr>
        <p:spPr bwMode="auto">
          <a:xfrm>
            <a:off x="5734000" y="2372237"/>
            <a:ext cx="1595337" cy="1781067"/>
          </a:xfrm>
          <a:custGeom>
            <a:avLst/>
            <a:gdLst>
              <a:gd name="connsiteX0" fmla="*/ 4192 w 10000"/>
              <a:gd name="connsiteY0" fmla="*/ 0 h 10000"/>
              <a:gd name="connsiteX1" fmla="*/ 10000 w 10000"/>
              <a:gd name="connsiteY1" fmla="*/ 1216 h 10000"/>
              <a:gd name="connsiteX2" fmla="*/ 8595 w 10000"/>
              <a:gd name="connsiteY2" fmla="*/ 6088 h 10000"/>
              <a:gd name="connsiteX3" fmla="*/ 5516 w 10000"/>
              <a:gd name="connsiteY3" fmla="*/ 8888 h 10000"/>
              <a:gd name="connsiteX4" fmla="*/ 3875 w 10000"/>
              <a:gd name="connsiteY4" fmla="*/ 8468 h 10000"/>
              <a:gd name="connsiteX5" fmla="*/ 4897 w 10000"/>
              <a:gd name="connsiteY5" fmla="*/ 9846 h 10000"/>
              <a:gd name="connsiteX6" fmla="*/ 1487 w 10000"/>
              <a:gd name="connsiteY6" fmla="*/ 10000 h 10000"/>
              <a:gd name="connsiteX7" fmla="*/ 0 w 10000"/>
              <a:gd name="connsiteY7" fmla="*/ 7014 h 10000"/>
              <a:gd name="connsiteX8" fmla="*/ 2024 w 10000"/>
              <a:gd name="connsiteY8" fmla="*/ 4603 h 10000"/>
              <a:gd name="connsiteX9" fmla="*/ 3683 w 10000"/>
              <a:gd name="connsiteY9" fmla="*/ 4181 h 10000"/>
              <a:gd name="connsiteX10" fmla="*/ 1194 w 10000"/>
              <a:gd name="connsiteY10" fmla="*/ 1852 h 10000"/>
              <a:gd name="connsiteX11" fmla="*/ 4192 w 10000"/>
              <a:gd name="connsiteY11" fmla="*/ 0 h 10000"/>
              <a:gd name="connsiteX0" fmla="*/ 4192 w 10000"/>
              <a:gd name="connsiteY0" fmla="*/ 0 h 10000"/>
              <a:gd name="connsiteX1" fmla="*/ 10000 w 10000"/>
              <a:gd name="connsiteY1" fmla="*/ 1216 h 10000"/>
              <a:gd name="connsiteX2" fmla="*/ 8908 w 10000"/>
              <a:gd name="connsiteY2" fmla="*/ 5737 h 10000"/>
              <a:gd name="connsiteX3" fmla="*/ 5516 w 10000"/>
              <a:gd name="connsiteY3" fmla="*/ 8888 h 10000"/>
              <a:gd name="connsiteX4" fmla="*/ 3875 w 10000"/>
              <a:gd name="connsiteY4" fmla="*/ 8468 h 10000"/>
              <a:gd name="connsiteX5" fmla="*/ 4897 w 10000"/>
              <a:gd name="connsiteY5" fmla="*/ 9846 h 10000"/>
              <a:gd name="connsiteX6" fmla="*/ 1487 w 10000"/>
              <a:gd name="connsiteY6" fmla="*/ 10000 h 10000"/>
              <a:gd name="connsiteX7" fmla="*/ 0 w 10000"/>
              <a:gd name="connsiteY7" fmla="*/ 7014 h 10000"/>
              <a:gd name="connsiteX8" fmla="*/ 2024 w 10000"/>
              <a:gd name="connsiteY8" fmla="*/ 4603 h 10000"/>
              <a:gd name="connsiteX9" fmla="*/ 3683 w 10000"/>
              <a:gd name="connsiteY9" fmla="*/ 4181 h 10000"/>
              <a:gd name="connsiteX10" fmla="*/ 1194 w 10000"/>
              <a:gd name="connsiteY10" fmla="*/ 1852 h 10000"/>
              <a:gd name="connsiteX11" fmla="*/ 4192 w 10000"/>
              <a:gd name="connsiteY11" fmla="*/ 0 h 10000"/>
              <a:gd name="connsiteX0" fmla="*/ 4192 w 10391"/>
              <a:gd name="connsiteY0" fmla="*/ 0 h 10000"/>
              <a:gd name="connsiteX1" fmla="*/ 10391 w 10391"/>
              <a:gd name="connsiteY1" fmla="*/ 936 h 10000"/>
              <a:gd name="connsiteX2" fmla="*/ 8908 w 10391"/>
              <a:gd name="connsiteY2" fmla="*/ 5737 h 10000"/>
              <a:gd name="connsiteX3" fmla="*/ 5516 w 10391"/>
              <a:gd name="connsiteY3" fmla="*/ 8888 h 10000"/>
              <a:gd name="connsiteX4" fmla="*/ 3875 w 10391"/>
              <a:gd name="connsiteY4" fmla="*/ 8468 h 10000"/>
              <a:gd name="connsiteX5" fmla="*/ 4897 w 10391"/>
              <a:gd name="connsiteY5" fmla="*/ 9846 h 10000"/>
              <a:gd name="connsiteX6" fmla="*/ 1487 w 10391"/>
              <a:gd name="connsiteY6" fmla="*/ 10000 h 10000"/>
              <a:gd name="connsiteX7" fmla="*/ 0 w 10391"/>
              <a:gd name="connsiteY7" fmla="*/ 7014 h 10000"/>
              <a:gd name="connsiteX8" fmla="*/ 2024 w 10391"/>
              <a:gd name="connsiteY8" fmla="*/ 4603 h 10000"/>
              <a:gd name="connsiteX9" fmla="*/ 3683 w 10391"/>
              <a:gd name="connsiteY9" fmla="*/ 4181 h 10000"/>
              <a:gd name="connsiteX10" fmla="*/ 1194 w 10391"/>
              <a:gd name="connsiteY10" fmla="*/ 1852 h 10000"/>
              <a:gd name="connsiteX11" fmla="*/ 4192 w 10391"/>
              <a:gd name="connsiteY11" fmla="*/ 0 h 10000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2024 w 10391"/>
              <a:gd name="connsiteY8" fmla="*/ 5094 h 10491"/>
              <a:gd name="connsiteX9" fmla="*/ 3683 w 10391"/>
              <a:gd name="connsiteY9" fmla="*/ 4672 h 10491"/>
              <a:gd name="connsiteX10" fmla="*/ 1194 w 10391"/>
              <a:gd name="connsiteY10" fmla="*/ 234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2024 w 10391"/>
              <a:gd name="connsiteY8" fmla="*/ 5094 h 10491"/>
              <a:gd name="connsiteX9" fmla="*/ 3683 w 10391"/>
              <a:gd name="connsiteY9" fmla="*/ 467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1868 w 10391"/>
              <a:gd name="connsiteY8" fmla="*/ 4884 h 10491"/>
              <a:gd name="connsiteX9" fmla="*/ 3683 w 10391"/>
              <a:gd name="connsiteY9" fmla="*/ 467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505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8908 w 10391"/>
              <a:gd name="connsiteY2" fmla="*/ 6228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154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5516 w 10391"/>
              <a:gd name="connsiteY3" fmla="*/ 9379 h 10491"/>
              <a:gd name="connsiteX4" fmla="*/ 3875 w 10391"/>
              <a:gd name="connsiteY4" fmla="*/ 8959 h 10491"/>
              <a:gd name="connsiteX5" fmla="*/ 4897 w 10391"/>
              <a:gd name="connsiteY5" fmla="*/ 10337 h 10491"/>
              <a:gd name="connsiteX6" fmla="*/ 1487 w 10391"/>
              <a:gd name="connsiteY6" fmla="*/ 10491 h 10491"/>
              <a:gd name="connsiteX7" fmla="*/ 0 w 10391"/>
              <a:gd name="connsiteY7" fmla="*/ 7154 h 10491"/>
              <a:gd name="connsiteX8" fmla="*/ 1868 w 10391"/>
              <a:gd name="connsiteY8" fmla="*/ 4884 h 10491"/>
              <a:gd name="connsiteX9" fmla="*/ 3370 w 10391"/>
              <a:gd name="connsiteY9" fmla="*/ 4462 h 10491"/>
              <a:gd name="connsiteX10" fmla="*/ 1194 w 10391"/>
              <a:gd name="connsiteY10" fmla="*/ 2063 h 10491"/>
              <a:gd name="connsiteX11" fmla="*/ 4739 w 10391"/>
              <a:gd name="connsiteY11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7735 w 10391"/>
              <a:gd name="connsiteY3" fmla="*/ 6225 h 10491"/>
              <a:gd name="connsiteX4" fmla="*/ 5516 w 10391"/>
              <a:gd name="connsiteY4" fmla="*/ 9379 h 10491"/>
              <a:gd name="connsiteX5" fmla="*/ 3875 w 10391"/>
              <a:gd name="connsiteY5" fmla="*/ 8959 h 10491"/>
              <a:gd name="connsiteX6" fmla="*/ 4897 w 10391"/>
              <a:gd name="connsiteY6" fmla="*/ 10337 h 10491"/>
              <a:gd name="connsiteX7" fmla="*/ 1487 w 10391"/>
              <a:gd name="connsiteY7" fmla="*/ 10491 h 10491"/>
              <a:gd name="connsiteX8" fmla="*/ 0 w 10391"/>
              <a:gd name="connsiteY8" fmla="*/ 7154 h 10491"/>
              <a:gd name="connsiteX9" fmla="*/ 1868 w 10391"/>
              <a:gd name="connsiteY9" fmla="*/ 4884 h 10491"/>
              <a:gd name="connsiteX10" fmla="*/ 3370 w 10391"/>
              <a:gd name="connsiteY10" fmla="*/ 4462 h 10491"/>
              <a:gd name="connsiteX11" fmla="*/ 1194 w 10391"/>
              <a:gd name="connsiteY11" fmla="*/ 2063 h 10491"/>
              <a:gd name="connsiteX12" fmla="*/ 4739 w 10391"/>
              <a:gd name="connsiteY12" fmla="*/ 0 h 10491"/>
              <a:gd name="connsiteX0" fmla="*/ 4739 w 10391"/>
              <a:gd name="connsiteY0" fmla="*/ 0 h 10491"/>
              <a:gd name="connsiteX1" fmla="*/ 10391 w 10391"/>
              <a:gd name="connsiteY1" fmla="*/ 1427 h 10491"/>
              <a:gd name="connsiteX2" fmla="*/ 9487 w 10391"/>
              <a:gd name="connsiteY2" fmla="*/ 3834 h 10491"/>
              <a:gd name="connsiteX3" fmla="*/ 8562 w 10391"/>
              <a:gd name="connsiteY3" fmla="*/ 7123 h 10491"/>
              <a:gd name="connsiteX4" fmla="*/ 5516 w 10391"/>
              <a:gd name="connsiteY4" fmla="*/ 9379 h 10491"/>
              <a:gd name="connsiteX5" fmla="*/ 3875 w 10391"/>
              <a:gd name="connsiteY5" fmla="*/ 8959 h 10491"/>
              <a:gd name="connsiteX6" fmla="*/ 4897 w 10391"/>
              <a:gd name="connsiteY6" fmla="*/ 10337 h 10491"/>
              <a:gd name="connsiteX7" fmla="*/ 1487 w 10391"/>
              <a:gd name="connsiteY7" fmla="*/ 10491 h 10491"/>
              <a:gd name="connsiteX8" fmla="*/ 0 w 10391"/>
              <a:gd name="connsiteY8" fmla="*/ 7154 h 10491"/>
              <a:gd name="connsiteX9" fmla="*/ 1868 w 10391"/>
              <a:gd name="connsiteY9" fmla="*/ 4884 h 10491"/>
              <a:gd name="connsiteX10" fmla="*/ 3370 w 10391"/>
              <a:gd name="connsiteY10" fmla="*/ 4462 h 10491"/>
              <a:gd name="connsiteX11" fmla="*/ 1194 w 10391"/>
              <a:gd name="connsiteY11" fmla="*/ 2063 h 10491"/>
              <a:gd name="connsiteX12" fmla="*/ 4739 w 10391"/>
              <a:gd name="connsiteY12" fmla="*/ 0 h 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91" h="10491">
                <a:moveTo>
                  <a:pt x="4739" y="0"/>
                </a:moveTo>
                <a:lnTo>
                  <a:pt x="10391" y="1427"/>
                </a:lnTo>
                <a:lnTo>
                  <a:pt x="9487" y="3834"/>
                </a:lnTo>
                <a:lnTo>
                  <a:pt x="8562" y="7123"/>
                </a:lnTo>
                <a:lnTo>
                  <a:pt x="5516" y="9379"/>
                </a:lnTo>
                <a:lnTo>
                  <a:pt x="3875" y="8959"/>
                </a:lnTo>
                <a:lnTo>
                  <a:pt x="4897" y="10337"/>
                </a:lnTo>
                <a:lnTo>
                  <a:pt x="1487" y="10491"/>
                </a:lnTo>
                <a:lnTo>
                  <a:pt x="0" y="7154"/>
                </a:lnTo>
                <a:lnTo>
                  <a:pt x="1868" y="4884"/>
                </a:lnTo>
                <a:lnTo>
                  <a:pt x="3370" y="4462"/>
                </a:lnTo>
                <a:lnTo>
                  <a:pt x="1194" y="2063"/>
                </a:lnTo>
                <a:lnTo>
                  <a:pt x="473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" name="AutoShape 13"/>
          <p:cNvSpPr>
            <a:spLocks noChangeAspect="1" noChangeArrowheads="1"/>
          </p:cNvSpPr>
          <p:nvPr/>
        </p:nvSpPr>
        <p:spPr bwMode="auto">
          <a:xfrm>
            <a:off x="2466478" y="3018399"/>
            <a:ext cx="1307012" cy="82830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BREST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LFRR</a:t>
            </a:r>
          </a:p>
        </p:txBody>
      </p:sp>
      <p:sp>
        <p:nvSpPr>
          <p:cNvPr id="29" name="AutoShape 14"/>
          <p:cNvSpPr>
            <a:spLocks noChangeAspect="1" noChangeArrowheads="1"/>
          </p:cNvSpPr>
          <p:nvPr/>
        </p:nvSpPr>
        <p:spPr bwMode="auto">
          <a:xfrm>
            <a:off x="4279857" y="2664728"/>
            <a:ext cx="1122438" cy="66264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PARIS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LFFF</a:t>
            </a:r>
          </a:p>
        </p:txBody>
      </p:sp>
      <p:sp>
        <p:nvSpPr>
          <p:cNvPr id="30" name="AutoShape 15"/>
          <p:cNvSpPr>
            <a:spLocks noChangeAspect="1" noChangeArrowheads="1"/>
          </p:cNvSpPr>
          <p:nvPr/>
        </p:nvSpPr>
        <p:spPr bwMode="auto">
          <a:xfrm>
            <a:off x="6061820" y="2811773"/>
            <a:ext cx="1208401" cy="71339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REIMS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LFEE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3383195" y="4677513"/>
            <a:ext cx="1751184" cy="7334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BORDEAUX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LFBB</a:t>
            </a:r>
          </a:p>
        </p:txBody>
      </p:sp>
      <p:sp>
        <p:nvSpPr>
          <p:cNvPr id="32" name="AutoShape 17"/>
          <p:cNvSpPr>
            <a:spLocks noChangeAspect="1" noChangeArrowheads="1"/>
          </p:cNvSpPr>
          <p:nvPr/>
        </p:nvSpPr>
        <p:spPr bwMode="auto">
          <a:xfrm>
            <a:off x="5029416" y="4677513"/>
            <a:ext cx="2064808" cy="79231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MARSEILLE</a:t>
            </a:r>
          </a:p>
          <a:p>
            <a:pPr algn="ctr"/>
            <a:r>
              <a:rPr lang="fr-FR" sz="1800" b="1" spc="50" dirty="0">
                <a:ln w="11430"/>
                <a:solidFill>
                  <a:srgbClr val="09213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rebuchet MS"/>
              </a:rPr>
              <a:t>LFMM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28133" y="853384"/>
            <a:ext cx="768522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fr-FR" sz="1400" dirty="0">
                <a:latin typeface="Trebuchet MS"/>
                <a:cs typeface="Trebuchet MS"/>
              </a:rPr>
              <a:t>Afin de faciliter le contrôle, le territoire français est divisé en </a:t>
            </a:r>
            <a:r>
              <a:rPr lang="fr-FR" sz="1400" b="1" dirty="0">
                <a:latin typeface="Trebuchet MS"/>
                <a:cs typeface="Trebuchet MS"/>
              </a:rPr>
              <a:t>5</a:t>
            </a:r>
            <a:r>
              <a:rPr lang="fr-FR" sz="1400" dirty="0">
                <a:latin typeface="Trebuchet MS"/>
                <a:cs typeface="Trebuchet MS"/>
              </a:rPr>
              <a:t> régions d'information de vol, dénommées </a:t>
            </a:r>
            <a:r>
              <a:rPr lang="fr-FR" sz="1400" b="1" dirty="0">
                <a:latin typeface="Trebuchet MS"/>
                <a:cs typeface="Trebuchet MS"/>
              </a:rPr>
              <a:t>FIR </a:t>
            </a:r>
            <a:r>
              <a:rPr lang="fr-FR" sz="1400" dirty="0">
                <a:latin typeface="Trebuchet MS"/>
                <a:cs typeface="Trebuchet MS"/>
              </a:rPr>
              <a:t>(Flight Information Région).</a:t>
            </a:r>
          </a:p>
        </p:txBody>
      </p:sp>
    </p:spTree>
    <p:custDataLst>
      <p:tags r:id="rId1"/>
    </p:custDataLst>
  </p:cSld>
  <p:clrMapOvr>
    <a:masterClrMapping/>
  </p:clrMapOvr>
  <p:transition advTm="41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 animBg="1"/>
      <p:bldP spid="95237" grpId="0" animBg="1"/>
      <p:bldP spid="95234" grpId="0" animBg="1"/>
      <p:bldP spid="95235" grpId="0" animBg="1"/>
      <p:bldP spid="95236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15.7|13.4|17.8|3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1|14.3|18.6|13.9|11.5|21.8|25.2|16.3|31|3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8|4.4|16.9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4|3.5|2.8|7.8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4|9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2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7|47.7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0.5|8.6|2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5.5|2.8|3.2|2.3|2.3|4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4|9|8.5|10.2|6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6|6.3|4.1|5|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9.2|4.3|7.4|5.6|1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9.2|4.3|7.4|5.6|1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5.7|2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5|55.7|20.1|15.2|15.7|32.1|12.9|11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1|15.4|40|6.8|8.1|32.3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1|14.3|18.6|13.9|11.5|21.8|25.2|16.3|31|3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7.7|6.3"/>
</p:tagLst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RN 2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RN 21" id="{4A919B08-6018-4D56-9DB2-540BFA37850B}" vid="{8D51EA46-4FDD-4623-8A59-554E9265723D}"/>
    </a:ext>
  </a:extLst>
</a:theme>
</file>

<file path=ppt/theme/theme3.xml><?xml version="1.0" encoding="utf-8"?>
<a:theme xmlns:a="http://schemas.openxmlformats.org/drawingml/2006/main" name="1_HORN-202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RN-2021" id="{E1A1194D-B58C-BC4D-B2E8-43081A5BC823}" vid="{0FA4CD5B-4CFF-8347-B868-F3B7BD63DDD1}"/>
    </a:ext>
  </a:extLst>
</a:theme>
</file>

<file path=ppt/theme/theme4.xml><?xml version="1.0" encoding="utf-8"?>
<a:theme xmlns:a="http://schemas.openxmlformats.org/drawingml/2006/main" name="2_HORN-202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N-2021" id="{6175A6EE-CF46-2849-AEEB-4512B9594832}" vid="{A2E908C5-5245-EE4A-86ED-38883283CA74}"/>
    </a:ext>
  </a:extLst>
</a:theme>
</file>

<file path=ppt/theme/theme5.xml><?xml version="1.0" encoding="utf-8"?>
<a:theme xmlns:a="http://schemas.openxmlformats.org/drawingml/2006/main" name="1_HORN 2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RN 21" id="{4A919B08-6018-4D56-9DB2-540BFA37850B}" vid="{8D51EA46-4FDD-4623-8A59-554E9265723D}"/>
    </a:ext>
  </a:extLst>
</a:theme>
</file>

<file path=ppt/theme/theme6.xml><?xml version="1.0" encoding="utf-8"?>
<a:theme xmlns:a="http://schemas.openxmlformats.org/drawingml/2006/main" name="3_HORN-202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RN-2021" id="{E1A1194D-B58C-BC4D-B2E8-43081A5BC823}" vid="{0FA4CD5B-4CFF-8347-B868-F3B7BD63DDD1}"/>
    </a:ext>
  </a:extLst>
</a:theme>
</file>

<file path=ppt/theme/theme7.xml><?xml version="1.0" encoding="utf-8"?>
<a:theme xmlns:a="http://schemas.openxmlformats.org/drawingml/2006/main" name="4_HORN-202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N-2021" id="{6175A6EE-CF46-2849-AEEB-4512B9594832}" vid="{A2E908C5-5245-EE4A-86ED-38883283CA74}"/>
    </a:ext>
  </a:extLst>
</a:theme>
</file>

<file path=ppt/theme/theme8.xml><?xml version="1.0" encoding="utf-8"?>
<a:theme xmlns:a="http://schemas.openxmlformats.org/drawingml/2006/main" name="HD202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FDD25BE4-B4EC-F346-BC2C-A292CBC6DAEA}" vid="{26C3010D-0215-1148-8A59-4631E656CE5B}"/>
    </a:ext>
  </a:extLst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7937</TotalTime>
  <Words>2536</Words>
  <Application>Microsoft Macintosh PowerPoint</Application>
  <PresentationFormat>Affichage à l'écran (4:3)</PresentationFormat>
  <Paragraphs>395</Paragraphs>
  <Slides>47</Slides>
  <Notes>12</Notes>
  <HiddenSlides>1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65" baseType="lpstr">
      <vt:lpstr>.Hiragino Kaku Gothic Interface W3</vt:lpstr>
      <vt:lpstr>Arial</vt:lpstr>
      <vt:lpstr>Calibri</vt:lpstr>
      <vt:lpstr>Candara</vt:lpstr>
      <vt:lpstr>Cooper Black</vt:lpstr>
      <vt:lpstr>Courier New</vt:lpstr>
      <vt:lpstr>Times New Roman</vt:lpstr>
      <vt:lpstr>Trebuchet MS</vt:lpstr>
      <vt:lpstr>Wingdings</vt:lpstr>
      <vt:lpstr>Conception personnalisée</vt:lpstr>
      <vt:lpstr>HORN 21</vt:lpstr>
      <vt:lpstr>1_HORN-2021</vt:lpstr>
      <vt:lpstr>2_HORN-2021</vt:lpstr>
      <vt:lpstr>1_HORN 21</vt:lpstr>
      <vt:lpstr>3_HORN-2021</vt:lpstr>
      <vt:lpstr>4_HORN-2021</vt:lpstr>
      <vt:lpstr>HD2021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HORN ULM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subject/>
  <dc:creator>DIDIER HORN</dc:creator>
  <cp:keywords/>
  <dc:description/>
  <cp:lastModifiedBy>didier Horn</cp:lastModifiedBy>
  <cp:revision>502</cp:revision>
  <cp:lastPrinted>2010-11-28T16:05:37Z</cp:lastPrinted>
  <dcterms:created xsi:type="dcterms:W3CDTF">2012-11-02T10:39:14Z</dcterms:created>
  <dcterms:modified xsi:type="dcterms:W3CDTF">2021-03-11T16:12:54Z</dcterms:modified>
  <cp:category/>
</cp:coreProperties>
</file>