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41" r:id="rId1"/>
    <p:sldMasterId id="2147484451" r:id="rId2"/>
    <p:sldMasterId id="2147484465" r:id="rId3"/>
    <p:sldMasterId id="2147484467" r:id="rId4"/>
    <p:sldMasterId id="2147484480" r:id="rId5"/>
    <p:sldMasterId id="2147484534" r:id="rId6"/>
    <p:sldMasterId id="2147484560" r:id="rId7"/>
  </p:sldMasterIdLst>
  <p:notesMasterIdLst>
    <p:notesMasterId r:id="rId36"/>
  </p:notesMasterIdLst>
  <p:sldIdLst>
    <p:sldId id="263" r:id="rId8"/>
    <p:sldId id="264" r:id="rId9"/>
    <p:sldId id="370" r:id="rId10"/>
    <p:sldId id="371" r:id="rId11"/>
    <p:sldId id="382" r:id="rId12"/>
    <p:sldId id="395" r:id="rId13"/>
    <p:sldId id="411" r:id="rId14"/>
    <p:sldId id="412" r:id="rId15"/>
    <p:sldId id="413" r:id="rId16"/>
    <p:sldId id="414" r:id="rId17"/>
    <p:sldId id="415" r:id="rId18"/>
    <p:sldId id="383" r:id="rId19"/>
    <p:sldId id="393" r:id="rId20"/>
    <p:sldId id="418" r:id="rId21"/>
    <p:sldId id="419" r:id="rId22"/>
    <p:sldId id="417" r:id="rId23"/>
    <p:sldId id="381" r:id="rId24"/>
    <p:sldId id="416" r:id="rId25"/>
    <p:sldId id="394" r:id="rId26"/>
    <p:sldId id="384" r:id="rId27"/>
    <p:sldId id="265" r:id="rId28"/>
    <p:sldId id="266" r:id="rId29"/>
    <p:sldId id="385" r:id="rId30"/>
    <p:sldId id="420" r:id="rId31"/>
    <p:sldId id="386" r:id="rId32"/>
    <p:sldId id="421" r:id="rId33"/>
    <p:sldId id="422" r:id="rId34"/>
    <p:sldId id="423" r:id="rId3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457200" rtl="0" eaLnBrk="1" latinLnBrk="0" hangingPunct="1">
      <a:defRPr kern="1200">
        <a:solidFill>
          <a:schemeClr val="tx1"/>
        </a:solidFill>
        <a:latin typeface="Tahoma" charset="0"/>
        <a:ea typeface="+mn-ea"/>
        <a:cs typeface="+mn-cs"/>
      </a:defRPr>
    </a:lvl6pPr>
    <a:lvl7pPr marL="2743200" algn="l" defTabSz="457200" rtl="0" eaLnBrk="1" latinLnBrk="0" hangingPunct="1">
      <a:defRPr kern="1200">
        <a:solidFill>
          <a:schemeClr val="tx1"/>
        </a:solidFill>
        <a:latin typeface="Tahoma" charset="0"/>
        <a:ea typeface="+mn-ea"/>
        <a:cs typeface="+mn-cs"/>
      </a:defRPr>
    </a:lvl7pPr>
    <a:lvl8pPr marL="3200400" algn="l" defTabSz="457200" rtl="0" eaLnBrk="1" latinLnBrk="0" hangingPunct="1">
      <a:defRPr kern="1200">
        <a:solidFill>
          <a:schemeClr val="tx1"/>
        </a:solidFill>
        <a:latin typeface="Tahoma" charset="0"/>
        <a:ea typeface="+mn-ea"/>
        <a:cs typeface="+mn-cs"/>
      </a:defRPr>
    </a:lvl8pPr>
    <a:lvl9pPr marL="3657600" algn="l" defTabSz="4572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9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389"/>
    <a:srgbClr val="AADC89"/>
    <a:srgbClr val="AAE4A0"/>
    <a:srgbClr val="A4DD9B"/>
    <a:srgbClr val="C7DDA8"/>
    <a:srgbClr val="C2D7A4"/>
    <a:srgbClr val="FF201A"/>
    <a:srgbClr val="FFFF99"/>
    <a:srgbClr val="FFCC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1"/>
    <p:restoredTop sz="50000" autoAdjust="0"/>
  </p:normalViewPr>
  <p:slideViewPr>
    <p:cSldViewPr snapToGrid="0" snapToObjects="1">
      <p:cViewPr varScale="1">
        <p:scale>
          <a:sx n="113" d="100"/>
          <a:sy n="113" d="100"/>
        </p:scale>
        <p:origin x="696" y="176"/>
      </p:cViewPr>
      <p:guideLst>
        <p:guide orient="horz" pos="4319"/>
        <p:guide pos="29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82"/>
    </p:cViewPr>
  </p:sorterViewPr>
  <p:gridSpacing cx="60128" cy="6012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E97B34-39CB-AE4F-ABE3-ED378B99F0CE}" type="datetimeFigureOut">
              <a:rPr lang="fr-FR" smtClean="0"/>
              <a:t>15/11/2020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89218-6CFE-E143-8840-B1C12E7900F3}" type="slidenum">
              <a:rPr lang="fr-FR" smtClean="0"/>
              <a:t>‹N°›</a:t>
            </a:fld>
            <a:endParaRPr lang="fr-FR"/>
          </a:p>
        </p:txBody>
      </p:sp>
    </p:spTree>
    <p:extLst>
      <p:ext uri="{BB962C8B-B14F-4D97-AF65-F5344CB8AC3E}">
        <p14:creationId xmlns:p14="http://schemas.microsoft.com/office/powerpoint/2010/main" val="33123964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6</a:t>
            </a:fld>
            <a:endParaRPr lang="fr-FR" dirty="0"/>
          </a:p>
        </p:txBody>
      </p:sp>
    </p:spTree>
    <p:extLst>
      <p:ext uri="{BB962C8B-B14F-4D97-AF65-F5344CB8AC3E}">
        <p14:creationId xmlns:p14="http://schemas.microsoft.com/office/powerpoint/2010/main" val="222173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7</a:t>
            </a:fld>
            <a:endParaRPr lang="fr-FR" dirty="0"/>
          </a:p>
        </p:txBody>
      </p:sp>
    </p:spTree>
    <p:extLst>
      <p:ext uri="{BB962C8B-B14F-4D97-AF65-F5344CB8AC3E}">
        <p14:creationId xmlns:p14="http://schemas.microsoft.com/office/powerpoint/2010/main" val="318621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8</a:t>
            </a:fld>
            <a:endParaRPr lang="fr-FR" dirty="0"/>
          </a:p>
        </p:txBody>
      </p:sp>
    </p:spTree>
    <p:extLst>
      <p:ext uri="{BB962C8B-B14F-4D97-AF65-F5344CB8AC3E}">
        <p14:creationId xmlns:p14="http://schemas.microsoft.com/office/powerpoint/2010/main" val="398920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9</a:t>
            </a:fld>
            <a:endParaRPr lang="fr-FR" dirty="0"/>
          </a:p>
        </p:txBody>
      </p:sp>
    </p:spTree>
    <p:extLst>
      <p:ext uri="{BB962C8B-B14F-4D97-AF65-F5344CB8AC3E}">
        <p14:creationId xmlns:p14="http://schemas.microsoft.com/office/powerpoint/2010/main" val="265099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10</a:t>
            </a:fld>
            <a:endParaRPr lang="fr-FR" dirty="0"/>
          </a:p>
        </p:txBody>
      </p:sp>
    </p:spTree>
    <p:extLst>
      <p:ext uri="{BB962C8B-B14F-4D97-AF65-F5344CB8AC3E}">
        <p14:creationId xmlns:p14="http://schemas.microsoft.com/office/powerpoint/2010/main" val="144898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endParaRPr lang="fr-FR" dirty="0"/>
          </a:p>
          <a:p>
            <a:endParaRPr lang="fr-FR" dirty="0"/>
          </a:p>
          <a:p>
            <a:endParaRPr lang="fr-FR" dirty="0"/>
          </a:p>
          <a:p>
            <a:r>
              <a:rPr lang="fr-FR" dirty="0"/>
              <a:t>Masse à vide + Forfait pilote + forfait Pax + forfait carburant + Crédit Parachute = Masse maxi au décollage (MTOW)</a:t>
            </a:r>
          </a:p>
          <a:p>
            <a:r>
              <a:rPr lang="fr-FR" dirty="0"/>
              <a:t>1 CV + 0,74 kW _ 1kW = 1,34 CV</a:t>
            </a:r>
          </a:p>
          <a:p>
            <a:endParaRPr lang="fr-FR" dirty="0"/>
          </a:p>
        </p:txBody>
      </p:sp>
      <p:sp>
        <p:nvSpPr>
          <p:cNvPr id="4" name="Espace réservé du numéro de diapositive 3"/>
          <p:cNvSpPr>
            <a:spLocks noGrp="1"/>
          </p:cNvSpPr>
          <p:nvPr>
            <p:ph type="sldNum" sz="quarter" idx="5"/>
          </p:nvPr>
        </p:nvSpPr>
        <p:spPr/>
        <p:txBody>
          <a:bodyPr/>
          <a:lstStyle/>
          <a:p>
            <a:fld id="{0A4E822C-C07D-FF4E-B4D4-7A28A41A4AA8}" type="slidenum">
              <a:rPr lang="fr-FR" smtClean="0"/>
              <a:pPr/>
              <a:t>11</a:t>
            </a:fld>
            <a:endParaRPr lang="fr-FR" dirty="0"/>
          </a:p>
        </p:txBody>
      </p:sp>
    </p:spTree>
    <p:extLst>
      <p:ext uri="{BB962C8B-B14F-4D97-AF65-F5344CB8AC3E}">
        <p14:creationId xmlns:p14="http://schemas.microsoft.com/office/powerpoint/2010/main" val="3147114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defRPr/>
            </a:pPr>
            <a:fld id="{6EA777AB-DA6D-0643-8278-DB457D4995E8}" type="slidenum">
              <a:rPr lang="fr-FR" smtClean="0"/>
              <a:pPr>
                <a:defRPr/>
              </a:pPr>
              <a:t>‹N°›</a:t>
            </a:fld>
            <a:endParaRPr lang="fr-FR"/>
          </a:p>
        </p:txBody>
      </p:sp>
    </p:spTree>
    <p:extLst>
      <p:ext uri="{BB962C8B-B14F-4D97-AF65-F5344CB8AC3E}">
        <p14:creationId xmlns:p14="http://schemas.microsoft.com/office/powerpoint/2010/main" val="372918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ide">
    <p:bg>
      <p:bgRef idx="1001">
        <a:schemeClr val="bg1"/>
      </p:bgRef>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AF41A251-B0F8-5141-B6E9-6F1EAB28C7D6}"/>
              </a:ext>
            </a:extLst>
          </p:cNvPr>
          <p:cNvSpPr>
            <a:spLocks noGrp="1"/>
          </p:cNvSpPr>
          <p:nvPr>
            <p:ph type="pic" sz="quarter" idx="10"/>
          </p:nvPr>
        </p:nvSpPr>
        <p:spPr>
          <a:xfrm>
            <a:off x="7627938" y="6500813"/>
            <a:ext cx="1516062" cy="357187"/>
          </a:xfrm>
          <a:prstGeom prst="rect">
            <a:avLst/>
          </a:prstGeom>
        </p:spPr>
        <p:txBody>
          <a:bodyPr/>
          <a:lstStyle/>
          <a:p>
            <a:endParaRPr lang="fr-FR" dirty="0"/>
          </a:p>
        </p:txBody>
      </p:sp>
    </p:spTree>
    <p:extLst>
      <p:ext uri="{BB962C8B-B14F-4D97-AF65-F5344CB8AC3E}">
        <p14:creationId xmlns:p14="http://schemas.microsoft.com/office/powerpoint/2010/main" val="290490626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0BB5C2FF-5AE6-FA44-B2F7-44335A16C103}" type="slidenum">
              <a:rPr lang="fr-FR" smtClean="0"/>
              <a:pPr>
                <a:defRPr/>
              </a:pPr>
              <a:t>‹N°›</a:t>
            </a:fld>
            <a:endParaRPr lang="fr-FR"/>
          </a:p>
        </p:txBody>
      </p:sp>
    </p:spTree>
    <p:extLst>
      <p:ext uri="{BB962C8B-B14F-4D97-AF65-F5344CB8AC3E}">
        <p14:creationId xmlns:p14="http://schemas.microsoft.com/office/powerpoint/2010/main" val="918875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1DC77595-850E-0648-A4B0-05C29BDCB1A9}" type="slidenum">
              <a:rPr lang="fr-FR" smtClean="0"/>
              <a:pPr>
                <a:defRPr/>
              </a:pPr>
              <a:t>‹N°›</a:t>
            </a:fld>
            <a:endParaRPr lang="fr-FR"/>
          </a:p>
        </p:txBody>
      </p:sp>
    </p:spTree>
    <p:extLst>
      <p:ext uri="{BB962C8B-B14F-4D97-AF65-F5344CB8AC3E}">
        <p14:creationId xmlns:p14="http://schemas.microsoft.com/office/powerpoint/2010/main" val="149348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4ABD91EF-2E88-844B-AF10-95757AD067EE}" type="slidenum">
              <a:rPr lang="fr-FR" smtClean="0"/>
              <a:pPr>
                <a:defRPr/>
              </a:pPr>
              <a:t>‹N°›</a:t>
            </a:fld>
            <a:endParaRPr lang="fr-FR"/>
          </a:p>
        </p:txBody>
      </p:sp>
    </p:spTree>
    <p:extLst>
      <p:ext uri="{BB962C8B-B14F-4D97-AF65-F5344CB8AC3E}">
        <p14:creationId xmlns:p14="http://schemas.microsoft.com/office/powerpoint/2010/main" val="1072437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7128A363-578C-2041-BE52-07FA4517F7FB}" type="slidenum">
              <a:rPr lang="fr-FR" smtClean="0"/>
              <a:pPr>
                <a:defRPr/>
              </a:pPr>
              <a:t>‹N°›</a:t>
            </a:fld>
            <a:endParaRPr lang="fr-FR"/>
          </a:p>
        </p:txBody>
      </p:sp>
    </p:spTree>
    <p:extLst>
      <p:ext uri="{BB962C8B-B14F-4D97-AF65-F5344CB8AC3E}">
        <p14:creationId xmlns:p14="http://schemas.microsoft.com/office/powerpoint/2010/main" val="2946923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3249078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163216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15/11/2020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27593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3368229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Vide">
    <p:bg>
      <p:bgRef idx="1001">
        <a:schemeClr val="bg1"/>
      </p:bgRef>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AF41A251-B0F8-5141-B6E9-6F1EAB28C7D6}"/>
              </a:ext>
            </a:extLst>
          </p:cNvPr>
          <p:cNvSpPr>
            <a:spLocks noGrp="1"/>
          </p:cNvSpPr>
          <p:nvPr>
            <p:ph type="pic" sz="quarter" idx="10"/>
          </p:nvPr>
        </p:nvSpPr>
        <p:spPr>
          <a:xfrm>
            <a:off x="7627938" y="6500813"/>
            <a:ext cx="1516062" cy="357187"/>
          </a:xfrm>
          <a:prstGeom prst="rect">
            <a:avLst/>
          </a:prstGeom>
        </p:spPr>
        <p:txBody>
          <a:bodyPr/>
          <a:lstStyle/>
          <a:p>
            <a:endParaRPr lang="fr-FR" dirty="0"/>
          </a:p>
        </p:txBody>
      </p:sp>
    </p:spTree>
    <p:extLst>
      <p:ext uri="{BB962C8B-B14F-4D97-AF65-F5344CB8AC3E}">
        <p14:creationId xmlns:p14="http://schemas.microsoft.com/office/powerpoint/2010/main" val="167972376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57192CF8-761C-7346-91C4-8833493C6E39}" type="slidenum">
              <a:rPr lang="fr-FR" smtClean="0"/>
              <a:pPr>
                <a:defRPr/>
              </a:pPr>
              <a:t>‹N°›</a:t>
            </a:fld>
            <a:endParaRPr lang="fr-FR"/>
          </a:p>
        </p:txBody>
      </p:sp>
    </p:spTree>
    <p:extLst>
      <p:ext uri="{BB962C8B-B14F-4D97-AF65-F5344CB8AC3E}">
        <p14:creationId xmlns:p14="http://schemas.microsoft.com/office/powerpoint/2010/main" val="511829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1391130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1012396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2558503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925910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180964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3582753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396430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defRPr/>
            </a:pPr>
            <a:fld id="{928B15F2-2FDF-774A-8208-B53597C79CD6}" type="slidenum">
              <a:rPr lang="fr-FR" smtClean="0"/>
              <a:pPr>
                <a:defRPr/>
              </a:pPr>
              <a:t>‹N°›</a:t>
            </a:fld>
            <a:endParaRPr lang="fr-FR"/>
          </a:p>
        </p:txBody>
      </p:sp>
    </p:spTree>
    <p:extLst>
      <p:ext uri="{BB962C8B-B14F-4D97-AF65-F5344CB8AC3E}">
        <p14:creationId xmlns:p14="http://schemas.microsoft.com/office/powerpoint/2010/main" val="371110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defRPr/>
            </a:pPr>
            <a:fld id="{B7E88CB5-45A5-4845-B891-198D13CE703F}" type="slidenum">
              <a:rPr lang="fr-FR" smtClean="0"/>
              <a:pPr>
                <a:defRPr/>
              </a:pPr>
              <a:t>‹N°›</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3103675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3405122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366564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8EF0458-2687-364B-99E8-D05126BB5D95}" type="datetimeFigureOut">
              <a:rPr lang="fr-FR" smtClean="0"/>
              <a:t>15/11/2020</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F1CF009-2B5D-2142-B224-75BB00827B75}" type="slidenum">
              <a:rPr lang="fr-FR" smtClean="0"/>
              <a:t>‹N°›</a:t>
            </a:fld>
            <a:endParaRPr lang="fr-FR"/>
          </a:p>
        </p:txBody>
      </p:sp>
    </p:spTree>
    <p:extLst>
      <p:ext uri="{BB962C8B-B14F-4D97-AF65-F5344CB8AC3E}">
        <p14:creationId xmlns:p14="http://schemas.microsoft.com/office/powerpoint/2010/main" val="4029512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fr-FR"/>
              <a:t>Modifiez le style du titre</a:t>
            </a:r>
            <a:endParaRPr lang="en-US" dirty="0"/>
          </a:p>
        </p:txBody>
      </p:sp>
      <p:sp>
        <p:nvSpPr>
          <p:cNvPr id="6" name="Text Placeholder 5"/>
          <p:cNvSpPr>
            <a:spLocks noGrp="1"/>
          </p:cNvSpPr>
          <p:nvPr>
            <p:ph type="body" sz="quarter" idx="10"/>
          </p:nvPr>
        </p:nvSpPr>
        <p:spPr>
          <a:xfrm>
            <a:off x="722313" y="1905000"/>
            <a:ext cx="8040688" cy="2286000"/>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24016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BB259573-BB60-7B4A-A5C7-89A2161E765B}" type="slidenum">
              <a:rPr lang="fr-FR" smtClean="0"/>
              <a:pPr>
                <a:defRPr/>
              </a:pPr>
              <a:t>‹N°›</a:t>
            </a:fld>
            <a:endParaRPr lang="fr-FR"/>
          </a:p>
        </p:txBody>
      </p:sp>
    </p:spTree>
    <p:extLst>
      <p:ext uri="{BB962C8B-B14F-4D97-AF65-F5344CB8AC3E}">
        <p14:creationId xmlns:p14="http://schemas.microsoft.com/office/powerpoint/2010/main" val="240047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64C4AD56-E724-C140-B303-C9D197D58DC7}" type="slidenum">
              <a:rPr lang="fr-FR" smtClean="0"/>
              <a:pPr>
                <a:defRPr/>
              </a:pPr>
              <a:t>‹N°›</a:t>
            </a:fld>
            <a:endParaRPr lang="fr-FR"/>
          </a:p>
        </p:txBody>
      </p:sp>
    </p:spTree>
    <p:extLst>
      <p:ext uri="{BB962C8B-B14F-4D97-AF65-F5344CB8AC3E}">
        <p14:creationId xmlns:p14="http://schemas.microsoft.com/office/powerpoint/2010/main" val="246790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57192CF8-761C-7346-91C4-8833493C6E39}" type="slidenum">
              <a:rPr lang="fr-FR" smtClean="0"/>
              <a:pPr>
                <a:defRPr/>
              </a:pPr>
              <a:t>‹N°›</a:t>
            </a:fld>
            <a:endParaRPr lang="fr-FR"/>
          </a:p>
        </p:txBody>
      </p:sp>
    </p:spTree>
    <p:extLst>
      <p:ext uri="{BB962C8B-B14F-4D97-AF65-F5344CB8AC3E}">
        <p14:creationId xmlns:p14="http://schemas.microsoft.com/office/powerpoint/2010/main" val="2392427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CD27A7D9-90A9-364E-AD6D-812467B10543}" type="slidenum">
              <a:rPr lang="fr-FR" smtClean="0"/>
              <a:pPr>
                <a:defRPr/>
              </a:pPr>
              <a:t>‹N°›</a:t>
            </a:fld>
            <a:endParaRPr lang="fr-FR"/>
          </a:p>
        </p:txBody>
      </p:sp>
    </p:spTree>
    <p:extLst>
      <p:ext uri="{BB962C8B-B14F-4D97-AF65-F5344CB8AC3E}">
        <p14:creationId xmlns:p14="http://schemas.microsoft.com/office/powerpoint/2010/main" val="3270056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a:defRPr/>
            </a:pPr>
            <a:fld id="{366AA3CB-D528-1D4F-A11E-393D1FE390A3}" type="slidenum">
              <a:rPr lang="fr-FR" smtClean="0"/>
              <a:pPr>
                <a:defRPr/>
              </a:pPr>
              <a:t>‹N°›</a:t>
            </a:fld>
            <a:endParaRPr lang="fr-FR"/>
          </a:p>
        </p:txBody>
      </p:sp>
    </p:spTree>
    <p:extLst>
      <p:ext uri="{BB962C8B-B14F-4D97-AF65-F5344CB8AC3E}">
        <p14:creationId xmlns:p14="http://schemas.microsoft.com/office/powerpoint/2010/main" val="374885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E0E5EB-6A07-9B40-AFEB-CBFF29A14B05}"/>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dirty="0"/>
              <a:t>Modifiez le style du titre</a:t>
            </a:r>
          </a:p>
        </p:txBody>
      </p:sp>
      <p:sp>
        <p:nvSpPr>
          <p:cNvPr id="3" name="Espace réservé du texte 2">
            <a:extLst>
              <a:ext uri="{FF2B5EF4-FFF2-40B4-BE49-F238E27FC236}">
                <a16:creationId xmlns:a16="http://schemas.microsoft.com/office/drawing/2014/main" id="{46E70A8D-80E5-BD44-B9E6-9A6A732F1590}"/>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BF30A60-7FEC-6445-818A-62FB153E79C4}"/>
              </a:ext>
            </a:extLst>
          </p:cNvPr>
          <p:cNvSpPr>
            <a:spLocks noGrp="1"/>
          </p:cNvSpPr>
          <p:nvPr>
            <p:ph type="dt" sz="half" idx="10"/>
          </p:nvPr>
        </p:nvSpPr>
        <p:spPr>
          <a:xfrm>
            <a:off x="628650" y="6356351"/>
            <a:ext cx="2057400" cy="365125"/>
          </a:xfrm>
          <a:prstGeom prst="rect">
            <a:avLst/>
          </a:prstGeom>
        </p:spPr>
        <p:txBody>
          <a:bodyPr/>
          <a:lstStyle/>
          <a:p>
            <a:endParaRPr lang="fr-FR"/>
          </a:p>
        </p:txBody>
      </p:sp>
      <p:sp>
        <p:nvSpPr>
          <p:cNvPr id="5" name="Espace réservé du pied de page 4">
            <a:extLst>
              <a:ext uri="{FF2B5EF4-FFF2-40B4-BE49-F238E27FC236}">
                <a16:creationId xmlns:a16="http://schemas.microsoft.com/office/drawing/2014/main" id="{9B1CABBF-FD5A-6C4B-9530-6229E984B48B}"/>
              </a:ext>
            </a:extLst>
          </p:cNvPr>
          <p:cNvSpPr>
            <a:spLocks noGrp="1"/>
          </p:cNvSpPr>
          <p:nvPr>
            <p:ph type="ftr" sz="quarter" idx="11"/>
          </p:nvPr>
        </p:nvSpPr>
        <p:spPr/>
        <p:txBody>
          <a:bodyPr/>
          <a:lstStyle/>
          <a:p>
            <a:r>
              <a:rPr lang="fr-FR"/>
              <a:t>Didier HORN - V1/2019</a:t>
            </a:r>
          </a:p>
        </p:txBody>
      </p:sp>
      <p:sp>
        <p:nvSpPr>
          <p:cNvPr id="6" name="Espace réservé du numéro de diapositive 5">
            <a:extLst>
              <a:ext uri="{FF2B5EF4-FFF2-40B4-BE49-F238E27FC236}">
                <a16:creationId xmlns:a16="http://schemas.microsoft.com/office/drawing/2014/main" id="{A1DDC710-9EE8-A249-8EA9-92772F7937D4}"/>
              </a:ext>
            </a:extLst>
          </p:cNvPr>
          <p:cNvSpPr>
            <a:spLocks noGrp="1"/>
          </p:cNvSpPr>
          <p:nvPr>
            <p:ph type="sldNum" sz="quarter" idx="12"/>
          </p:nvPr>
        </p:nvSpPr>
        <p:spPr>
          <a:xfrm>
            <a:off x="6457950" y="6356351"/>
            <a:ext cx="2057400" cy="365125"/>
          </a:xfrm>
          <a:prstGeom prst="rect">
            <a:avLst/>
          </a:prstGeom>
        </p:spPr>
        <p:txBody>
          <a:bodyPr/>
          <a:lstStyle/>
          <a:p>
            <a:fld id="{0F1AB0BF-B9AA-4348-B7F0-44DB22B9A2A2}" type="slidenum">
              <a:rPr lang="fr-FR" smtClean="0"/>
              <a:t>‹N°›</a:t>
            </a:fld>
            <a:endParaRPr lang="fr-FR"/>
          </a:p>
        </p:txBody>
      </p:sp>
    </p:spTree>
    <p:extLst>
      <p:ext uri="{BB962C8B-B14F-4D97-AF65-F5344CB8AC3E}">
        <p14:creationId xmlns:p14="http://schemas.microsoft.com/office/powerpoint/2010/main" val="2386575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a:defRPr/>
            </a:pPr>
            <a:fld id="{6EA777AB-DA6D-0643-8278-DB457D4995E8}" type="slidenum">
              <a:rPr lang="fr-FR" smtClean="0"/>
              <a:pPr>
                <a:defRPr/>
              </a:pPr>
              <a:t>‹N°›</a:t>
            </a:fld>
            <a:endParaRPr lang="fr-FR"/>
          </a:p>
        </p:txBody>
      </p:sp>
    </p:spTree>
    <p:extLst>
      <p:ext uri="{BB962C8B-B14F-4D97-AF65-F5344CB8AC3E}">
        <p14:creationId xmlns:p14="http://schemas.microsoft.com/office/powerpoint/2010/main" val="4253323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defRPr/>
            </a:pPr>
            <a:fld id="{197A7935-47E6-2141-917D-5AAEEE3792C3}" type="slidenum">
              <a:rPr lang="fr-FR" smtClean="0"/>
              <a:pPr>
                <a:defRPr/>
              </a:pPr>
              <a:t>‹N°›</a:t>
            </a:fld>
            <a:endParaRPr lang="fr-FR"/>
          </a:p>
        </p:txBody>
      </p:sp>
    </p:spTree>
    <p:extLst>
      <p:ext uri="{BB962C8B-B14F-4D97-AF65-F5344CB8AC3E}">
        <p14:creationId xmlns:p14="http://schemas.microsoft.com/office/powerpoint/2010/main" val="76203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0BB5C2FF-5AE6-FA44-B2F7-44335A16C103}" type="slidenum">
              <a:rPr lang="fr-FR" smtClean="0"/>
              <a:pPr>
                <a:defRPr/>
              </a:pPr>
              <a:t>‹N°›</a:t>
            </a:fld>
            <a:endParaRPr lang="fr-FR"/>
          </a:p>
        </p:txBody>
      </p:sp>
    </p:spTree>
    <p:extLst>
      <p:ext uri="{BB962C8B-B14F-4D97-AF65-F5344CB8AC3E}">
        <p14:creationId xmlns:p14="http://schemas.microsoft.com/office/powerpoint/2010/main" val="3968576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1DC77595-850E-0648-A4B0-05C29BDCB1A9}" type="slidenum">
              <a:rPr lang="fr-FR" smtClean="0"/>
              <a:pPr>
                <a:defRPr/>
              </a:pPr>
              <a:t>‹N°›</a:t>
            </a:fld>
            <a:endParaRPr lang="fr-FR"/>
          </a:p>
        </p:txBody>
      </p:sp>
    </p:spTree>
    <p:extLst>
      <p:ext uri="{BB962C8B-B14F-4D97-AF65-F5344CB8AC3E}">
        <p14:creationId xmlns:p14="http://schemas.microsoft.com/office/powerpoint/2010/main" val="3878639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4ABD91EF-2E88-844B-AF10-95757AD067EE}" type="slidenum">
              <a:rPr lang="fr-FR" smtClean="0"/>
              <a:pPr>
                <a:defRPr/>
              </a:pPr>
              <a:t>‹N°›</a:t>
            </a:fld>
            <a:endParaRPr lang="fr-FR"/>
          </a:p>
        </p:txBody>
      </p:sp>
    </p:spTree>
    <p:extLst>
      <p:ext uri="{BB962C8B-B14F-4D97-AF65-F5344CB8AC3E}">
        <p14:creationId xmlns:p14="http://schemas.microsoft.com/office/powerpoint/2010/main" val="1129527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7128A363-578C-2041-BE52-07FA4517F7FB}" type="slidenum">
              <a:rPr lang="fr-FR" smtClean="0"/>
              <a:pPr>
                <a:defRPr/>
              </a:pPr>
              <a:t>‹N°›</a:t>
            </a:fld>
            <a:endParaRPr lang="fr-FR"/>
          </a:p>
        </p:txBody>
      </p:sp>
    </p:spTree>
    <p:extLst>
      <p:ext uri="{BB962C8B-B14F-4D97-AF65-F5344CB8AC3E}">
        <p14:creationId xmlns:p14="http://schemas.microsoft.com/office/powerpoint/2010/main" val="499469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3353722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Vide">
    <p:bg>
      <p:bgRef idx="1001">
        <a:schemeClr val="bg1"/>
      </p:bgRef>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AF41A251-B0F8-5141-B6E9-6F1EAB28C7D6}"/>
              </a:ext>
            </a:extLst>
          </p:cNvPr>
          <p:cNvSpPr>
            <a:spLocks noGrp="1"/>
          </p:cNvSpPr>
          <p:nvPr>
            <p:ph type="pic" sz="quarter" idx="10"/>
          </p:nvPr>
        </p:nvSpPr>
        <p:spPr>
          <a:xfrm>
            <a:off x="7627938" y="6500813"/>
            <a:ext cx="1516062" cy="357187"/>
          </a:xfrm>
          <a:prstGeom prst="rect">
            <a:avLst/>
          </a:prstGeom>
        </p:spPr>
        <p:txBody>
          <a:bodyPr/>
          <a:lstStyle/>
          <a:p>
            <a:endParaRPr lang="fr-FR" dirty="0"/>
          </a:p>
        </p:txBody>
      </p:sp>
    </p:spTree>
    <p:extLst>
      <p:ext uri="{BB962C8B-B14F-4D97-AF65-F5344CB8AC3E}">
        <p14:creationId xmlns:p14="http://schemas.microsoft.com/office/powerpoint/2010/main" val="313908281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1910716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15/11/2020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76810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BB259573-BB60-7B4A-A5C7-89A2161E765B}" type="slidenum">
              <a:rPr lang="fr-FR" smtClean="0"/>
              <a:pPr>
                <a:defRPr/>
              </a:pPr>
              <a:t>‹N°›</a:t>
            </a:fld>
            <a:endParaRPr lang="fr-FR"/>
          </a:p>
        </p:txBody>
      </p:sp>
    </p:spTree>
    <p:extLst>
      <p:ext uri="{BB962C8B-B14F-4D97-AF65-F5344CB8AC3E}">
        <p14:creationId xmlns:p14="http://schemas.microsoft.com/office/powerpoint/2010/main" val="1289190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1658800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a:defRPr/>
            </a:pPr>
            <a:fld id="{B7E88CB5-45A5-4845-B891-198D13CE703F}" type="slidenum">
              <a:rPr lang="fr-FR" smtClean="0"/>
              <a:pPr>
                <a:defRPr/>
              </a:pPr>
              <a:t>‹N°›</a:t>
            </a:fld>
            <a:endParaRPr lang="fr-FR"/>
          </a:p>
        </p:txBody>
      </p:sp>
    </p:spTree>
    <p:extLst>
      <p:ext uri="{BB962C8B-B14F-4D97-AF65-F5344CB8AC3E}">
        <p14:creationId xmlns:p14="http://schemas.microsoft.com/office/powerpoint/2010/main" val="4094760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57192CF8-761C-7346-91C4-8833493C6E39}" type="slidenum">
              <a:rPr lang="fr-FR" smtClean="0"/>
              <a:pPr>
                <a:defRPr/>
              </a:pPr>
              <a:t>‹N°›</a:t>
            </a:fld>
            <a:endParaRPr lang="fr-FR"/>
          </a:p>
        </p:txBody>
      </p:sp>
    </p:spTree>
    <p:extLst>
      <p:ext uri="{BB962C8B-B14F-4D97-AF65-F5344CB8AC3E}">
        <p14:creationId xmlns:p14="http://schemas.microsoft.com/office/powerpoint/2010/main" val="2299085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2400751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B0C24-4241-6045-A1FB-0260554D9D30}"/>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28BC9BB-5614-A842-B4E0-BF220FE48950}"/>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3B7FD1E-2077-8C4C-B496-FC4AE2D0648F}"/>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5" name="Espace réservé du pied de page 4">
            <a:extLst>
              <a:ext uri="{FF2B5EF4-FFF2-40B4-BE49-F238E27FC236}">
                <a16:creationId xmlns:a16="http://schemas.microsoft.com/office/drawing/2014/main" id="{367488F2-C0A0-D840-A392-B77BC307F6D3}"/>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E45751E-FB92-264D-8EEF-4B2EB173AFA1}"/>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2919823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6F341-2457-434D-BA7D-C04A610C0120}"/>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1ABF1A95-30DC-7947-8824-D17C242980FC}"/>
              </a:ext>
            </a:extLst>
          </p:cNvPr>
          <p:cNvSpPr>
            <a:spLocks noGrp="1"/>
          </p:cNvSpPr>
          <p:nvPr>
            <p:ph idx="1"/>
          </p:nvPr>
        </p:nvSpPr>
        <p:spPr>
          <a:xfrm>
            <a:off x="628650" y="1825625"/>
            <a:ext cx="78867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A75E70-E859-2649-896E-6CCE2BC57EB8}"/>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5" name="Espace réservé du pied de page 4">
            <a:extLst>
              <a:ext uri="{FF2B5EF4-FFF2-40B4-BE49-F238E27FC236}">
                <a16:creationId xmlns:a16="http://schemas.microsoft.com/office/drawing/2014/main" id="{B1C6CED5-48D4-A047-BBB7-59632B680017}"/>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8A134195-6B25-0E42-8AF4-25F80D6F7133}"/>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405613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51ABB0-85AB-D044-A307-5AE3CCCBEA71}"/>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0EFAECF7-2D8A-8A4D-AE84-DC422ACF0605}"/>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F279A9-4B97-4746-8ACD-845E75484068}"/>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5" name="Espace réservé du pied de page 4">
            <a:extLst>
              <a:ext uri="{FF2B5EF4-FFF2-40B4-BE49-F238E27FC236}">
                <a16:creationId xmlns:a16="http://schemas.microsoft.com/office/drawing/2014/main" id="{6D11A63C-EF89-C249-8DA4-7771F22F7C35}"/>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4A6EB8F2-FB16-3C40-9337-01D70F400394}"/>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2656515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F06215-F20A-BC43-9505-1314328E2A8E}"/>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509A8611-B10A-324F-B905-90DCDDE5480A}"/>
              </a:ext>
            </a:extLst>
          </p:cNvPr>
          <p:cNvSpPr>
            <a:spLocks noGrp="1"/>
          </p:cNvSpPr>
          <p:nvPr>
            <p:ph sz="half" idx="1"/>
          </p:nvPr>
        </p:nvSpPr>
        <p:spPr>
          <a:xfrm>
            <a:off x="6286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75D154B-EEA2-544C-B916-B417253CF08A}"/>
              </a:ext>
            </a:extLst>
          </p:cNvPr>
          <p:cNvSpPr>
            <a:spLocks noGrp="1"/>
          </p:cNvSpPr>
          <p:nvPr>
            <p:ph sz="half" idx="2"/>
          </p:nvPr>
        </p:nvSpPr>
        <p:spPr>
          <a:xfrm>
            <a:off x="4629150" y="1825625"/>
            <a:ext cx="3886200" cy="435133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9347189-3A0B-EB40-8DFE-B728C224213F}"/>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6" name="Espace réservé du pied de page 5">
            <a:extLst>
              <a:ext uri="{FF2B5EF4-FFF2-40B4-BE49-F238E27FC236}">
                <a16:creationId xmlns:a16="http://schemas.microsoft.com/office/drawing/2014/main" id="{9925295C-1E86-D543-80D1-51B8C99D7A57}"/>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C6FD21D2-EEC5-C24B-ABDB-29EE88D3F378}"/>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1069528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F3F0D-BAEA-7D4B-8804-0187D9ED9023}"/>
              </a:ext>
            </a:extLst>
          </p:cNvPr>
          <p:cNvSpPr>
            <a:spLocks noGrp="1"/>
          </p:cNvSpPr>
          <p:nvPr>
            <p:ph type="title"/>
          </p:nvPr>
        </p:nvSpPr>
        <p:spPr>
          <a:xfrm>
            <a:off x="629841" y="365126"/>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4430AAA9-8994-464E-8EAB-199324354044}"/>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530A83-E2F8-C844-8B56-AC4127950193}"/>
              </a:ext>
            </a:extLst>
          </p:cNvPr>
          <p:cNvSpPr>
            <a:spLocks noGrp="1"/>
          </p:cNvSpPr>
          <p:nvPr>
            <p:ph sz="half" idx="2"/>
          </p:nvPr>
        </p:nvSpPr>
        <p:spPr>
          <a:xfrm>
            <a:off x="629842" y="2505075"/>
            <a:ext cx="3868340"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C099BEA-B9F9-D84E-9D9F-67173E62046C}"/>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72A5E56-8581-FC48-93EB-9222784EAD91}"/>
              </a:ext>
            </a:extLst>
          </p:cNvPr>
          <p:cNvSpPr>
            <a:spLocks noGrp="1"/>
          </p:cNvSpPr>
          <p:nvPr>
            <p:ph sz="quarter" idx="4"/>
          </p:nvPr>
        </p:nvSpPr>
        <p:spPr>
          <a:xfrm>
            <a:off x="4629150" y="2505075"/>
            <a:ext cx="3887391" cy="3684588"/>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59589A8-25FD-504A-9F95-8279152DC7A8}"/>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8" name="Espace réservé du pied de page 7">
            <a:extLst>
              <a:ext uri="{FF2B5EF4-FFF2-40B4-BE49-F238E27FC236}">
                <a16:creationId xmlns:a16="http://schemas.microsoft.com/office/drawing/2014/main" id="{741B584E-016C-A84C-9298-4F45688BF829}"/>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B6755483-1B84-B347-8E0E-2CB998AB7BC9}"/>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26967384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69175-888A-AD47-AD51-481A9F0FD9A0}"/>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85048D52-AA06-5A4D-AEBC-9EED3FEF7065}"/>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4" name="Espace réservé du pied de page 3">
            <a:extLst>
              <a:ext uri="{FF2B5EF4-FFF2-40B4-BE49-F238E27FC236}">
                <a16:creationId xmlns:a16="http://schemas.microsoft.com/office/drawing/2014/main" id="{328F7AAE-0C4A-5840-8FA4-D2B7AAB797A4}"/>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8461A194-226F-F04F-9C0D-19FC84273474}"/>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192691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64C4AD56-E724-C140-B303-C9D197D58DC7}" type="slidenum">
              <a:rPr lang="fr-FR" smtClean="0"/>
              <a:pPr>
                <a:defRPr/>
              </a:pPr>
              <a:t>‹N°›</a:t>
            </a:fld>
            <a:endParaRPr lang="fr-FR"/>
          </a:p>
        </p:txBody>
      </p:sp>
    </p:spTree>
    <p:extLst>
      <p:ext uri="{BB962C8B-B14F-4D97-AF65-F5344CB8AC3E}">
        <p14:creationId xmlns:p14="http://schemas.microsoft.com/office/powerpoint/2010/main" val="631213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BC93A7-0272-2F49-86A2-406B529CBA58}"/>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3" name="Espace réservé du pied de page 2">
            <a:extLst>
              <a:ext uri="{FF2B5EF4-FFF2-40B4-BE49-F238E27FC236}">
                <a16:creationId xmlns:a16="http://schemas.microsoft.com/office/drawing/2014/main" id="{8287B9DA-D7D2-DD43-92E4-050DB3EDB750}"/>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6047109E-4B42-E648-A594-022F29363888}"/>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1661848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87525-91D5-774F-B974-E5256A504C7E}"/>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D76CA5E9-8497-2B4F-BEA3-07E15146BF7B}"/>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1CB379A-72EF-7047-BB25-D564C98D994D}"/>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313C8A-E95C-104D-8D74-79286CC8F548}"/>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6" name="Espace réservé du pied de page 5">
            <a:extLst>
              <a:ext uri="{FF2B5EF4-FFF2-40B4-BE49-F238E27FC236}">
                <a16:creationId xmlns:a16="http://schemas.microsoft.com/office/drawing/2014/main" id="{3B6EE37B-9F06-B64E-A8E7-F4A360EB1074}"/>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F40DC6BF-802A-BE48-962B-19981B7A41C9}"/>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2751637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AFC5D-8480-5E4D-BB01-84B8C51C3FC0}"/>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58A129E0-67ED-7F49-AEFB-8C18F4EB677F}"/>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81EE2DB4-820C-AC4F-BBD1-8F298AFAADE2}"/>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233F0F5-141C-2C45-A4BA-98F28D1C3922}"/>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6" name="Espace réservé du pied de page 5">
            <a:extLst>
              <a:ext uri="{FF2B5EF4-FFF2-40B4-BE49-F238E27FC236}">
                <a16:creationId xmlns:a16="http://schemas.microsoft.com/office/drawing/2014/main" id="{D003EC63-E73F-FE4E-B6C3-1A6158846AFA}"/>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5B9ECC4A-359A-D44F-8154-73336E7748C4}"/>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321739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61C04-C1F1-C749-AC26-4A1EF166621E}"/>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6A31118-68BB-BD43-853D-FE567720AAB2}"/>
              </a:ext>
            </a:extLst>
          </p:cNvPr>
          <p:cNvSpPr>
            <a:spLocks noGrp="1"/>
          </p:cNvSpPr>
          <p:nvPr>
            <p:ph type="body" orient="vert" idx="1"/>
          </p:nvPr>
        </p:nvSpPr>
        <p:spPr>
          <a:xfrm>
            <a:off x="628650" y="1825625"/>
            <a:ext cx="7886700" cy="43513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246CFA-8E3C-454F-8404-F5329A213FD3}"/>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5" name="Espace réservé du pied de page 4">
            <a:extLst>
              <a:ext uri="{FF2B5EF4-FFF2-40B4-BE49-F238E27FC236}">
                <a16:creationId xmlns:a16="http://schemas.microsoft.com/office/drawing/2014/main" id="{258759CE-4952-6542-8773-D868948237A6}"/>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2CCE184B-2055-E04C-9AF0-0407510181A7}"/>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1603839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46EB88-C4D5-5E40-93FC-4ED591EB416F}"/>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FEF0C60-5BF2-0A4D-AD52-5D88E527D7D8}"/>
              </a:ext>
            </a:extLst>
          </p:cNvPr>
          <p:cNvSpPr>
            <a:spLocks noGrp="1"/>
          </p:cNvSpPr>
          <p:nvPr>
            <p:ph type="body" orient="vert" idx="1"/>
          </p:nvPr>
        </p:nvSpPr>
        <p:spPr>
          <a:xfrm>
            <a:off x="628650" y="365125"/>
            <a:ext cx="5800725" cy="5811838"/>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1E35CA-F38D-3647-95E3-E4857DCD51F1}"/>
              </a:ext>
            </a:extLst>
          </p:cNvPr>
          <p:cNvSpPr>
            <a:spLocks noGrp="1"/>
          </p:cNvSpPr>
          <p:nvPr>
            <p:ph type="dt" sz="half" idx="10"/>
          </p:nvPr>
        </p:nvSpPr>
        <p:spPr>
          <a:xfrm>
            <a:off x="628650" y="6356351"/>
            <a:ext cx="2057400" cy="365125"/>
          </a:xfrm>
          <a:prstGeom prst="rect">
            <a:avLst/>
          </a:prstGeom>
        </p:spPr>
        <p:txBody>
          <a:bodyPr/>
          <a:lstStyle/>
          <a:p>
            <a:fld id="{ACDDEC1D-A567-BA49-B18D-C48F4A9BA9AD}" type="datetimeFigureOut">
              <a:rPr lang="fr-FR" smtClean="0"/>
              <a:t>15/11/2020</a:t>
            </a:fld>
            <a:endParaRPr lang="fr-FR"/>
          </a:p>
        </p:txBody>
      </p:sp>
      <p:sp>
        <p:nvSpPr>
          <p:cNvPr id="5" name="Espace réservé du pied de page 4">
            <a:extLst>
              <a:ext uri="{FF2B5EF4-FFF2-40B4-BE49-F238E27FC236}">
                <a16:creationId xmlns:a16="http://schemas.microsoft.com/office/drawing/2014/main" id="{40F60B2F-E90A-B342-8C22-64CB53B67A9C}"/>
              </a:ext>
            </a:extLst>
          </p:cNvPr>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D06513C9-7C8A-8745-8E68-4975D63D1054}"/>
              </a:ext>
            </a:extLst>
          </p:cNvPr>
          <p:cNvSpPr>
            <a:spLocks noGrp="1"/>
          </p:cNvSpPr>
          <p:nvPr>
            <p:ph type="sldNum" sz="quarter" idx="12"/>
          </p:nvPr>
        </p:nvSpPr>
        <p:spPr>
          <a:xfrm>
            <a:off x="6457950" y="6356351"/>
            <a:ext cx="2057400" cy="365125"/>
          </a:xfrm>
          <a:prstGeom prst="rect">
            <a:avLst/>
          </a:prstGeom>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6334633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En-tête de 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178C3691-3933-7640-8325-45E61A990B1C}" type="slidenum">
              <a:rPr lang="fr-FR" smtClean="0"/>
              <a:pPr>
                <a:defRPr/>
              </a:pPr>
              <a:t>‹N°›</a:t>
            </a:fld>
            <a:endParaRPr lang="fr-FR"/>
          </a:p>
        </p:txBody>
      </p:sp>
    </p:spTree>
    <p:extLst>
      <p:ext uri="{BB962C8B-B14F-4D97-AF65-F5344CB8AC3E}">
        <p14:creationId xmlns:p14="http://schemas.microsoft.com/office/powerpoint/2010/main" val="1184285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Vide">
    <p:bg>
      <p:bgRef idx="1001">
        <a:schemeClr val="bg1"/>
      </p:bgRef>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AF41A251-B0F8-5141-B6E9-6F1EAB28C7D6}"/>
              </a:ext>
            </a:extLst>
          </p:cNvPr>
          <p:cNvSpPr>
            <a:spLocks noGrp="1"/>
          </p:cNvSpPr>
          <p:nvPr>
            <p:ph type="pic" sz="quarter" idx="10"/>
          </p:nvPr>
        </p:nvSpPr>
        <p:spPr>
          <a:xfrm>
            <a:off x="7627938" y="6500813"/>
            <a:ext cx="1516062" cy="357187"/>
          </a:xfrm>
          <a:prstGeom prst="rect">
            <a:avLst/>
          </a:prstGeom>
        </p:spPr>
        <p:txBody>
          <a:bodyPr/>
          <a:lstStyle/>
          <a:p>
            <a:endParaRPr lang="fr-FR" dirty="0"/>
          </a:p>
        </p:txBody>
      </p:sp>
    </p:spTree>
    <p:extLst>
      <p:ext uri="{BB962C8B-B14F-4D97-AF65-F5344CB8AC3E}">
        <p14:creationId xmlns:p14="http://schemas.microsoft.com/office/powerpoint/2010/main" val="334531520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8552C5DF-CACA-A844-B1A4-356117CC93E6}" type="slidenum">
              <a:rPr lang="fr-FR" smtClean="0"/>
              <a:pPr>
                <a:defRPr/>
              </a:pPr>
              <a:t>‹N°›</a:t>
            </a:fld>
            <a:endParaRPr lang="fr-FR"/>
          </a:p>
        </p:txBody>
      </p:sp>
    </p:spTree>
    <p:extLst>
      <p:ext uri="{BB962C8B-B14F-4D97-AF65-F5344CB8AC3E}">
        <p14:creationId xmlns:p14="http://schemas.microsoft.com/office/powerpoint/2010/main" val="305196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a:defRPr/>
            </a:pPr>
            <a:fld id="{57192CF8-761C-7346-91C4-8833493C6E39}" type="slidenum">
              <a:rPr lang="fr-FR" smtClean="0"/>
              <a:pPr>
                <a:defRPr/>
              </a:pPr>
              <a:t>‹N°›</a:t>
            </a:fld>
            <a:endParaRPr lang="fr-FR"/>
          </a:p>
        </p:txBody>
      </p:sp>
    </p:spTree>
    <p:extLst>
      <p:ext uri="{BB962C8B-B14F-4D97-AF65-F5344CB8AC3E}">
        <p14:creationId xmlns:p14="http://schemas.microsoft.com/office/powerpoint/2010/main" val="4056605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a:defRPr/>
            </a:pPr>
            <a:fld id="{CD27A7D9-90A9-364E-AD6D-812467B10543}" type="slidenum">
              <a:rPr lang="fr-FR" smtClean="0"/>
              <a:pPr>
                <a:defRPr/>
              </a:pPr>
              <a:t>‹N°›</a:t>
            </a:fld>
            <a:endParaRPr lang="fr-FR"/>
          </a:p>
        </p:txBody>
      </p:sp>
    </p:spTree>
    <p:extLst>
      <p:ext uri="{BB962C8B-B14F-4D97-AF65-F5344CB8AC3E}">
        <p14:creationId xmlns:p14="http://schemas.microsoft.com/office/powerpoint/2010/main" val="346641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a:defRPr/>
            </a:pPr>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a:defRPr/>
            </a:pPr>
            <a:fld id="{366AA3CB-D528-1D4F-A11E-393D1FE390A3}" type="slidenum">
              <a:rPr lang="fr-FR" smtClean="0"/>
              <a:pPr>
                <a:defRPr/>
              </a:pPr>
              <a:t>‹N°›</a:t>
            </a:fld>
            <a:endParaRPr lang="fr-FR"/>
          </a:p>
        </p:txBody>
      </p:sp>
    </p:spTree>
    <p:extLst>
      <p:ext uri="{BB962C8B-B14F-4D97-AF65-F5344CB8AC3E}">
        <p14:creationId xmlns:p14="http://schemas.microsoft.com/office/powerpoint/2010/main" val="778571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5.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2.jp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8" r:id="rId3"/>
    <p:sldLayoutId id="214748445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5">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676251840"/>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15/11/2020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2013509477"/>
      </p:ext>
    </p:extLst>
  </p:cSld>
  <p:clrMap bg1="lt1" tx1="dk1" bg2="lt2" tx2="dk2" accent1="accent1" accent2="accent2" accent3="accent3" accent4="accent4" accent5="accent5" accent6="accent6" hlink="hlink" folHlink="folHlink"/>
  <p:sldLayoutIdLst>
    <p:sldLayoutId id="2147484466" r:id="rId1"/>
    <p:sldLayoutId id="2147484556" r:id="rId2"/>
    <p:sldLayoutId id="2147484557" r:id="rId3"/>
    <p:sldLayoutId id="2147484558" r:id="rId4"/>
    <p:sldLayoutId id="2147484559"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4">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3817651410"/>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6">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1136085416"/>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553" r:id="rId12"/>
    <p:sldLayoutId id="2147484554" r:id="rId13"/>
    <p:sldLayoutId id="214748455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15/11/2020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3098862698"/>
      </p:ext>
    </p:extLst>
  </p:cSld>
  <p:clrMap bg1="lt1" tx1="dk1" bg2="lt2" tx2="dk2" accent1="accent1" accent2="accent2" accent3="accent3" accent4="accent4" accent5="accent5" accent6="accent6" hlink="hlink" folHlink="folHlink"/>
  <p:sldLayoutIdLst>
    <p:sldLayoutId id="2147484535" r:id="rId1"/>
    <p:sldLayoutId id="2147484549" r:id="rId2"/>
    <p:sldLayoutId id="2147484550" r:id="rId3"/>
    <p:sldLayoutId id="2147484551" r:id="rId4"/>
    <p:sldLayoutId id="2147484552"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Une image contenant dessin&#10;&#10;Description générée automatiquement">
            <a:extLst>
              <a:ext uri="{FF2B5EF4-FFF2-40B4-BE49-F238E27FC236}">
                <a16:creationId xmlns:a16="http://schemas.microsoft.com/office/drawing/2014/main" id="{889992C6-9B84-6745-B281-DE810000E300}"/>
              </a:ext>
            </a:extLst>
          </p:cNvPr>
          <p:cNvPicPr>
            <a:picLocks/>
          </p:cNvPicPr>
          <p:nvPr/>
        </p:nvPicPr>
        <p:blipFill>
          <a:blip r:embed="rId16"/>
          <a:stretch>
            <a:fillRect/>
          </a:stretch>
        </p:blipFill>
        <p:spPr>
          <a:xfrm>
            <a:off x="8067519" y="6445405"/>
            <a:ext cx="1080000" cy="400000"/>
          </a:xfrm>
          <a:prstGeom prst="rect">
            <a:avLst/>
          </a:prstGeom>
        </p:spPr>
      </p:pic>
      <p:sp>
        <p:nvSpPr>
          <p:cNvPr id="9" name="Rectangle 8">
            <a:extLst>
              <a:ext uri="{FF2B5EF4-FFF2-40B4-BE49-F238E27FC236}">
                <a16:creationId xmlns:a16="http://schemas.microsoft.com/office/drawing/2014/main" id="{CB8AED2A-9E4F-2846-88A6-7A6D2F99B6B5}"/>
              </a:ext>
            </a:extLst>
          </p:cNvPr>
          <p:cNvSpPr/>
          <p:nvPr/>
        </p:nvSpPr>
        <p:spPr>
          <a:xfrm>
            <a:off x="7593980" y="6456556"/>
            <a:ext cx="1550020" cy="4014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2811766"/>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14.tiff"/><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9.tiff"/><Relationship Id="rId5" Type="http://schemas.openxmlformats.org/officeDocument/2006/relationships/image" Target="../media/image16.tiff"/><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5.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hyperlink" Target="http://www.sia.aviation-civile.gouv.fr" TargetMode="Externa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5.tiff"/><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6.xml"/><Relationship Id="rId5" Type="http://schemas.openxmlformats.org/officeDocument/2006/relationships/image" Target="../media/image7.tiff"/><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9.tiff"/><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317" name="Rectangle 5"/>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
        <p:nvSpPr>
          <p:cNvPr id="5" name="Rectangle à coins arrondis 4"/>
          <p:cNvSpPr/>
          <p:nvPr/>
        </p:nvSpPr>
        <p:spPr>
          <a:xfrm>
            <a:off x="1025877" y="1176578"/>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CD17A7-B8AF-2F41-B5CA-22062436B7A3}"/>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l="70824" r="11886"/>
          <a:stretch/>
        </p:blipFill>
        <p:spPr>
          <a:xfrm>
            <a:off x="4572000" y="357526"/>
            <a:ext cx="1371601" cy="1140561"/>
          </a:xfrm>
          <a:prstGeom prst="rect">
            <a:avLst/>
          </a:prstGeom>
        </p:spPr>
      </p:pic>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pic>
        <p:nvPicPr>
          <p:cNvPr id="3" name="Image 2">
            <a:extLst>
              <a:ext uri="{FF2B5EF4-FFF2-40B4-BE49-F238E27FC236}">
                <a16:creationId xmlns:a16="http://schemas.microsoft.com/office/drawing/2014/main" id="{3FB6DDD6-FF0E-E74F-82C5-E5866DC01FE7}"/>
              </a:ext>
            </a:extLst>
          </p:cNvPr>
          <p:cNvPicPr>
            <a:picLocks noChangeAspect="1"/>
          </p:cNvPicPr>
          <p:nvPr/>
        </p:nvPicPr>
        <p:blipFill>
          <a:blip r:embed="rId4"/>
          <a:stretch>
            <a:fillRect/>
          </a:stretch>
        </p:blipFill>
        <p:spPr>
          <a:xfrm>
            <a:off x="52252" y="1627322"/>
            <a:ext cx="9041071" cy="2723405"/>
          </a:xfrm>
          <a:prstGeom prst="rect">
            <a:avLst/>
          </a:prstGeom>
        </p:spPr>
      </p:pic>
      <p:sp>
        <p:nvSpPr>
          <p:cNvPr id="6" name="Rectangle 5">
            <a:extLst>
              <a:ext uri="{FF2B5EF4-FFF2-40B4-BE49-F238E27FC236}">
                <a16:creationId xmlns:a16="http://schemas.microsoft.com/office/drawing/2014/main" id="{0B4F8EED-940B-4D43-A780-5CA14CF0C87C}"/>
              </a:ext>
            </a:extLst>
          </p:cNvPr>
          <p:cNvSpPr/>
          <p:nvPr/>
        </p:nvSpPr>
        <p:spPr>
          <a:xfrm>
            <a:off x="3189804" y="954586"/>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AEROSTAT</a:t>
            </a:r>
          </a:p>
        </p:txBody>
      </p:sp>
      <p:pic>
        <p:nvPicPr>
          <p:cNvPr id="4" name="Image 3">
            <a:extLst>
              <a:ext uri="{FF2B5EF4-FFF2-40B4-BE49-F238E27FC236}">
                <a16:creationId xmlns:a16="http://schemas.microsoft.com/office/drawing/2014/main" id="{4292395B-3B75-5B4C-82C2-FC3DE0CD5A84}"/>
              </a:ext>
            </a:extLst>
          </p:cNvPr>
          <p:cNvPicPr>
            <a:picLocks noChangeAspect="1"/>
          </p:cNvPicPr>
          <p:nvPr/>
        </p:nvPicPr>
        <p:blipFill>
          <a:blip r:embed="rId5"/>
          <a:stretch>
            <a:fillRect/>
          </a:stretch>
        </p:blipFill>
        <p:spPr>
          <a:xfrm>
            <a:off x="89865" y="4345447"/>
            <a:ext cx="9003517" cy="1807158"/>
          </a:xfrm>
          <a:prstGeom prst="rect">
            <a:avLst/>
          </a:prstGeom>
        </p:spPr>
      </p:pic>
    </p:spTree>
    <p:extLst>
      <p:ext uri="{BB962C8B-B14F-4D97-AF65-F5344CB8AC3E}">
        <p14:creationId xmlns:p14="http://schemas.microsoft.com/office/powerpoint/2010/main" val="42732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074D1C1-75A4-4E4A-8AB8-D74F1A4BB21A}"/>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l="87784"/>
          <a:stretch/>
        </p:blipFill>
        <p:spPr>
          <a:xfrm>
            <a:off x="4762992" y="384305"/>
            <a:ext cx="969075" cy="1140561"/>
          </a:xfrm>
          <a:prstGeom prst="rect">
            <a:avLst/>
          </a:prstGeom>
        </p:spPr>
      </p:pic>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pic>
        <p:nvPicPr>
          <p:cNvPr id="3" name="Image 2">
            <a:extLst>
              <a:ext uri="{FF2B5EF4-FFF2-40B4-BE49-F238E27FC236}">
                <a16:creationId xmlns:a16="http://schemas.microsoft.com/office/drawing/2014/main" id="{CC197608-B39A-304C-82E3-06BCE9D6FA9E}"/>
              </a:ext>
            </a:extLst>
          </p:cNvPr>
          <p:cNvPicPr>
            <a:picLocks noChangeAspect="1"/>
          </p:cNvPicPr>
          <p:nvPr/>
        </p:nvPicPr>
        <p:blipFill>
          <a:blip r:embed="rId4"/>
          <a:stretch>
            <a:fillRect/>
          </a:stretch>
        </p:blipFill>
        <p:spPr>
          <a:xfrm>
            <a:off x="-11836" y="1628775"/>
            <a:ext cx="9190514" cy="2760345"/>
          </a:xfrm>
          <a:prstGeom prst="rect">
            <a:avLst/>
          </a:prstGeom>
        </p:spPr>
      </p:pic>
      <p:sp>
        <p:nvSpPr>
          <p:cNvPr id="7" name="Rectangle 6">
            <a:extLst>
              <a:ext uri="{FF2B5EF4-FFF2-40B4-BE49-F238E27FC236}">
                <a16:creationId xmlns:a16="http://schemas.microsoft.com/office/drawing/2014/main" id="{907EFBF2-6A9C-1345-ADCB-B9627CCC01E7}"/>
              </a:ext>
            </a:extLst>
          </p:cNvPr>
          <p:cNvSpPr/>
          <p:nvPr/>
        </p:nvSpPr>
        <p:spPr>
          <a:xfrm>
            <a:off x="3680457" y="954586"/>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HELICO</a:t>
            </a:r>
          </a:p>
        </p:txBody>
      </p:sp>
      <p:pic>
        <p:nvPicPr>
          <p:cNvPr id="4" name="Image 3">
            <a:extLst>
              <a:ext uri="{FF2B5EF4-FFF2-40B4-BE49-F238E27FC236}">
                <a16:creationId xmlns:a16="http://schemas.microsoft.com/office/drawing/2014/main" id="{B9606ACD-B1D5-694F-9438-1CAF5CCEF6C7}"/>
              </a:ext>
            </a:extLst>
          </p:cNvPr>
          <p:cNvPicPr>
            <a:picLocks noChangeAspect="1"/>
          </p:cNvPicPr>
          <p:nvPr/>
        </p:nvPicPr>
        <p:blipFill>
          <a:blip r:embed="rId5"/>
          <a:stretch>
            <a:fillRect/>
          </a:stretch>
        </p:blipFill>
        <p:spPr>
          <a:xfrm>
            <a:off x="24674" y="4360659"/>
            <a:ext cx="9026434" cy="1810147"/>
          </a:xfrm>
          <a:prstGeom prst="rect">
            <a:avLst/>
          </a:prstGeom>
        </p:spPr>
      </p:pic>
      <p:pic>
        <p:nvPicPr>
          <p:cNvPr id="9" name="Image 8">
            <a:extLst>
              <a:ext uri="{FF2B5EF4-FFF2-40B4-BE49-F238E27FC236}">
                <a16:creationId xmlns:a16="http://schemas.microsoft.com/office/drawing/2014/main" id="{9E2940D1-67E2-1744-B069-E4C837AB888A}"/>
              </a:ext>
            </a:extLst>
          </p:cNvPr>
          <p:cNvPicPr>
            <a:picLocks noChangeAspect="1"/>
          </p:cNvPicPr>
          <p:nvPr/>
        </p:nvPicPr>
        <p:blipFill rotWithShape="1">
          <a:blip r:embed="rId6"/>
          <a:srcRect l="58270" b="20373"/>
          <a:stretch/>
        </p:blipFill>
        <p:spPr>
          <a:xfrm>
            <a:off x="6520216" y="1131084"/>
            <a:ext cx="2406075" cy="424732"/>
          </a:xfrm>
          <a:prstGeom prst="rect">
            <a:avLst/>
          </a:prstGeom>
        </p:spPr>
      </p:pic>
    </p:spTree>
    <p:extLst>
      <p:ext uri="{BB962C8B-B14F-4D97-AF65-F5344CB8AC3E}">
        <p14:creationId xmlns:p14="http://schemas.microsoft.com/office/powerpoint/2010/main" val="371125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à coins arrondis 4"/>
          <p:cNvSpPr/>
          <p:nvPr/>
        </p:nvSpPr>
        <p:spPr>
          <a:xfrm>
            <a:off x="969434" y="2293287"/>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7" name="Rectangle 5">
            <a:extLst>
              <a:ext uri="{FF2B5EF4-FFF2-40B4-BE49-F238E27FC236}">
                <a16:creationId xmlns:a16="http://schemas.microsoft.com/office/drawing/2014/main" id="{2245C7BE-2274-414F-8F1C-9DA35743800A}"/>
              </a:ext>
            </a:extLst>
          </p:cNvPr>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Tree>
    <p:extLst>
      <p:ext uri="{BB962C8B-B14F-4D97-AF65-F5344CB8AC3E}">
        <p14:creationId xmlns:p14="http://schemas.microsoft.com/office/powerpoint/2010/main" val="2054499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Rectangle 2" descr="Marbre blanc"/>
          <p:cNvSpPr>
            <a:spLocks noChangeArrowheads="1"/>
          </p:cNvSpPr>
          <p:nvPr/>
        </p:nvSpPr>
        <p:spPr bwMode="auto">
          <a:xfrm>
            <a:off x="1270000" y="1223385"/>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Survols maritimes </a:t>
            </a:r>
            <a:r>
              <a:rPr lang="fr-FR" b="1" dirty="0">
                <a:solidFill>
                  <a:schemeClr val="accent2"/>
                </a:solidFill>
                <a:cs typeface="Trebuchet MS"/>
              </a:rPr>
              <a:t>(arrêté du 24 Juillet 1991)</a:t>
            </a:r>
            <a:endParaRPr lang="fr-FR" sz="1800" b="1" dirty="0">
              <a:solidFill>
                <a:schemeClr val="accent2"/>
              </a:solidFill>
              <a:latin typeface="+mj-lt"/>
              <a:cs typeface="Trebuchet MS"/>
            </a:endParaRPr>
          </a:p>
        </p:txBody>
      </p:sp>
      <p:sp>
        <p:nvSpPr>
          <p:cNvPr id="9" name="Rectangle 3"/>
          <p:cNvSpPr txBox="1">
            <a:spLocks noChangeArrowheads="1"/>
          </p:cNvSpPr>
          <p:nvPr/>
        </p:nvSpPr>
        <p:spPr>
          <a:xfrm>
            <a:off x="606029" y="1695253"/>
            <a:ext cx="8062118" cy="1850835"/>
          </a:xfrm>
          <a:prstGeom prst="rect">
            <a:avLst/>
          </a:prstGeom>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fr-FR" sz="1600" dirty="0"/>
              <a:t>Tout aéronef doit emporter pour chaque occupant un gilet de sauvetage rangé de telle manière qu’il puisse être accessible facilement, lorsque : </a:t>
            </a:r>
          </a:p>
          <a:p>
            <a:pPr>
              <a:spcBef>
                <a:spcPts val="0"/>
              </a:spcBef>
              <a:spcAft>
                <a:spcPts val="600"/>
              </a:spcAft>
              <a:buFont typeface="Courier New" panose="02070309020205020404" pitchFamily="49" charset="0"/>
              <a:buChar char="o"/>
            </a:pPr>
            <a:r>
              <a:rPr lang="fr-FR" sz="1600" dirty="0"/>
              <a:t>dans le cas d’un aérodyne, il survole une étendue d’eau, à une distance de la côte telle qu’en cas de panne moteur il ne peut atteindre une terre se prêtant à un atterrissage d’urgence ;</a:t>
            </a:r>
          </a:p>
          <a:p>
            <a:pPr>
              <a:buFont typeface="Courier New" panose="02070309020205020404" pitchFamily="49" charset="0"/>
              <a:buChar char="o"/>
            </a:pPr>
            <a:r>
              <a:rPr lang="fr-FR" sz="1600" dirty="0"/>
              <a:t>dans tous les cas, il se trouve à plus de 50 milles marin (92 km).</a:t>
            </a:r>
          </a:p>
        </p:txBody>
      </p:sp>
    </p:spTree>
    <p:extLst>
      <p:ext uri="{BB962C8B-B14F-4D97-AF65-F5344CB8AC3E}">
        <p14:creationId xmlns:p14="http://schemas.microsoft.com/office/powerpoint/2010/main" val="290107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Rectangle 2" descr="Marbre blanc"/>
          <p:cNvSpPr>
            <a:spLocks noChangeArrowheads="1"/>
          </p:cNvSpPr>
          <p:nvPr/>
        </p:nvSpPr>
        <p:spPr bwMode="auto">
          <a:xfrm>
            <a:off x="1270000" y="1223385"/>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Survols maritimes </a:t>
            </a:r>
            <a:r>
              <a:rPr lang="fr-FR" b="1" dirty="0">
                <a:solidFill>
                  <a:schemeClr val="accent2"/>
                </a:solidFill>
                <a:cs typeface="Trebuchet MS"/>
              </a:rPr>
              <a:t>(arrêté du 24 Juillet 1991)</a:t>
            </a:r>
            <a:endParaRPr lang="fr-FR" sz="1800" b="1" dirty="0">
              <a:solidFill>
                <a:schemeClr val="accent2"/>
              </a:solidFill>
              <a:latin typeface="+mj-lt"/>
              <a:cs typeface="Trebuchet MS"/>
            </a:endParaRPr>
          </a:p>
        </p:txBody>
      </p:sp>
      <p:sp>
        <p:nvSpPr>
          <p:cNvPr id="9" name="Rectangle 3"/>
          <p:cNvSpPr txBox="1">
            <a:spLocks noChangeArrowheads="1"/>
          </p:cNvSpPr>
          <p:nvPr/>
        </p:nvSpPr>
        <p:spPr>
          <a:xfrm>
            <a:off x="278781" y="1695253"/>
            <a:ext cx="8631044" cy="4906269"/>
          </a:xfrm>
          <a:prstGeom prst="rect">
            <a:avLst/>
          </a:prstGeom>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600" dirty="0"/>
              <a:t>Lorsqu’un aéronef peut être amené à se trouver à une distance de la côte supérieure à 100 milles marins (185 kilomètres) dans le cas d’un aérodyne monomoteur ; </a:t>
            </a:r>
          </a:p>
          <a:p>
            <a:pPr marL="0" indent="0">
              <a:buNone/>
            </a:pPr>
            <a:r>
              <a:rPr lang="fr-FR" sz="1600" dirty="0"/>
              <a:t>celui-ci doit emporter : </a:t>
            </a:r>
          </a:p>
          <a:p>
            <a:pPr>
              <a:buFont typeface="Courier New" panose="02070309020205020404" pitchFamily="49" charset="0"/>
              <a:buChar char="o"/>
            </a:pPr>
            <a:r>
              <a:rPr lang="fr-FR" sz="1600" dirty="0"/>
              <a:t>un ou des canots de sauvetages facilement utilisables en nombre suffisant pour recevoir toutes les personnes à bord. </a:t>
            </a:r>
          </a:p>
          <a:p>
            <a:pPr marL="0" indent="0">
              <a:buNone/>
            </a:pPr>
            <a:r>
              <a:rPr lang="fr-FR" sz="1600" dirty="0"/>
              <a:t>A chaque canot de sauvetage doivent s’ajouter les équipements suivants : </a:t>
            </a:r>
          </a:p>
          <a:p>
            <a:pPr>
              <a:buFont typeface="Courier New" panose="02070309020205020404" pitchFamily="49" charset="0"/>
              <a:buChar char="o"/>
            </a:pPr>
            <a:r>
              <a:rPr lang="fr-FR" sz="1600" dirty="0"/>
              <a:t>un miroir de signalisation normalisé grand modèle ; </a:t>
            </a:r>
          </a:p>
          <a:p>
            <a:pPr>
              <a:buFont typeface="Courier New" panose="02070309020205020404" pitchFamily="49" charset="0"/>
              <a:buChar char="o"/>
            </a:pPr>
            <a:r>
              <a:rPr lang="fr-FR" sz="1600" dirty="0"/>
              <a:t>deux fusées parachute de couleur rouge ; </a:t>
            </a:r>
          </a:p>
          <a:p>
            <a:pPr>
              <a:buFont typeface="Courier New" panose="02070309020205020404" pitchFamily="49" charset="0"/>
              <a:buChar char="o"/>
            </a:pPr>
            <a:r>
              <a:rPr lang="fr-FR" sz="1600" dirty="0"/>
              <a:t>une lampe électrique fonctionnant au contact de l’eau ou une lampe électrique étanche ; </a:t>
            </a:r>
          </a:p>
          <a:p>
            <a:pPr>
              <a:buFont typeface="Courier New" panose="02070309020205020404" pitchFamily="49" charset="0"/>
              <a:buChar char="o"/>
            </a:pPr>
            <a:r>
              <a:rPr lang="fr-FR" sz="1600" dirty="0"/>
              <a:t>un matériel de survie et de signalisation comprenant : </a:t>
            </a:r>
          </a:p>
          <a:p>
            <a:pPr marL="685800" lvl="1">
              <a:buFont typeface="Arial" panose="020B0604020202020204" pitchFamily="34" charset="0"/>
              <a:buChar char="•"/>
            </a:pPr>
            <a:r>
              <a:rPr lang="fr-FR" sz="1600" dirty="0"/>
              <a:t>1 litre d’eau douce par personne à bord ; </a:t>
            </a:r>
          </a:p>
          <a:p>
            <a:pPr marL="685800" lvl="1">
              <a:buFont typeface="Arial" panose="020B0604020202020204" pitchFamily="34" charset="0"/>
              <a:buChar char="•"/>
            </a:pPr>
            <a:r>
              <a:rPr lang="fr-FR" sz="1600" dirty="0"/>
              <a:t>des sachets ou pains de fluorescéine d’une masse d’au moins 300 grammes ; </a:t>
            </a:r>
          </a:p>
          <a:p>
            <a:pPr marL="685800" lvl="1">
              <a:buFont typeface="Arial" panose="020B0604020202020204" pitchFamily="34" charset="0"/>
              <a:buChar char="•"/>
            </a:pPr>
            <a:r>
              <a:rPr lang="fr-FR" sz="1600" dirty="0"/>
              <a:t>une trousse médicale de premier secours comprenant des médicaments antalgiques, antinaupathiques (mal de mer), tonicardiaques, du collyre, des produits antiseptiques et un nécessaire à pansements. </a:t>
            </a:r>
          </a:p>
          <a:p>
            <a:pPr marL="0" indent="0">
              <a:buNone/>
            </a:pPr>
            <a:endParaRPr lang="fr-FR" sz="1600" dirty="0"/>
          </a:p>
        </p:txBody>
      </p:sp>
    </p:spTree>
    <p:extLst>
      <p:ext uri="{BB962C8B-B14F-4D97-AF65-F5344CB8AC3E}">
        <p14:creationId xmlns:p14="http://schemas.microsoft.com/office/powerpoint/2010/main" val="2772251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8" name="Rectangle 2" descr="Marbre blanc"/>
          <p:cNvSpPr>
            <a:spLocks noChangeArrowheads="1"/>
          </p:cNvSpPr>
          <p:nvPr/>
        </p:nvSpPr>
        <p:spPr bwMode="auto">
          <a:xfrm>
            <a:off x="1270000" y="1223385"/>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Survols maritimes </a:t>
            </a:r>
            <a:r>
              <a:rPr lang="fr-FR" b="1" dirty="0">
                <a:solidFill>
                  <a:schemeClr val="accent2"/>
                </a:solidFill>
                <a:cs typeface="Trebuchet MS"/>
              </a:rPr>
              <a:t>(arrêté du 24 Juillet 1991)</a:t>
            </a:r>
            <a:endParaRPr lang="fr-FR" sz="1800" b="1" dirty="0">
              <a:solidFill>
                <a:schemeClr val="accent2"/>
              </a:solidFill>
              <a:latin typeface="+mj-lt"/>
              <a:cs typeface="Trebuchet MS"/>
            </a:endParaRPr>
          </a:p>
        </p:txBody>
      </p:sp>
      <p:sp>
        <p:nvSpPr>
          <p:cNvPr id="9" name="Rectangle 3"/>
          <p:cNvSpPr txBox="1">
            <a:spLocks noChangeArrowheads="1"/>
          </p:cNvSpPr>
          <p:nvPr/>
        </p:nvSpPr>
        <p:spPr>
          <a:xfrm>
            <a:off x="278781" y="1695254"/>
            <a:ext cx="8631044" cy="3010562"/>
          </a:xfrm>
          <a:prstGeom prst="rect">
            <a:avLst/>
          </a:prstGeom>
          <a:effectLst/>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fr-FR" sz="1600" dirty="0"/>
              <a:t>Dans le cas des giravions (classes 4 et 6) :</a:t>
            </a:r>
          </a:p>
          <a:p>
            <a:pPr marL="0" indent="0">
              <a:spcBef>
                <a:spcPts val="0"/>
              </a:spcBef>
              <a:spcAft>
                <a:spcPts val="600"/>
              </a:spcAft>
              <a:buNone/>
            </a:pPr>
            <a:r>
              <a:rPr lang="fr-FR" sz="1600" dirty="0"/>
              <a:t>Tout giravion doit, de plus, être équipé d’un dispositif, permanent ou à déploiement rapide, assurant la flottabilité de l’appareil, lorsque : </a:t>
            </a:r>
          </a:p>
          <a:p>
            <a:pPr>
              <a:spcBef>
                <a:spcPts val="0"/>
              </a:spcBef>
              <a:spcAft>
                <a:spcPts val="600"/>
              </a:spcAft>
              <a:buFont typeface="Courier New" panose="02070309020205020404" pitchFamily="49" charset="0"/>
              <a:buChar char="o"/>
            </a:pPr>
            <a:r>
              <a:rPr lang="fr-FR" sz="1600" dirty="0"/>
              <a:t>il survole une étendue d’eau, à une distance de la côte telle qu’en cas de panne moteur il ne peut atteindre une terre se prêtant à un atterrissage d’urgence ;</a:t>
            </a:r>
          </a:p>
          <a:p>
            <a:pPr>
              <a:buFont typeface="Courier New" panose="02070309020205020404" pitchFamily="49" charset="0"/>
              <a:buChar char="o"/>
            </a:pPr>
            <a:r>
              <a:rPr lang="fr-FR" sz="1600" dirty="0"/>
              <a:t>dans tous les cas, il se trouve à plus de 50 milles marin (92 km). </a:t>
            </a:r>
          </a:p>
          <a:p>
            <a:pPr>
              <a:buFont typeface="Courier New" panose="02070309020205020404" pitchFamily="49" charset="0"/>
              <a:buChar char="o"/>
            </a:pPr>
            <a:r>
              <a:rPr lang="fr-FR" sz="1600" dirty="0"/>
              <a:t>Toutefois un exploitant peut déroger à cette disposition pour des vols de convoyage dans le cadre d’une activité particulière, sous réserve qu’il ait défini des procédures d’évacuation en cas d’amerrissage forcé et que l’équipage minimal de conduite soit seul à bord. </a:t>
            </a:r>
          </a:p>
          <a:p>
            <a:pPr marL="0" indent="0">
              <a:buNone/>
            </a:pPr>
            <a:endParaRPr lang="fr-FR" sz="1600" dirty="0"/>
          </a:p>
        </p:txBody>
      </p:sp>
    </p:spTree>
    <p:extLst>
      <p:ext uri="{BB962C8B-B14F-4D97-AF65-F5344CB8AC3E}">
        <p14:creationId xmlns:p14="http://schemas.microsoft.com/office/powerpoint/2010/main" val="262938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0" name="Rectangle 2" descr="Marbre blanc"/>
          <p:cNvSpPr>
            <a:spLocks noChangeArrowheads="1"/>
          </p:cNvSpPr>
          <p:nvPr/>
        </p:nvSpPr>
        <p:spPr bwMode="auto">
          <a:xfrm>
            <a:off x="1282700" y="3074334"/>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endParaRPr lang="fr-FR" sz="1800" b="1" dirty="0">
              <a:solidFill>
                <a:schemeClr val="accent2"/>
              </a:solidFill>
              <a:latin typeface="+mj-lt"/>
              <a:cs typeface="Trebuchet MS"/>
            </a:endParaRPr>
          </a:p>
        </p:txBody>
      </p:sp>
      <p:sp>
        <p:nvSpPr>
          <p:cNvPr id="13" name="ZoneTexte 12"/>
          <p:cNvSpPr txBox="1"/>
          <p:nvPr/>
        </p:nvSpPr>
        <p:spPr>
          <a:xfrm>
            <a:off x="457414" y="1787919"/>
            <a:ext cx="7897812" cy="958980"/>
          </a:xfrm>
          <a:prstGeom prst="rect">
            <a:avLst/>
          </a:prstGeom>
          <a:noFill/>
        </p:spPr>
        <p:txBody>
          <a:bodyPr wrap="square" rtlCol="0">
            <a:spAutoFit/>
          </a:bodyPr>
          <a:lstStyle/>
          <a:p>
            <a:pPr marL="342900" indent="-342900" defTabSz="457200">
              <a:lnSpc>
                <a:spcPct val="120000"/>
              </a:lnSpc>
              <a:spcAft>
                <a:spcPts val="1200"/>
              </a:spcAft>
              <a:buFont typeface="Courier New" panose="02070309020205020404" pitchFamily="49" charset="0"/>
              <a:buChar char="o"/>
              <a:tabLst>
                <a:tab pos="457200" algn="l"/>
              </a:tabLst>
              <a:defRPr/>
            </a:pPr>
            <a:r>
              <a:rPr lang="fr-FR" sz="1600" dirty="0">
                <a:latin typeface="+mj-lt"/>
              </a:rPr>
              <a:t>Sur un aéronef non pressurisé, l'emport d'un équipement respiratoire alimenté en oxygène est obligatoire pour le pilote au delà d'une durée supérieure à 30 minutes au-dessus du FL 100 et pour tous quelle que soit la durée au-dessus du FL 130.</a:t>
            </a:r>
          </a:p>
        </p:txBody>
      </p:sp>
      <p:sp>
        <p:nvSpPr>
          <p:cNvPr id="14" name="Rectangle 2" descr="Marbre blanc"/>
          <p:cNvSpPr>
            <a:spLocks noChangeArrowheads="1"/>
          </p:cNvSpPr>
          <p:nvPr/>
        </p:nvSpPr>
        <p:spPr bwMode="auto">
          <a:xfrm>
            <a:off x="1102732" y="1433293"/>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Equipement en oxygène</a:t>
            </a:r>
          </a:p>
        </p:txBody>
      </p:sp>
      <p:sp>
        <p:nvSpPr>
          <p:cNvPr id="15" name="Rectangle 2" descr="Marbre blanc"/>
          <p:cNvSpPr>
            <a:spLocks noChangeArrowheads="1"/>
          </p:cNvSpPr>
          <p:nvPr/>
        </p:nvSpPr>
        <p:spPr bwMode="auto">
          <a:xfrm>
            <a:off x="1102732" y="2971341"/>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Vol de nuit</a:t>
            </a:r>
          </a:p>
        </p:txBody>
      </p:sp>
      <p:sp>
        <p:nvSpPr>
          <p:cNvPr id="16" name="Rectangle 3"/>
          <p:cNvSpPr txBox="1">
            <a:spLocks noChangeArrowheads="1"/>
          </p:cNvSpPr>
          <p:nvPr/>
        </p:nvSpPr>
        <p:spPr>
          <a:xfrm>
            <a:off x="623094" y="3343446"/>
            <a:ext cx="7897812" cy="2355934"/>
          </a:xfrm>
          <a:prstGeom prst="rect">
            <a:avLst/>
          </a:prstGeom>
          <a:effectLst/>
        </p:spPr>
        <p:txBody>
          <a:bodyPr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120000"/>
              </a:lnSpc>
              <a:spcBef>
                <a:spcPct val="0"/>
              </a:spcBef>
              <a:spcAft>
                <a:spcPts val="1200"/>
              </a:spcAft>
              <a:buFont typeface="Courier New" panose="02070309020205020404" pitchFamily="49" charset="0"/>
              <a:buChar char="o"/>
              <a:tabLst>
                <a:tab pos="457200" algn="l"/>
              </a:tabLst>
              <a:defRPr/>
            </a:pPr>
            <a:r>
              <a:rPr lang="fr-FR" sz="1600" dirty="0"/>
              <a:t>Le vol de nuit en ULM est interdit.</a:t>
            </a:r>
          </a:p>
          <a:p>
            <a:pPr>
              <a:lnSpc>
                <a:spcPct val="120000"/>
              </a:lnSpc>
              <a:spcBef>
                <a:spcPct val="0"/>
              </a:spcBef>
              <a:spcAft>
                <a:spcPts val="600"/>
              </a:spcAft>
              <a:buFont typeface="Courier New" panose="02070309020205020404" pitchFamily="49" charset="0"/>
              <a:buChar char="o"/>
              <a:tabLst>
                <a:tab pos="457200" algn="l"/>
              </a:tabLst>
              <a:defRPr/>
            </a:pPr>
            <a:r>
              <a:rPr lang="fr-FR" sz="1600" dirty="0"/>
              <a:t>La nuit aéronautique débute 30’ après le coucher du soleil et finit 30’ avant le lever du soleil (heure locale). 15’ pour les DOM-TOM.</a:t>
            </a:r>
          </a:p>
          <a:p>
            <a:pPr marL="0" indent="0" algn="ctr">
              <a:lnSpc>
                <a:spcPct val="130000"/>
              </a:lnSpc>
              <a:spcAft>
                <a:spcPts val="0"/>
              </a:spcAft>
              <a:buNone/>
            </a:pPr>
            <a:r>
              <a:rPr lang="fr-FR" sz="1600" i="1" dirty="0">
                <a:cs typeface="Trebuchet MS"/>
              </a:rPr>
              <a:t>L’heure du lever et du coucher du soleil varie en fonction de la longitude : </a:t>
            </a:r>
          </a:p>
          <a:p>
            <a:pPr marL="0" indent="0" algn="ctr">
              <a:lnSpc>
                <a:spcPct val="120000"/>
              </a:lnSpc>
              <a:spcBef>
                <a:spcPct val="0"/>
              </a:spcBef>
              <a:spcAft>
                <a:spcPts val="0"/>
              </a:spcAft>
              <a:buNone/>
              <a:tabLst>
                <a:tab pos="457200" algn="l"/>
              </a:tabLst>
              <a:defRPr/>
            </a:pPr>
            <a:r>
              <a:rPr lang="fr-FR" sz="1600" i="1" dirty="0"/>
              <a:t>le soleil se lève et se couche plus tard pour un point situé plus à l’ouest. </a:t>
            </a:r>
          </a:p>
          <a:p>
            <a:pPr marL="0" indent="0" algn="ctr">
              <a:lnSpc>
                <a:spcPct val="120000"/>
              </a:lnSpc>
              <a:spcBef>
                <a:spcPct val="0"/>
              </a:spcBef>
              <a:spcAft>
                <a:spcPts val="0"/>
              </a:spcAft>
              <a:buNone/>
              <a:tabLst>
                <a:tab pos="457200" algn="l"/>
              </a:tabLst>
              <a:defRPr/>
            </a:pPr>
            <a:r>
              <a:rPr lang="fr-FR" sz="1600" i="1" dirty="0">
                <a:solidFill>
                  <a:schemeClr val="accent2"/>
                </a:solidFill>
              </a:rPr>
              <a:t>1°de longitude correspond à un décalage de 4 minutes.</a:t>
            </a:r>
          </a:p>
        </p:txBody>
      </p:sp>
    </p:spTree>
    <p:extLst>
      <p:ext uri="{BB962C8B-B14F-4D97-AF65-F5344CB8AC3E}">
        <p14:creationId xmlns:p14="http://schemas.microsoft.com/office/powerpoint/2010/main" val="184510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 name="ZoneTexte 12"/>
          <p:cNvSpPr txBox="1"/>
          <p:nvPr/>
        </p:nvSpPr>
        <p:spPr>
          <a:xfrm>
            <a:off x="944364" y="1922056"/>
            <a:ext cx="7385447" cy="970522"/>
          </a:xfrm>
          <a:prstGeom prst="rect">
            <a:avLst/>
          </a:prstGeom>
          <a:noFill/>
        </p:spPr>
        <p:txBody>
          <a:bodyPr wrap="square" rtlCol="0">
            <a:spAutoFit/>
          </a:bodyPr>
          <a:lstStyle/>
          <a:p>
            <a:pPr algn="ctr">
              <a:lnSpc>
                <a:spcPct val="120000"/>
              </a:lnSpc>
            </a:pPr>
            <a:r>
              <a:rPr lang="fr-FR" sz="1600" dirty="0">
                <a:latin typeface="+mj-lt"/>
              </a:rPr>
              <a:t>Pour entreprendre un </a:t>
            </a:r>
            <a:r>
              <a:rPr lang="fr-FR" sz="1600" b="1" dirty="0">
                <a:latin typeface="+mj-lt"/>
              </a:rPr>
              <a:t>vol local en vue de l’aérodrome</a:t>
            </a:r>
            <a:r>
              <a:rPr lang="fr-FR" sz="1600" dirty="0">
                <a:latin typeface="+mj-lt"/>
              </a:rPr>
              <a:t>, il faut embarquer une quantité de carburant correspondant à la durée du vol envisagé plus une réserve finale égale à </a:t>
            </a:r>
            <a:r>
              <a:rPr lang="fr-FR" sz="1600" b="1" dirty="0">
                <a:latin typeface="+mj-lt"/>
              </a:rPr>
              <a:t>10’</a:t>
            </a:r>
            <a:r>
              <a:rPr lang="fr-FR" sz="1600" dirty="0">
                <a:latin typeface="+mj-lt"/>
              </a:rPr>
              <a:t> de vol en régime de croisière.</a:t>
            </a:r>
          </a:p>
        </p:txBody>
      </p:sp>
      <p:sp>
        <p:nvSpPr>
          <p:cNvPr id="16" name="Rectangle 2" descr="Marbre blanc"/>
          <p:cNvSpPr>
            <a:spLocks noChangeArrowheads="1"/>
          </p:cNvSpPr>
          <p:nvPr/>
        </p:nvSpPr>
        <p:spPr bwMode="auto">
          <a:xfrm>
            <a:off x="1335088" y="1338003"/>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Emport de carburant (NCO.OP.125) </a:t>
            </a:r>
          </a:p>
        </p:txBody>
      </p:sp>
      <p:sp>
        <p:nvSpPr>
          <p:cNvPr id="12" name="ZoneTexte 11"/>
          <p:cNvSpPr txBox="1"/>
          <p:nvPr/>
        </p:nvSpPr>
        <p:spPr>
          <a:xfrm>
            <a:off x="944364" y="3044978"/>
            <a:ext cx="7385447" cy="970522"/>
          </a:xfrm>
          <a:prstGeom prst="rect">
            <a:avLst/>
          </a:prstGeom>
          <a:noFill/>
        </p:spPr>
        <p:txBody>
          <a:bodyPr wrap="square" rtlCol="0">
            <a:spAutoFit/>
          </a:bodyPr>
          <a:lstStyle/>
          <a:p>
            <a:pPr algn="ctr">
              <a:lnSpc>
                <a:spcPct val="120000"/>
              </a:lnSpc>
            </a:pPr>
            <a:r>
              <a:rPr lang="fr-FR" sz="1600" dirty="0">
                <a:latin typeface="+mj-lt"/>
              </a:rPr>
              <a:t>Lors d’un </a:t>
            </a:r>
            <a:r>
              <a:rPr lang="fr-FR" sz="1600" b="1" dirty="0">
                <a:latin typeface="+mj-lt"/>
              </a:rPr>
              <a:t>vol local hors de vue de l’aérodrome ou en navigation</a:t>
            </a:r>
            <a:r>
              <a:rPr lang="fr-FR" sz="1600" dirty="0">
                <a:latin typeface="+mj-lt"/>
              </a:rPr>
              <a:t>, il faut embarquer une réserve finale égale à </a:t>
            </a:r>
            <a:r>
              <a:rPr lang="fr-FR" sz="1600" b="1" dirty="0">
                <a:latin typeface="+mj-lt"/>
              </a:rPr>
              <a:t>30’</a:t>
            </a:r>
            <a:r>
              <a:rPr lang="fr-FR" sz="1600" dirty="0">
                <a:latin typeface="+mj-lt"/>
              </a:rPr>
              <a:t> de vol en régime de croisière.</a:t>
            </a:r>
          </a:p>
          <a:p>
            <a:pPr algn="ctr">
              <a:lnSpc>
                <a:spcPct val="120000"/>
              </a:lnSpc>
            </a:pPr>
            <a:r>
              <a:rPr lang="fr-FR" sz="1600" dirty="0">
                <a:latin typeface="+mj-lt"/>
              </a:rPr>
              <a:t>Cette réserve finale doit être à bord lors de l’atterrissage.</a:t>
            </a:r>
          </a:p>
        </p:txBody>
      </p:sp>
      <p:sp>
        <p:nvSpPr>
          <p:cNvPr id="14" name="ZoneTexte 13"/>
          <p:cNvSpPr txBox="1"/>
          <p:nvPr/>
        </p:nvSpPr>
        <p:spPr>
          <a:xfrm>
            <a:off x="740470" y="4230311"/>
            <a:ext cx="7793236" cy="1638397"/>
          </a:xfrm>
          <a:prstGeom prst="rect">
            <a:avLst/>
          </a:prstGeom>
          <a:noFill/>
        </p:spPr>
        <p:txBody>
          <a:bodyPr wrap="square" rtlCol="0">
            <a:spAutoFit/>
          </a:bodyPr>
          <a:lstStyle/>
          <a:p>
            <a:pPr algn="ctr">
              <a:lnSpc>
                <a:spcPct val="120000"/>
              </a:lnSpc>
              <a:spcAft>
                <a:spcPts val="600"/>
              </a:spcAft>
            </a:pPr>
            <a:r>
              <a:rPr lang="fr-FR" sz="1600" dirty="0">
                <a:latin typeface="+mj-lt"/>
              </a:rPr>
              <a:t>Lors d’une </a:t>
            </a:r>
            <a:r>
              <a:rPr lang="fr-FR" sz="1600" b="1" dirty="0">
                <a:latin typeface="+mj-lt"/>
              </a:rPr>
              <a:t>navigation</a:t>
            </a:r>
            <a:r>
              <a:rPr lang="fr-FR" sz="1600" dirty="0">
                <a:latin typeface="+mj-lt"/>
              </a:rPr>
              <a:t>, le calcul du carburant minimum à embarquer doit tenir compte :</a:t>
            </a:r>
          </a:p>
          <a:p>
            <a:pPr marL="742950" lvl="1" indent="-285750">
              <a:lnSpc>
                <a:spcPct val="120000"/>
              </a:lnSpc>
              <a:buFont typeface="Wingdings" charset="2"/>
              <a:buChar char="§"/>
            </a:pPr>
            <a:r>
              <a:rPr lang="fr-FR" sz="1600" dirty="0">
                <a:latin typeface="+mj-lt"/>
              </a:rPr>
              <a:t>Des conditions météorologiques prévues sur l’étape, </a:t>
            </a:r>
          </a:p>
          <a:p>
            <a:pPr marL="742950" lvl="1" indent="-285750">
              <a:lnSpc>
                <a:spcPct val="120000"/>
              </a:lnSpc>
              <a:buFont typeface="Wingdings" charset="2"/>
              <a:buChar char="§"/>
            </a:pPr>
            <a:r>
              <a:rPr lang="fr-FR" sz="1600" dirty="0">
                <a:latin typeface="+mj-lt"/>
              </a:rPr>
              <a:t>Des dégagements envisagés comme alternatives, </a:t>
            </a:r>
          </a:p>
          <a:p>
            <a:pPr marL="742950" lvl="1" indent="-285750">
              <a:lnSpc>
                <a:spcPct val="120000"/>
              </a:lnSpc>
              <a:buFont typeface="Wingdings" charset="2"/>
              <a:buChar char="§"/>
            </a:pPr>
            <a:r>
              <a:rPr lang="fr-FR" sz="1600" dirty="0">
                <a:latin typeface="+mj-lt"/>
              </a:rPr>
              <a:t>Des attentes et tous évènements pouvant retarder l’atterrissage (marge),</a:t>
            </a:r>
          </a:p>
          <a:p>
            <a:pPr marL="742950" lvl="1" indent="-285750">
              <a:lnSpc>
                <a:spcPct val="120000"/>
              </a:lnSpc>
              <a:buFont typeface="Wingdings" charset="2"/>
              <a:buChar char="§"/>
            </a:pPr>
            <a:r>
              <a:rPr lang="fr-FR" sz="1600" dirty="0">
                <a:latin typeface="+mj-lt"/>
              </a:rPr>
              <a:t>De la réserve finale.</a:t>
            </a:r>
          </a:p>
        </p:txBody>
      </p:sp>
      <p:sp>
        <p:nvSpPr>
          <p:cNvPr id="3" name="Rectangle 1">
            <a:extLst>
              <a:ext uri="{FF2B5EF4-FFF2-40B4-BE49-F238E27FC236}">
                <a16:creationId xmlns:a16="http://schemas.microsoft.com/office/drawing/2014/main" id="{EE497D2E-B548-2D49-874A-4B0074E3DBA3}"/>
              </a:ext>
            </a:extLst>
          </p:cNvPr>
          <p:cNvSpPr>
            <a:spLocks noChangeArrowheads="1"/>
          </p:cNvSpPr>
          <p:nvPr/>
        </p:nvSpPr>
        <p:spPr bwMode="auto">
          <a:xfrm>
            <a:off x="628650" y="3863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900" b="0" i="0" u="none" strike="noStrike" cap="none" normalizeH="0" baseline="0">
                <a:ln>
                  <a:noFill/>
                </a:ln>
                <a:solidFill>
                  <a:schemeClr val="tx1"/>
                </a:solidFill>
                <a:effectLst/>
                <a:latin typeface="Calibri" panose="020F050202020403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595E58AD-9DF2-6647-940F-A06B6FFDB7A9}"/>
              </a:ext>
            </a:extLst>
          </p:cNvPr>
          <p:cNvSpPr/>
          <p:nvPr/>
        </p:nvSpPr>
        <p:spPr>
          <a:xfrm rot="19468124">
            <a:off x="1182182" y="3540809"/>
            <a:ext cx="6097955" cy="646331"/>
          </a:xfrm>
          <a:prstGeom prst="rect">
            <a:avLst/>
          </a:prstGeom>
          <a:noFill/>
        </p:spPr>
        <p:txBody>
          <a:bodyPr wrap="square" lIns="91440" tIns="45720" rIns="91440" bIns="45720">
            <a:spAutoFit/>
          </a:bodyPr>
          <a:lstStyle/>
          <a:p>
            <a:pPr algn="ctr"/>
            <a:r>
              <a:rPr lang="fr-FR" sz="3600" b="1" dirty="0">
                <a:ln w="22225">
                  <a:solidFill>
                    <a:schemeClr val="accent2"/>
                  </a:solidFill>
                  <a:prstDash val="solid"/>
                </a:ln>
                <a:solidFill>
                  <a:schemeClr val="accent2">
                    <a:lumMod val="40000"/>
                    <a:lumOff val="60000"/>
                  </a:schemeClr>
                </a:solidFill>
                <a:latin typeface="+mj-lt"/>
              </a:rPr>
              <a:t>Non appliqué pour les ULM</a:t>
            </a:r>
          </a:p>
        </p:txBody>
      </p:sp>
    </p:spTree>
    <p:extLst>
      <p:ext uri="{BB962C8B-B14F-4D97-AF65-F5344CB8AC3E}">
        <p14:creationId xmlns:p14="http://schemas.microsoft.com/office/powerpoint/2010/main" val="385047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4"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3" name="ZoneTexte 12"/>
          <p:cNvSpPr txBox="1"/>
          <p:nvPr/>
        </p:nvSpPr>
        <p:spPr>
          <a:xfrm>
            <a:off x="289932" y="1721338"/>
            <a:ext cx="8463775" cy="830997"/>
          </a:xfrm>
          <a:prstGeom prst="rect">
            <a:avLst/>
          </a:prstGeom>
          <a:noFill/>
        </p:spPr>
        <p:txBody>
          <a:bodyPr wrap="square" rtlCol="0">
            <a:spAutoFit/>
          </a:bodyPr>
          <a:lstStyle/>
          <a:p>
            <a:r>
              <a:rPr lang="fr-FR" sz="1600" dirty="0">
                <a:latin typeface="+mj-lt"/>
              </a:rPr>
              <a:t>a) Le commandant de bord doit s’assurer avant tout vol que les quantités de carburant, de lubrifiant et autres produits consommables lui permettent d’effectuer le vol prévu avec une marge acceptable de sécurité. </a:t>
            </a:r>
          </a:p>
        </p:txBody>
      </p:sp>
      <p:sp>
        <p:nvSpPr>
          <p:cNvPr id="16" name="Rectangle 2" descr="Marbre blanc"/>
          <p:cNvSpPr>
            <a:spLocks noChangeArrowheads="1"/>
          </p:cNvSpPr>
          <p:nvPr/>
        </p:nvSpPr>
        <p:spPr bwMode="auto">
          <a:xfrm>
            <a:off x="1335088" y="1338003"/>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Emport de carburant (arrêté du 24 Juillet 1991)</a:t>
            </a:r>
          </a:p>
        </p:txBody>
      </p:sp>
      <p:sp>
        <p:nvSpPr>
          <p:cNvPr id="8" name="ZoneTexte 7">
            <a:extLst>
              <a:ext uri="{FF2B5EF4-FFF2-40B4-BE49-F238E27FC236}">
                <a16:creationId xmlns:a16="http://schemas.microsoft.com/office/drawing/2014/main" id="{D2A98AEF-2F4D-0149-A531-A8745D58F24F}"/>
              </a:ext>
            </a:extLst>
          </p:cNvPr>
          <p:cNvSpPr txBox="1"/>
          <p:nvPr/>
        </p:nvSpPr>
        <p:spPr>
          <a:xfrm>
            <a:off x="289931" y="2552335"/>
            <a:ext cx="8463775" cy="830997"/>
          </a:xfrm>
          <a:prstGeom prst="rect">
            <a:avLst/>
          </a:prstGeom>
          <a:noFill/>
        </p:spPr>
        <p:txBody>
          <a:bodyPr wrap="square" rtlCol="0">
            <a:spAutoFit/>
          </a:bodyPr>
          <a:lstStyle/>
          <a:p>
            <a:endParaRPr lang="fr-FR" sz="1600" dirty="0">
              <a:latin typeface="+mj-lt"/>
            </a:endParaRPr>
          </a:p>
          <a:p>
            <a:r>
              <a:rPr lang="fr-FR" sz="1600" dirty="0">
                <a:latin typeface="+mj-lt"/>
              </a:rPr>
              <a:t>b) Nul ne peut entreprendre un vol local au voisinage de son lieu de départ si ne sont embarquées les quantités de carburant nécessaires pour voler pendant 30 minutes.</a:t>
            </a:r>
          </a:p>
        </p:txBody>
      </p:sp>
      <p:sp>
        <p:nvSpPr>
          <p:cNvPr id="9" name="ZoneTexte 8">
            <a:extLst>
              <a:ext uri="{FF2B5EF4-FFF2-40B4-BE49-F238E27FC236}">
                <a16:creationId xmlns:a16="http://schemas.microsoft.com/office/drawing/2014/main" id="{A957174D-9E81-EB40-B73A-0B8F86B4D5B9}"/>
              </a:ext>
            </a:extLst>
          </p:cNvPr>
          <p:cNvSpPr txBox="1"/>
          <p:nvPr/>
        </p:nvSpPr>
        <p:spPr>
          <a:xfrm>
            <a:off x="289930" y="3669098"/>
            <a:ext cx="8463775" cy="584775"/>
          </a:xfrm>
          <a:prstGeom prst="rect">
            <a:avLst/>
          </a:prstGeom>
          <a:noFill/>
        </p:spPr>
        <p:txBody>
          <a:bodyPr wrap="square" rtlCol="0">
            <a:spAutoFit/>
          </a:bodyPr>
          <a:lstStyle/>
          <a:p>
            <a:r>
              <a:rPr lang="fr-FR" sz="1600" dirty="0">
                <a:latin typeface="+mj-lt"/>
              </a:rPr>
              <a:t>c) Nul ne peut poursuivre un vol au voisinage d’un site d’atterrissage approprié si ne subsistent à bord les quantités de carburant nécessaires pour voler pendant 15 minutes. </a:t>
            </a:r>
          </a:p>
        </p:txBody>
      </p:sp>
      <p:sp>
        <p:nvSpPr>
          <p:cNvPr id="10" name="ZoneTexte 9">
            <a:extLst>
              <a:ext uri="{FF2B5EF4-FFF2-40B4-BE49-F238E27FC236}">
                <a16:creationId xmlns:a16="http://schemas.microsoft.com/office/drawing/2014/main" id="{63603A3C-3D57-9D4E-9008-7D93294CF83F}"/>
              </a:ext>
            </a:extLst>
          </p:cNvPr>
          <p:cNvSpPr txBox="1"/>
          <p:nvPr/>
        </p:nvSpPr>
        <p:spPr>
          <a:xfrm>
            <a:off x="289930" y="4519808"/>
            <a:ext cx="8541836" cy="1815882"/>
          </a:xfrm>
          <a:prstGeom prst="rect">
            <a:avLst/>
          </a:prstGeom>
          <a:noFill/>
        </p:spPr>
        <p:txBody>
          <a:bodyPr wrap="square" rtlCol="0">
            <a:spAutoFit/>
          </a:bodyPr>
          <a:lstStyle/>
          <a:p>
            <a:r>
              <a:rPr lang="fr-FR" sz="1600" dirty="0">
                <a:latin typeface="+mj-lt"/>
              </a:rPr>
              <a:t>d) Pour le calcul de la quantité de carburant nécessaire, y compris la marge de sécurité pour parer à toute éventualité, les éléments suivants sont pris en compte:</a:t>
            </a:r>
          </a:p>
          <a:p>
            <a:pPr lvl="1"/>
            <a:r>
              <a:rPr lang="fr-FR" sz="1600" dirty="0">
                <a:latin typeface="+mj-lt"/>
              </a:rPr>
              <a:t>1) les conditions météorologiques prévues;</a:t>
            </a:r>
          </a:p>
          <a:p>
            <a:pPr lvl="1"/>
            <a:r>
              <a:rPr lang="fr-FR" sz="1600" dirty="0">
                <a:latin typeface="+mj-lt"/>
              </a:rPr>
              <a:t>2) les retards dans le trafic aux abords des aérodromes susceptibles de retarder l’atterrissage;</a:t>
            </a:r>
          </a:p>
          <a:p>
            <a:pPr lvl="1"/>
            <a:r>
              <a:rPr lang="fr-FR" sz="1600" dirty="0">
                <a:latin typeface="+mj-lt"/>
              </a:rPr>
              <a:t>3) toute autre situation susceptible d’augmenter la consommation de carburant et/ou de lubrifiant.</a:t>
            </a:r>
          </a:p>
        </p:txBody>
      </p:sp>
    </p:spTree>
    <p:extLst>
      <p:ext uri="{BB962C8B-B14F-4D97-AF65-F5344CB8AC3E}">
        <p14:creationId xmlns:p14="http://schemas.microsoft.com/office/powerpoint/2010/main" val="292211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Utilisation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ulm</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10" name="Rectangle 2" descr="Marbre blanc"/>
          <p:cNvSpPr>
            <a:spLocks noChangeArrowheads="1"/>
          </p:cNvSpPr>
          <p:nvPr/>
        </p:nvSpPr>
        <p:spPr bwMode="auto">
          <a:xfrm>
            <a:off x="1607210" y="2715170"/>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Restriction d’utilisation</a:t>
            </a:r>
          </a:p>
        </p:txBody>
      </p:sp>
      <p:sp>
        <p:nvSpPr>
          <p:cNvPr id="11" name="Rectangle 3"/>
          <p:cNvSpPr txBox="1">
            <a:spLocks noChangeArrowheads="1"/>
          </p:cNvSpPr>
          <p:nvPr/>
        </p:nvSpPr>
        <p:spPr>
          <a:xfrm>
            <a:off x="880798" y="3045686"/>
            <a:ext cx="7512579" cy="833058"/>
          </a:xfrm>
          <a:prstGeom prst="rect">
            <a:avLst/>
          </a:prstGeom>
          <a:effectLst/>
        </p:spPr>
        <p:txBody>
          <a:bodyPr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base">
              <a:lnSpc>
                <a:spcPct val="120000"/>
              </a:lnSpc>
              <a:spcBef>
                <a:spcPct val="0"/>
              </a:spcBef>
              <a:spcAft>
                <a:spcPts val="1200"/>
              </a:spcAft>
              <a:buNone/>
              <a:tabLst>
                <a:tab pos="457200" algn="l"/>
              </a:tabLst>
              <a:defRPr/>
            </a:pPr>
            <a:r>
              <a:rPr lang="fr-FR" sz="1600" dirty="0">
                <a:latin typeface="+mj-lt"/>
              </a:rPr>
              <a:t>Pour utiliser un aérodrome non contrôlé avec percée IFR, il faut obtenir un accord de l’autorité compétente.</a:t>
            </a:r>
          </a:p>
        </p:txBody>
      </p:sp>
      <p:sp>
        <p:nvSpPr>
          <p:cNvPr id="15" name="ZoneTexte 14"/>
          <p:cNvSpPr txBox="1"/>
          <p:nvPr/>
        </p:nvSpPr>
        <p:spPr>
          <a:xfrm>
            <a:off x="752342" y="1805906"/>
            <a:ext cx="7874000" cy="584776"/>
          </a:xfrm>
          <a:prstGeom prst="rect">
            <a:avLst/>
          </a:prstGeom>
          <a:noFill/>
        </p:spPr>
        <p:txBody>
          <a:bodyPr wrap="square" rtlCol="0">
            <a:spAutoFit/>
          </a:bodyPr>
          <a:lstStyle/>
          <a:p>
            <a:pPr algn="ctr"/>
            <a:r>
              <a:rPr lang="fr-FR" sz="1600" dirty="0">
                <a:latin typeface="+mj-lt"/>
              </a:rPr>
              <a:t>Après une plongée sous-marine avec paliers de décompression à la remontée, il faut attendre 24 h avant de prendre l’avion.</a:t>
            </a:r>
          </a:p>
        </p:txBody>
      </p:sp>
      <p:sp>
        <p:nvSpPr>
          <p:cNvPr id="17" name="Rectangle 2" descr="Marbre blanc"/>
          <p:cNvSpPr>
            <a:spLocks noChangeArrowheads="1"/>
          </p:cNvSpPr>
          <p:nvPr/>
        </p:nvSpPr>
        <p:spPr bwMode="auto">
          <a:xfrm>
            <a:off x="1607210" y="1458049"/>
            <a:ext cx="6604000" cy="369332"/>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1800" b="1" dirty="0">
                <a:solidFill>
                  <a:schemeClr val="accent2"/>
                </a:solidFill>
                <a:latin typeface="+mj-lt"/>
                <a:cs typeface="Trebuchet MS"/>
              </a:rPr>
              <a:t>Vol et </a:t>
            </a:r>
            <a:r>
              <a:rPr lang="fr-FR" b="1" dirty="0">
                <a:solidFill>
                  <a:schemeClr val="accent2"/>
                </a:solidFill>
                <a:latin typeface="+mj-lt"/>
                <a:cs typeface="Trebuchet MS"/>
              </a:rPr>
              <a:t>pl</a:t>
            </a:r>
            <a:r>
              <a:rPr lang="fr-FR" sz="1800" b="1" dirty="0">
                <a:solidFill>
                  <a:schemeClr val="accent2"/>
                </a:solidFill>
                <a:latin typeface="+mj-lt"/>
                <a:cs typeface="Trebuchet MS"/>
              </a:rPr>
              <a:t>ongée sous marine</a:t>
            </a:r>
          </a:p>
        </p:txBody>
      </p:sp>
      <p:pic>
        <p:nvPicPr>
          <p:cNvPr id="18" name="Image 17"/>
          <p:cNvPicPr>
            <a:picLocks noChangeAspect="1"/>
          </p:cNvPicPr>
          <p:nvPr/>
        </p:nvPicPr>
        <p:blipFill>
          <a:blip r:embed="rId2"/>
          <a:stretch>
            <a:fillRect/>
          </a:stretch>
        </p:blipFill>
        <p:spPr>
          <a:xfrm>
            <a:off x="2724632" y="3997277"/>
            <a:ext cx="3824912" cy="1912456"/>
          </a:xfrm>
          <a:prstGeom prst="rect">
            <a:avLst/>
          </a:prstGeom>
          <a:ln>
            <a:noFill/>
          </a:ln>
          <a:effectLst>
            <a:softEdge rad="112500"/>
          </a:effectLst>
        </p:spPr>
      </p:pic>
    </p:spTree>
    <p:extLst>
      <p:ext uri="{BB962C8B-B14F-4D97-AF65-F5344CB8AC3E}">
        <p14:creationId xmlns:p14="http://schemas.microsoft.com/office/powerpoint/2010/main" val="13474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P spid="15"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548482" y="1351403"/>
            <a:ext cx="8177212" cy="3816430"/>
          </a:xfrm>
          <a:prstGeom prst="rect">
            <a:avLst/>
          </a:prstGeom>
          <a:noFill/>
          <a:ln w="9525">
            <a:noFill/>
            <a:miter lim="800000"/>
            <a:headEnd/>
            <a:tailEnd/>
          </a:ln>
          <a:effectLst/>
        </p:spPr>
        <p:txBody>
          <a:bodyPr anchor="ctr">
            <a:prstTxWarp prst="textNoShape">
              <a:avLst/>
            </a:prstTxWarp>
            <a:spAutoFit/>
          </a:bodyPr>
          <a:lstStyle/>
          <a:p>
            <a:pPr marL="285750" indent="-285750">
              <a:spcAft>
                <a:spcPts val="1800"/>
              </a:spcAft>
              <a:buFont typeface="Wingdings" pitchFamily="2" charset="2"/>
              <a:buChar char="v"/>
              <a:tabLst>
                <a:tab pos="457200" algn="l"/>
              </a:tabLst>
              <a:defRPr/>
            </a:pPr>
            <a:r>
              <a:rPr lang="fr-FR" sz="1600" dirty="0">
                <a:latin typeface="+mj-lt"/>
              </a:rPr>
              <a:t>Il doit être titulaire des titres et qualifications correspondants à la classe d’aéronef utilisé et à la nature du vol a effectuer. </a:t>
            </a:r>
          </a:p>
          <a:p>
            <a:pPr marL="285750" indent="-285750">
              <a:spcAft>
                <a:spcPts val="1800"/>
              </a:spcAft>
              <a:buFont typeface="Wingdings" pitchFamily="2" charset="2"/>
              <a:buChar char="v"/>
              <a:tabLst>
                <a:tab pos="457200" algn="l"/>
              </a:tabLst>
              <a:defRPr/>
            </a:pPr>
            <a:r>
              <a:rPr lang="fr-FR" sz="1600" dirty="0">
                <a:latin typeface="+mj-lt"/>
              </a:rPr>
              <a:t>Il est seul responsable de la conduite et de la sécurité des vols.</a:t>
            </a:r>
          </a:p>
          <a:p>
            <a:pPr marL="285750" indent="-285750">
              <a:spcAft>
                <a:spcPts val="1800"/>
              </a:spcAft>
              <a:buFont typeface="Wingdings" pitchFamily="2" charset="2"/>
              <a:buChar char="v"/>
              <a:tabLst>
                <a:tab pos="457200" algn="l"/>
              </a:tabLst>
              <a:defRPr/>
            </a:pPr>
            <a:r>
              <a:rPr lang="fr-FR" sz="1600" dirty="0">
                <a:latin typeface="+mj-lt"/>
              </a:rPr>
              <a:t>Il est responsable de la prévention des abordages.</a:t>
            </a:r>
          </a:p>
          <a:p>
            <a:pPr marL="285750" indent="-285750">
              <a:spcAft>
                <a:spcPts val="1800"/>
              </a:spcAft>
              <a:buFont typeface="Wingdings" pitchFamily="2" charset="2"/>
              <a:buChar char="v"/>
              <a:tabLst>
                <a:tab pos="457200" algn="l"/>
              </a:tabLst>
              <a:defRPr/>
            </a:pPr>
            <a:r>
              <a:rPr lang="fr-FR" sz="1600" dirty="0">
                <a:latin typeface="+mj-lt"/>
              </a:rPr>
              <a:t>Il est responsable de l’application des règles de l’air (qu’il soit aux commandes ou non).</a:t>
            </a:r>
          </a:p>
          <a:p>
            <a:pPr marL="285750" indent="-285750">
              <a:spcAft>
                <a:spcPts val="1800"/>
              </a:spcAft>
              <a:buSzPct val="100000"/>
              <a:buFont typeface="Wingdings" pitchFamily="2" charset="2"/>
              <a:buChar char="v"/>
              <a:tabLst>
                <a:tab pos="457200" algn="l"/>
              </a:tabLst>
              <a:defRPr/>
            </a:pPr>
            <a:r>
              <a:rPr lang="fr-FR" sz="1600" dirty="0">
                <a:latin typeface="+mj-lt"/>
              </a:rPr>
              <a:t>Il doit s’assurer du bon fonctionnement de son appareil et de ses équipements.</a:t>
            </a:r>
          </a:p>
          <a:p>
            <a:pPr marL="285750" indent="-285750">
              <a:spcAft>
                <a:spcPts val="1800"/>
              </a:spcAft>
              <a:buSzPct val="100000"/>
              <a:buFont typeface="Wingdings" pitchFamily="2" charset="2"/>
              <a:buChar char="v"/>
              <a:tabLst>
                <a:tab pos="457200" algn="l"/>
              </a:tabLst>
              <a:defRPr/>
            </a:pPr>
            <a:r>
              <a:rPr lang="fr-FR" sz="1600" dirty="0">
                <a:latin typeface="+mj-lt"/>
              </a:rPr>
              <a:t>Avant chaque vol, il doit prendre connaissance de tous les renseignements utiles à la bonne exécution du vol :</a:t>
            </a:r>
          </a:p>
          <a:p>
            <a:pPr marL="285750" indent="-285750">
              <a:spcAft>
                <a:spcPts val="1800"/>
              </a:spcAft>
              <a:buSzPct val="100000"/>
              <a:buFont typeface="Wingdings" pitchFamily="2" charset="2"/>
              <a:buChar char="v"/>
              <a:tabLst>
                <a:tab pos="457200" algn="l"/>
              </a:tabLst>
              <a:defRPr/>
            </a:pPr>
            <a:endParaRPr lang="fr-FR" u="sng" dirty="0">
              <a:latin typeface="+mj-lt"/>
            </a:endParaRPr>
          </a:p>
        </p:txBody>
      </p:sp>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RESPONSABILITES DU COMMANDANT DE BORD</a:t>
            </a: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à coins arrondis 4"/>
          <p:cNvSpPr/>
          <p:nvPr/>
        </p:nvSpPr>
        <p:spPr>
          <a:xfrm>
            <a:off x="992011" y="2869885"/>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7" name="Rectangle 5">
            <a:extLst>
              <a:ext uri="{FF2B5EF4-FFF2-40B4-BE49-F238E27FC236}">
                <a16:creationId xmlns:a16="http://schemas.microsoft.com/office/drawing/2014/main" id="{5696032B-3955-1248-8B86-CAB9294165B3}"/>
              </a:ext>
            </a:extLst>
          </p:cNvPr>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Tree>
    <p:extLst>
      <p:ext uri="{BB962C8B-B14F-4D97-AF65-F5344CB8AC3E}">
        <p14:creationId xmlns:p14="http://schemas.microsoft.com/office/powerpoint/2010/main" val="95983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4294967295"/>
          </p:nvPr>
        </p:nvSpPr>
        <p:spPr>
          <a:xfrm>
            <a:off x="2895600" y="1546225"/>
            <a:ext cx="6248400" cy="2754313"/>
          </a:xfrm>
          <a:prstGeom prst="rect">
            <a:avLst/>
          </a:prstGeom>
          <a:effectLst/>
        </p:spPr>
        <p:txBody>
          <a:bodyPr rtlCol="0">
            <a:normAutofit lnSpcReduction="10000"/>
          </a:bodyPr>
          <a:lstStyle/>
          <a:p>
            <a:pPr marL="285750" indent="-285750" fontAlgn="base">
              <a:lnSpc>
                <a:spcPct val="210000"/>
              </a:lnSpc>
              <a:spcBef>
                <a:spcPct val="0"/>
              </a:spcBef>
              <a:spcAft>
                <a:spcPts val="1200"/>
              </a:spcAft>
              <a:buFont typeface="Lucida Grande"/>
              <a:buChar char="✈"/>
              <a:tabLst>
                <a:tab pos="457200" algn="l"/>
              </a:tabLst>
              <a:defRPr/>
            </a:pPr>
            <a:r>
              <a:rPr lang="fr-FR" sz="1800" dirty="0">
                <a:latin typeface="+mj-lt"/>
              </a:rPr>
              <a:t>Priorité à droite.</a:t>
            </a:r>
          </a:p>
          <a:p>
            <a:pPr marL="285750" indent="-285750" fontAlgn="base">
              <a:lnSpc>
                <a:spcPct val="210000"/>
              </a:lnSpc>
              <a:spcBef>
                <a:spcPct val="0"/>
              </a:spcBef>
              <a:spcAft>
                <a:spcPts val="1200"/>
              </a:spcAft>
              <a:buFont typeface="Lucida Grande"/>
              <a:buChar char="✈"/>
              <a:tabLst>
                <a:tab pos="457200" algn="l"/>
              </a:tabLst>
              <a:defRPr/>
            </a:pPr>
            <a:r>
              <a:rPr lang="fr-FR" sz="1800" dirty="0">
                <a:latin typeface="+mj-lt"/>
              </a:rPr>
              <a:t>Priorité à l’avion le plus bas.</a:t>
            </a:r>
          </a:p>
          <a:p>
            <a:pPr marL="285750" indent="-285750" fontAlgn="base">
              <a:lnSpc>
                <a:spcPct val="210000"/>
              </a:lnSpc>
              <a:spcBef>
                <a:spcPct val="0"/>
              </a:spcBef>
              <a:spcAft>
                <a:spcPts val="1200"/>
              </a:spcAft>
              <a:buFont typeface="Lucida Grande"/>
              <a:buChar char="✈"/>
              <a:tabLst>
                <a:tab pos="457200" algn="l"/>
              </a:tabLst>
              <a:defRPr/>
            </a:pPr>
            <a:r>
              <a:rPr lang="fr-FR" sz="1800" dirty="0">
                <a:latin typeface="+mj-lt"/>
              </a:rPr>
              <a:t>Priorité à l’aéronef le moins manœuvrant.</a:t>
            </a:r>
          </a:p>
          <a:p>
            <a:pPr marL="285750" indent="-285750" fontAlgn="base">
              <a:lnSpc>
                <a:spcPct val="210000"/>
              </a:lnSpc>
              <a:spcBef>
                <a:spcPct val="0"/>
              </a:spcBef>
              <a:spcAft>
                <a:spcPts val="1200"/>
              </a:spcAft>
              <a:buFont typeface="Lucida Grande"/>
              <a:buChar char="✈"/>
              <a:tabLst>
                <a:tab pos="457200" algn="l"/>
              </a:tabLst>
              <a:defRPr/>
            </a:pPr>
            <a:r>
              <a:rPr lang="fr-FR" sz="1800" dirty="0">
                <a:latin typeface="+mj-lt"/>
              </a:rPr>
              <a:t>L’avion en vol à toujours priorité sur l’avion au sol.</a:t>
            </a:r>
          </a:p>
        </p:txBody>
      </p:sp>
      <p:sp>
        <p:nvSpPr>
          <p:cNvPr id="5"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6" name="AutoShape 11"/>
          <p:cNvSpPr>
            <a:spLocks noChangeArrowheads="1"/>
          </p:cNvSpPr>
          <p:nvPr/>
        </p:nvSpPr>
        <p:spPr bwMode="auto">
          <a:xfrm>
            <a:off x="1562100" y="694770"/>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REGLES GENERALES DE PRIORITE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rcRect l="12800" r="19464"/>
          <a:stretch>
            <a:fillRect/>
          </a:stretch>
        </p:blipFill>
        <p:spPr>
          <a:xfrm>
            <a:off x="4106631" y="1441450"/>
            <a:ext cx="1104900" cy="1223400"/>
          </a:xfrm>
          <a:prstGeom prst="ellipse">
            <a:avLst/>
          </a:prstGeom>
          <a:effectLst>
            <a:outerShdw blurRad="50800" dist="38100" dir="2700000">
              <a:srgbClr val="000000">
                <a:alpha val="43000"/>
              </a:srgbClr>
            </a:outerShdw>
          </a:effectLst>
        </p:spPr>
      </p:pic>
      <p:pic>
        <p:nvPicPr>
          <p:cNvPr id="11" name="Image 10"/>
          <p:cNvPicPr>
            <a:picLocks noChangeAspect="1"/>
          </p:cNvPicPr>
          <p:nvPr/>
        </p:nvPicPr>
        <p:blipFill>
          <a:blip r:embed="rId3"/>
          <a:stretch>
            <a:fillRect/>
          </a:stretch>
        </p:blipFill>
        <p:spPr>
          <a:xfrm>
            <a:off x="5737341" y="5035550"/>
            <a:ext cx="1407400" cy="908000"/>
          </a:xfrm>
          <a:prstGeom prst="ellipse">
            <a:avLst/>
          </a:prstGeom>
          <a:effectLst>
            <a:outerShdw blurRad="50800" dist="38100" dir="2700000">
              <a:srgbClr val="000000">
                <a:alpha val="43000"/>
              </a:srgbClr>
            </a:outerShdw>
          </a:effectLst>
        </p:spPr>
      </p:pic>
      <p:pic>
        <p:nvPicPr>
          <p:cNvPr id="12" name="Image 11"/>
          <p:cNvPicPr>
            <a:picLocks noChangeAspect="1"/>
          </p:cNvPicPr>
          <p:nvPr/>
        </p:nvPicPr>
        <p:blipFill>
          <a:blip r:embed="rId4"/>
          <a:stretch>
            <a:fillRect/>
          </a:stretch>
        </p:blipFill>
        <p:spPr>
          <a:xfrm>
            <a:off x="4406108" y="5466351"/>
            <a:ext cx="1465922" cy="969400"/>
          </a:xfrm>
          <a:prstGeom prst="ellipse">
            <a:avLst/>
          </a:prstGeom>
          <a:effectLst>
            <a:outerShdw blurRad="50800" dist="38100" dir="2700000">
              <a:srgbClr val="000000">
                <a:alpha val="43000"/>
              </a:srgbClr>
            </a:outerShdw>
          </a:effectLst>
        </p:spPr>
      </p:pic>
      <p:pic>
        <p:nvPicPr>
          <p:cNvPr id="15" name="Image 14"/>
          <p:cNvPicPr>
            <a:picLocks noChangeAspect="1"/>
          </p:cNvPicPr>
          <p:nvPr/>
        </p:nvPicPr>
        <p:blipFill>
          <a:blip r:embed="rId5"/>
          <a:stretch>
            <a:fillRect/>
          </a:stretch>
        </p:blipFill>
        <p:spPr>
          <a:xfrm>
            <a:off x="4950255" y="2316651"/>
            <a:ext cx="1451536" cy="971500"/>
          </a:xfrm>
          <a:prstGeom prst="ellipse">
            <a:avLst/>
          </a:prstGeom>
          <a:effectLst>
            <a:outerShdw blurRad="50800" dist="38100" dir="2700000">
              <a:srgbClr val="000000">
                <a:alpha val="43000"/>
              </a:srgbClr>
            </a:outerShdw>
          </a:effectLst>
        </p:spPr>
      </p:pic>
      <p:pic>
        <p:nvPicPr>
          <p:cNvPr id="14" name="Image 13"/>
          <p:cNvPicPr>
            <a:picLocks noChangeAspect="1"/>
          </p:cNvPicPr>
          <p:nvPr/>
        </p:nvPicPr>
        <p:blipFill>
          <a:blip r:embed="rId6"/>
          <a:stretch>
            <a:fillRect/>
          </a:stretch>
        </p:blipFill>
        <p:spPr>
          <a:xfrm>
            <a:off x="5319579" y="3319000"/>
            <a:ext cx="1460400" cy="973600"/>
          </a:xfrm>
          <a:prstGeom prst="ellipse">
            <a:avLst/>
          </a:prstGeom>
          <a:effectLst>
            <a:outerShdw blurRad="50800" dist="38100" dir="2700000">
              <a:srgbClr val="000000">
                <a:alpha val="43000"/>
              </a:srgbClr>
            </a:outerShdw>
          </a:effectLst>
        </p:spPr>
      </p:pic>
      <p:pic>
        <p:nvPicPr>
          <p:cNvPr id="16" name="Image 15"/>
          <p:cNvPicPr>
            <a:picLocks noChangeAspect="1"/>
          </p:cNvPicPr>
          <p:nvPr/>
        </p:nvPicPr>
        <p:blipFill>
          <a:blip r:embed="rId7"/>
          <a:srcRect b="29518"/>
          <a:stretch>
            <a:fillRect/>
          </a:stretch>
        </p:blipFill>
        <p:spPr>
          <a:xfrm>
            <a:off x="5976341" y="4254500"/>
            <a:ext cx="1409700" cy="742950"/>
          </a:xfrm>
          <a:prstGeom prst="ellipse">
            <a:avLst/>
          </a:prstGeom>
          <a:effectLst>
            <a:outerShdw blurRad="50800" dist="38100" dir="2700000">
              <a:srgbClr val="000000">
                <a:alpha val="43000"/>
              </a:srgbClr>
            </a:outerShdw>
          </a:effectLst>
        </p:spPr>
      </p:pic>
      <p:sp>
        <p:nvSpPr>
          <p:cNvPr id="10" name="Rectangle 3"/>
          <p:cNvSpPr txBox="1">
            <a:spLocks noChangeArrowheads="1"/>
          </p:cNvSpPr>
          <p:nvPr/>
        </p:nvSpPr>
        <p:spPr bwMode="auto">
          <a:xfrm>
            <a:off x="483491" y="5448301"/>
            <a:ext cx="3301109" cy="774699"/>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5750" marR="0" lvl="0" indent="-285750" algn="ctr" defTabSz="914400" rtl="0" eaLnBrk="1" fontAlgn="auto" latinLnBrk="0" hangingPunct="1">
              <a:lnSpc>
                <a:spcPct val="100000"/>
              </a:lnSpc>
              <a:spcBef>
                <a:spcPts val="200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avions seuls.</a:t>
            </a:r>
          </a:p>
        </p:txBody>
      </p:sp>
      <p:sp>
        <p:nvSpPr>
          <p:cNvPr id="17" name="Rectangle 3"/>
          <p:cNvSpPr txBox="1">
            <a:spLocks noChangeArrowheads="1"/>
          </p:cNvSpPr>
          <p:nvPr/>
        </p:nvSpPr>
        <p:spPr bwMode="auto">
          <a:xfrm>
            <a:off x="488951" y="3443801"/>
            <a:ext cx="6038849" cy="7577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dirigeables qui sont prioritaires sur,</a:t>
            </a:r>
          </a:p>
        </p:txBody>
      </p:sp>
      <p:sp>
        <p:nvSpPr>
          <p:cNvPr id="18" name="Rectangle 3"/>
          <p:cNvSpPr txBox="1">
            <a:spLocks noChangeArrowheads="1"/>
          </p:cNvSpPr>
          <p:nvPr/>
        </p:nvSpPr>
        <p:spPr bwMode="auto">
          <a:xfrm>
            <a:off x="493713" y="2389174"/>
            <a:ext cx="4717818" cy="1287951"/>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5750" marR="0" lvl="0" indent="-285750" algn="ctr" defTabSz="914400" rtl="0" eaLnBrk="1" fontAlgn="auto" latinLnBrk="0" hangingPunct="1">
              <a:lnSpc>
                <a:spcPct val="100000"/>
              </a:lnSpc>
              <a:spcBef>
                <a:spcPts val="200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planeurs qui sont prioritaires sur,</a:t>
            </a:r>
          </a:p>
        </p:txBody>
      </p:sp>
      <p:sp>
        <p:nvSpPr>
          <p:cNvPr id="19" name="Rectangle 3"/>
          <p:cNvSpPr txBox="1">
            <a:spLocks noChangeArrowheads="1"/>
          </p:cNvSpPr>
          <p:nvPr/>
        </p:nvSpPr>
        <p:spPr bwMode="auto">
          <a:xfrm>
            <a:off x="493713" y="1606550"/>
            <a:ext cx="4717818" cy="849801"/>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noAutofit/>
          </a:bodyPr>
          <a:lstStyle/>
          <a:p>
            <a:pPr marL="342900" marR="0" lvl="0" indent="-342900" algn="ctr" defTabSz="914400" rtl="0" eaLnBrk="1" fontAlgn="auto" latinLnBrk="0" hangingPunct="1">
              <a:lnSpc>
                <a:spcPct val="100000"/>
              </a:lnSpc>
              <a:spcBef>
                <a:spcPts val="2000"/>
              </a:spcBef>
              <a:spcAft>
                <a:spcPts val="0"/>
              </a:spcAft>
              <a:buClrTx/>
              <a:buSzTx/>
              <a:buFont typeface="Courier New" panose="02070309020205020404" pitchFamily="49" charset="0"/>
              <a:buChar char="o"/>
              <a:tabLst/>
              <a:defRPr/>
            </a:pPr>
            <a:endParaRPr kumimoji="0" lang="fr-FR" sz="2000" i="1" u="sng" strike="noStrike" kern="1200" cap="none" spc="0" normalizeH="0" baseline="0" noProof="0" dirty="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ballons sont prioritaires sur,</a:t>
            </a:r>
          </a:p>
        </p:txBody>
      </p:sp>
      <p:sp>
        <p:nvSpPr>
          <p:cNvPr id="20" name="Rectangle 3"/>
          <p:cNvSpPr txBox="1">
            <a:spLocks noChangeArrowheads="1"/>
          </p:cNvSpPr>
          <p:nvPr/>
        </p:nvSpPr>
        <p:spPr bwMode="auto">
          <a:xfrm>
            <a:off x="488951" y="3978275"/>
            <a:ext cx="6983232" cy="117475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marL="285750" marR="0" lvl="0" indent="-285750" algn="ctr" defTabSz="914400" rtl="0" eaLnBrk="1" fontAlgn="auto" latinLnBrk="0" hangingPunct="1">
              <a:lnSpc>
                <a:spcPct val="100000"/>
              </a:lnSpc>
              <a:spcBef>
                <a:spcPts val="200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avions remorquant qui sont prioritaires sur,</a:t>
            </a:r>
          </a:p>
        </p:txBody>
      </p:sp>
      <p:sp>
        <p:nvSpPr>
          <p:cNvPr id="21" name="Rectangle 3"/>
          <p:cNvSpPr txBox="1">
            <a:spLocks noChangeArrowheads="1"/>
          </p:cNvSpPr>
          <p:nvPr/>
        </p:nvSpPr>
        <p:spPr bwMode="auto">
          <a:xfrm>
            <a:off x="482547" y="4781550"/>
            <a:ext cx="6983232" cy="971551"/>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Autofit/>
          </a:bodyPr>
          <a:lstStyle/>
          <a:p>
            <a:pPr marL="285750" marR="0" lvl="0" indent="-285750" algn="ctr" defTabSz="914400" rtl="0" eaLnBrk="1" fontAlgn="auto" latinLnBrk="0" hangingPunct="1">
              <a:lnSpc>
                <a:spcPct val="100000"/>
              </a:lnSpc>
              <a:spcBef>
                <a:spcPts val="2000"/>
              </a:spcBef>
              <a:spcAft>
                <a:spcPts val="0"/>
              </a:spcAft>
              <a:buClrTx/>
              <a:buSzTx/>
              <a:buFont typeface="Courier New" panose="02070309020205020404" pitchFamily="49" charset="0"/>
              <a:buChar char="o"/>
              <a:tabLst/>
              <a:defRPr/>
            </a:pPr>
            <a:endParaRPr kumimoji="0" lang="fr-FR" sz="1600" b="0" i="0" u="none" strike="noStrike" kern="1200" cap="none" spc="0" normalizeH="0" baseline="0" noProof="0" dirty="0">
              <a:ln>
                <a:noFill/>
              </a:ln>
              <a:solidFill>
                <a:srgbClr val="FFFF00"/>
              </a:solidFill>
              <a:effectLst>
                <a:outerShdw blurRad="63500" dist="38100" dir="2700000">
                  <a:srgbClr val="7F7F7F">
                    <a:alpha val="80000"/>
                  </a:srgbClr>
                </a:outerShdw>
              </a:effectLst>
              <a:uLnTx/>
              <a:uFillTx/>
              <a:latin typeface="+mj-lt"/>
              <a:ea typeface="+mn-ea"/>
              <a:cs typeface="+mn-cs"/>
            </a:endParaRPr>
          </a:p>
          <a:p>
            <a:pPr marL="285750" marR="0" lvl="1" indent="-285750" defTabSz="914400" eaLnBrk="1" latinLnBrk="0" hangingPunct="1">
              <a:lnSpc>
                <a:spcPct val="130000"/>
              </a:lnSpc>
              <a:spcAft>
                <a:spcPts val="1800"/>
              </a:spcAft>
              <a:buSzTx/>
              <a:buFont typeface="Courier New" panose="02070309020205020404" pitchFamily="49" charset="0"/>
              <a:buChar char="o"/>
              <a:tabLst>
                <a:tab pos="457200" algn="l"/>
              </a:tabLst>
              <a:defRPr/>
            </a:pPr>
            <a:r>
              <a:rPr lang="fr-FR" dirty="0">
                <a:latin typeface="+mj-lt"/>
              </a:rPr>
              <a:t>Les avions en formation qui sont prioritaires sur,</a:t>
            </a:r>
          </a:p>
        </p:txBody>
      </p:sp>
      <p:sp>
        <p:nvSpPr>
          <p:cNvPr id="23"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24"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ORDRE DE PRIORITE ENTRE AENONEFS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3"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accel="50000" decel="5000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accel="50000" decel="5000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0-#ppt_w/2"/>
                                          </p:val>
                                        </p:tav>
                                        <p:tav tm="100000">
                                          <p:val>
                                            <p:strVal val="#ppt_x"/>
                                          </p:val>
                                        </p:tav>
                                      </p:tavLst>
                                    </p:anim>
                                    <p:anim calcmode="lin" valueType="num">
                                      <p:cBhvr additive="base">
                                        <p:cTn id="58" dur="500" fill="hold"/>
                                        <p:tgtEl>
                                          <p:spTgt spid="10"/>
                                        </p:tgtEl>
                                        <p:attrNameLst>
                                          <p:attrName>ppt_y</p:attrName>
                                        </p:attrNameLst>
                                      </p:cBhvr>
                                      <p:tavLst>
                                        <p:tav tm="0">
                                          <p:val>
                                            <p:strVal val="#ppt_y"/>
                                          </p:val>
                                        </p:tav>
                                        <p:tav tm="100000">
                                          <p:val>
                                            <p:strVal val="#ppt_y"/>
                                          </p:val>
                                        </p:tav>
                                      </p:tavLst>
                                    </p:anim>
                                  </p:childTnLst>
                                </p:cTn>
                              </p:par>
                              <p:par>
                                <p:cTn id="59" presetID="23"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à coins arrondis 4"/>
          <p:cNvSpPr/>
          <p:nvPr/>
        </p:nvSpPr>
        <p:spPr>
          <a:xfrm>
            <a:off x="1003300" y="3428642"/>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7" name="Rectangle 5">
            <a:extLst>
              <a:ext uri="{FF2B5EF4-FFF2-40B4-BE49-F238E27FC236}">
                <a16:creationId xmlns:a16="http://schemas.microsoft.com/office/drawing/2014/main" id="{F41DE974-E5BC-4443-A090-150E310B1E70}"/>
              </a:ext>
            </a:extLst>
          </p:cNvPr>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Tree>
    <p:extLst>
      <p:ext uri="{BB962C8B-B14F-4D97-AF65-F5344CB8AC3E}">
        <p14:creationId xmlns:p14="http://schemas.microsoft.com/office/powerpoint/2010/main" val="9598313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7">
            <a:extLst>
              <a:ext uri="{FF2B5EF4-FFF2-40B4-BE49-F238E27FC236}">
                <a16:creationId xmlns:a16="http://schemas.microsoft.com/office/drawing/2014/main" id="{57D768B3-B741-F44A-BC31-F761DC4F60E1}"/>
              </a:ext>
            </a:extLst>
          </p:cNvPr>
          <p:cNvSpPr txBox="1">
            <a:spLocks noChangeArrowheads="1"/>
          </p:cNvSpPr>
          <p:nvPr/>
        </p:nvSpPr>
        <p:spPr bwMode="auto">
          <a:xfrm>
            <a:off x="2274888" y="1159390"/>
            <a:ext cx="4583112" cy="369332"/>
          </a:xfrm>
          <a:prstGeom prst="rect">
            <a:avLst/>
          </a:prstGeom>
          <a:noFill/>
          <a:ln w="9525">
            <a:noFill/>
            <a:miter lim="800000"/>
            <a:headEnd/>
            <a:tailEnd/>
          </a:ln>
          <a:effectLst/>
        </p:spPr>
        <p:txBody>
          <a:bodyPr wrap="square">
            <a:spAutoFit/>
          </a:bodyPr>
          <a:lstStyle/>
          <a:p>
            <a:pPr algn="ctr">
              <a:spcBef>
                <a:spcPct val="50000"/>
              </a:spcBef>
              <a:defRPr/>
            </a:pPr>
            <a:r>
              <a:rPr lang="fr-FR" dirty="0">
                <a:latin typeface="+mj-lt"/>
                <a:cs typeface="Trebuchet MS"/>
              </a:rPr>
              <a:t>Dépassement d’un aéronef  </a:t>
            </a:r>
          </a:p>
        </p:txBody>
      </p:sp>
      <p:cxnSp>
        <p:nvCxnSpPr>
          <p:cNvPr id="8" name="Connecteur droit 7">
            <a:extLst>
              <a:ext uri="{FF2B5EF4-FFF2-40B4-BE49-F238E27FC236}">
                <a16:creationId xmlns:a16="http://schemas.microsoft.com/office/drawing/2014/main" id="{FFC251FA-5F93-334B-B753-AB7EAED9A3CA}"/>
              </a:ext>
            </a:extLst>
          </p:cNvPr>
          <p:cNvCxnSpPr/>
          <p:nvPr/>
        </p:nvCxnSpPr>
        <p:spPr>
          <a:xfrm flipV="1">
            <a:off x="-184935" y="1686745"/>
            <a:ext cx="7415994" cy="69567"/>
          </a:xfrm>
          <a:prstGeom prst="line">
            <a:avLst/>
          </a:prstGeom>
          <a:ln w="19050" cmpd="sng">
            <a:solidFill>
              <a:schemeClr val="accent5">
                <a:lumMod val="75000"/>
              </a:schemeClr>
            </a:solidFill>
          </a:ln>
          <a:effectLst/>
        </p:spPr>
        <p:style>
          <a:lnRef idx="2">
            <a:schemeClr val="accent3"/>
          </a:lnRef>
          <a:fillRef idx="0">
            <a:schemeClr val="accent3"/>
          </a:fillRef>
          <a:effectRef idx="1">
            <a:schemeClr val="accent3"/>
          </a:effectRef>
          <a:fontRef idx="minor">
            <a:schemeClr val="tx1"/>
          </a:fontRef>
        </p:style>
      </p:cxnSp>
      <p:sp>
        <p:nvSpPr>
          <p:cNvPr id="9" name="Forme libre 8">
            <a:extLst>
              <a:ext uri="{FF2B5EF4-FFF2-40B4-BE49-F238E27FC236}">
                <a16:creationId xmlns:a16="http://schemas.microsoft.com/office/drawing/2014/main" id="{448D84B8-B636-064E-945D-C2B7B183CC24}"/>
              </a:ext>
            </a:extLst>
          </p:cNvPr>
          <p:cNvSpPr/>
          <p:nvPr/>
        </p:nvSpPr>
        <p:spPr>
          <a:xfrm>
            <a:off x="-763402" y="2157851"/>
            <a:ext cx="9297801" cy="458349"/>
          </a:xfrm>
          <a:custGeom>
            <a:avLst/>
            <a:gdLst>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911600 w 6197600"/>
              <a:gd name="connsiteY5" fmla="*/ 1066800 h 1152878"/>
              <a:gd name="connsiteX6" fmla="*/ 4275666 w 6197600"/>
              <a:gd name="connsiteY6" fmla="*/ 1143000 h 1152878"/>
              <a:gd name="connsiteX7" fmla="*/ 6197600 w 6197600"/>
              <a:gd name="connsiteY7" fmla="*/ 1126067 h 1152878"/>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911600 w 6197600"/>
              <a:gd name="connsiteY5" fmla="*/ 1066800 h 1152878"/>
              <a:gd name="connsiteX6" fmla="*/ 4275666 w 6197600"/>
              <a:gd name="connsiteY6" fmla="*/ 1143000 h 1152878"/>
              <a:gd name="connsiteX7" fmla="*/ 6197600 w 6197600"/>
              <a:gd name="connsiteY7" fmla="*/ 1126067 h 1152878"/>
              <a:gd name="connsiteX0" fmla="*/ 0 w 6197600"/>
              <a:gd name="connsiteY0" fmla="*/ 0 h 1152878"/>
              <a:gd name="connsiteX1" fmla="*/ 1185333 w 6197600"/>
              <a:gd name="connsiteY1" fmla="*/ 8467 h 1152878"/>
              <a:gd name="connsiteX2" fmla="*/ 1769533 w 6197600"/>
              <a:gd name="connsiteY2" fmla="*/ 67733 h 1152878"/>
              <a:gd name="connsiteX3" fmla="*/ 2353733 w 6197600"/>
              <a:gd name="connsiteY3" fmla="*/ 287867 h 1152878"/>
              <a:gd name="connsiteX4" fmla="*/ 3395133 w 6197600"/>
              <a:gd name="connsiteY4" fmla="*/ 889000 h 1152878"/>
              <a:gd name="connsiteX5" fmla="*/ 3851193 w 6197600"/>
              <a:gd name="connsiteY5" fmla="*/ 1066800 h 1152878"/>
              <a:gd name="connsiteX6" fmla="*/ 4275666 w 6197600"/>
              <a:gd name="connsiteY6" fmla="*/ 1143000 h 1152878"/>
              <a:gd name="connsiteX7" fmla="*/ 6197600 w 6197600"/>
              <a:gd name="connsiteY7" fmla="*/ 1126067 h 1152878"/>
              <a:gd name="connsiteX0" fmla="*/ 0 w 6213122"/>
              <a:gd name="connsiteY0" fmla="*/ 0 h 1154482"/>
              <a:gd name="connsiteX1" fmla="*/ 1185333 w 6213122"/>
              <a:gd name="connsiteY1" fmla="*/ 8467 h 1154482"/>
              <a:gd name="connsiteX2" fmla="*/ 1769533 w 6213122"/>
              <a:gd name="connsiteY2" fmla="*/ 67733 h 1154482"/>
              <a:gd name="connsiteX3" fmla="*/ 2353733 w 6213122"/>
              <a:gd name="connsiteY3" fmla="*/ 287867 h 1154482"/>
              <a:gd name="connsiteX4" fmla="*/ 3395133 w 6213122"/>
              <a:gd name="connsiteY4" fmla="*/ 889000 h 1154482"/>
              <a:gd name="connsiteX5" fmla="*/ 3851193 w 6213122"/>
              <a:gd name="connsiteY5" fmla="*/ 1066800 h 1154482"/>
              <a:gd name="connsiteX6" fmla="*/ 4275666 w 6213122"/>
              <a:gd name="connsiteY6" fmla="*/ 1143000 h 1154482"/>
              <a:gd name="connsiteX7" fmla="*/ 5892800 w 6213122"/>
              <a:gd name="connsiteY7" fmla="*/ 1135693 h 1154482"/>
              <a:gd name="connsiteX8" fmla="*/ 6197600 w 6213122"/>
              <a:gd name="connsiteY8" fmla="*/ 1126067 h 1154482"/>
              <a:gd name="connsiteX0" fmla="*/ 0 w 6197600"/>
              <a:gd name="connsiteY0" fmla="*/ 0 h 1154482"/>
              <a:gd name="connsiteX1" fmla="*/ 1185333 w 6197600"/>
              <a:gd name="connsiteY1" fmla="*/ 8467 h 1154482"/>
              <a:gd name="connsiteX2" fmla="*/ 1769533 w 6197600"/>
              <a:gd name="connsiteY2" fmla="*/ 67733 h 1154482"/>
              <a:gd name="connsiteX3" fmla="*/ 2353733 w 6197600"/>
              <a:gd name="connsiteY3" fmla="*/ 287867 h 1154482"/>
              <a:gd name="connsiteX4" fmla="*/ 3395133 w 6197600"/>
              <a:gd name="connsiteY4" fmla="*/ 889000 h 1154482"/>
              <a:gd name="connsiteX5" fmla="*/ 3851193 w 6197600"/>
              <a:gd name="connsiteY5" fmla="*/ 1066800 h 1154482"/>
              <a:gd name="connsiteX6" fmla="*/ 4275666 w 6197600"/>
              <a:gd name="connsiteY6" fmla="*/ 1143000 h 1154482"/>
              <a:gd name="connsiteX7" fmla="*/ 5892800 w 6197600"/>
              <a:gd name="connsiteY7" fmla="*/ 1135693 h 1154482"/>
              <a:gd name="connsiteX8" fmla="*/ 6197600 w 6197600"/>
              <a:gd name="connsiteY8" fmla="*/ 1126067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7950200 w 7950200"/>
              <a:gd name="connsiteY8"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75666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50200"/>
              <a:gd name="connsiteY0" fmla="*/ 0 h 1154482"/>
              <a:gd name="connsiteX1" fmla="*/ 1185333 w 7950200"/>
              <a:gd name="connsiteY1" fmla="*/ 8467 h 1154482"/>
              <a:gd name="connsiteX2" fmla="*/ 1769533 w 7950200"/>
              <a:gd name="connsiteY2" fmla="*/ 67733 h 1154482"/>
              <a:gd name="connsiteX3" fmla="*/ 2353733 w 7950200"/>
              <a:gd name="connsiteY3" fmla="*/ 287867 h 1154482"/>
              <a:gd name="connsiteX4" fmla="*/ 3395133 w 7950200"/>
              <a:gd name="connsiteY4" fmla="*/ 889000 h 1154482"/>
              <a:gd name="connsiteX5" fmla="*/ 3851193 w 7950200"/>
              <a:gd name="connsiteY5" fmla="*/ 1066800 h 1154482"/>
              <a:gd name="connsiteX6" fmla="*/ 4284133 w 7950200"/>
              <a:gd name="connsiteY6" fmla="*/ 1143000 h 1154482"/>
              <a:gd name="connsiteX7" fmla="*/ 5892800 w 7950200"/>
              <a:gd name="connsiteY7" fmla="*/ 1135693 h 1154482"/>
              <a:gd name="connsiteX8" fmla="*/ 5884333 w 7950200"/>
              <a:gd name="connsiteY8" fmla="*/ 1127226 h 1154482"/>
              <a:gd name="connsiteX9" fmla="*/ 7950200 w 7950200"/>
              <a:gd name="connsiteY9" fmla="*/ 1022611 h 1154482"/>
              <a:gd name="connsiteX0" fmla="*/ 0 w 7947242"/>
              <a:gd name="connsiteY0" fmla="*/ 0 h 1154482"/>
              <a:gd name="connsiteX1" fmla="*/ 1185333 w 7947242"/>
              <a:gd name="connsiteY1" fmla="*/ 8467 h 1154482"/>
              <a:gd name="connsiteX2" fmla="*/ 1769533 w 7947242"/>
              <a:gd name="connsiteY2" fmla="*/ 67733 h 1154482"/>
              <a:gd name="connsiteX3" fmla="*/ 2353733 w 7947242"/>
              <a:gd name="connsiteY3" fmla="*/ 287867 h 1154482"/>
              <a:gd name="connsiteX4" fmla="*/ 3395133 w 7947242"/>
              <a:gd name="connsiteY4" fmla="*/ 889000 h 1154482"/>
              <a:gd name="connsiteX5" fmla="*/ 3851193 w 7947242"/>
              <a:gd name="connsiteY5" fmla="*/ 1066800 h 1154482"/>
              <a:gd name="connsiteX6" fmla="*/ 4284133 w 7947242"/>
              <a:gd name="connsiteY6" fmla="*/ 1143000 h 1154482"/>
              <a:gd name="connsiteX7" fmla="*/ 5892800 w 7947242"/>
              <a:gd name="connsiteY7" fmla="*/ 1135693 h 1154482"/>
              <a:gd name="connsiteX8" fmla="*/ 5884333 w 7947242"/>
              <a:gd name="connsiteY8" fmla="*/ 1127226 h 1154482"/>
              <a:gd name="connsiteX9" fmla="*/ 7947242 w 7947242"/>
              <a:gd name="connsiteY9" fmla="*/ 1128974 h 1154482"/>
              <a:gd name="connsiteX0" fmla="*/ 0 w 7947242"/>
              <a:gd name="connsiteY0" fmla="*/ 0 h 1154482"/>
              <a:gd name="connsiteX1" fmla="*/ 1185333 w 7947242"/>
              <a:gd name="connsiteY1" fmla="*/ 8467 h 1154482"/>
              <a:gd name="connsiteX2" fmla="*/ 1769533 w 7947242"/>
              <a:gd name="connsiteY2" fmla="*/ 67733 h 1154482"/>
              <a:gd name="connsiteX3" fmla="*/ 2353733 w 7947242"/>
              <a:gd name="connsiteY3" fmla="*/ 287867 h 1154482"/>
              <a:gd name="connsiteX4" fmla="*/ 3395133 w 7947242"/>
              <a:gd name="connsiteY4" fmla="*/ 889000 h 1154482"/>
              <a:gd name="connsiteX5" fmla="*/ 3851193 w 7947242"/>
              <a:gd name="connsiteY5" fmla="*/ 1066800 h 1154482"/>
              <a:gd name="connsiteX6" fmla="*/ 4478866 w 7947242"/>
              <a:gd name="connsiteY6" fmla="*/ 1143000 h 1154482"/>
              <a:gd name="connsiteX7" fmla="*/ 5892800 w 7947242"/>
              <a:gd name="connsiteY7" fmla="*/ 1135693 h 1154482"/>
              <a:gd name="connsiteX8" fmla="*/ 5884333 w 7947242"/>
              <a:gd name="connsiteY8" fmla="*/ 1127226 h 1154482"/>
              <a:gd name="connsiteX9" fmla="*/ 7947242 w 7947242"/>
              <a:gd name="connsiteY9" fmla="*/ 1128974 h 1154482"/>
              <a:gd name="connsiteX0" fmla="*/ 0 w 7947242"/>
              <a:gd name="connsiteY0" fmla="*/ 0 h 1147074"/>
              <a:gd name="connsiteX1" fmla="*/ 1185333 w 7947242"/>
              <a:gd name="connsiteY1" fmla="*/ 8467 h 1147074"/>
              <a:gd name="connsiteX2" fmla="*/ 1769533 w 7947242"/>
              <a:gd name="connsiteY2" fmla="*/ 67733 h 1147074"/>
              <a:gd name="connsiteX3" fmla="*/ 2353733 w 7947242"/>
              <a:gd name="connsiteY3" fmla="*/ 287867 h 1147074"/>
              <a:gd name="connsiteX4" fmla="*/ 3395133 w 7947242"/>
              <a:gd name="connsiteY4" fmla="*/ 889000 h 1147074"/>
              <a:gd name="connsiteX5" fmla="*/ 3851193 w 7947242"/>
              <a:gd name="connsiteY5" fmla="*/ 1066800 h 1147074"/>
              <a:gd name="connsiteX6" fmla="*/ 4478866 w 7947242"/>
              <a:gd name="connsiteY6" fmla="*/ 1143000 h 1147074"/>
              <a:gd name="connsiteX7" fmla="*/ 5892800 w 7947242"/>
              <a:gd name="connsiteY7" fmla="*/ 1135693 h 1147074"/>
              <a:gd name="connsiteX8" fmla="*/ 7947242 w 7947242"/>
              <a:gd name="connsiteY8" fmla="*/ 1128974 h 1147074"/>
              <a:gd name="connsiteX0" fmla="*/ 0 w 7947242"/>
              <a:gd name="connsiteY0" fmla="*/ 0 h 1161756"/>
              <a:gd name="connsiteX1" fmla="*/ 1185333 w 7947242"/>
              <a:gd name="connsiteY1" fmla="*/ 8467 h 1161756"/>
              <a:gd name="connsiteX2" fmla="*/ 1769533 w 7947242"/>
              <a:gd name="connsiteY2" fmla="*/ 67733 h 1161756"/>
              <a:gd name="connsiteX3" fmla="*/ 2353733 w 7947242"/>
              <a:gd name="connsiteY3" fmla="*/ 287867 h 1161756"/>
              <a:gd name="connsiteX4" fmla="*/ 3395133 w 7947242"/>
              <a:gd name="connsiteY4" fmla="*/ 889000 h 1161756"/>
              <a:gd name="connsiteX5" fmla="*/ 3851193 w 7947242"/>
              <a:gd name="connsiteY5" fmla="*/ 1066800 h 1161756"/>
              <a:gd name="connsiteX6" fmla="*/ 4478866 w 7947242"/>
              <a:gd name="connsiteY6" fmla="*/ 1143000 h 1161756"/>
              <a:gd name="connsiteX7" fmla="*/ 5892800 w 7947242"/>
              <a:gd name="connsiteY7" fmla="*/ 1161093 h 1161756"/>
              <a:gd name="connsiteX8" fmla="*/ 7947242 w 7947242"/>
              <a:gd name="connsiteY8" fmla="*/ 1128974 h 1161756"/>
              <a:gd name="connsiteX0" fmla="*/ 0 w 7947242"/>
              <a:gd name="connsiteY0" fmla="*/ 0 h 1145805"/>
              <a:gd name="connsiteX1" fmla="*/ 1185333 w 7947242"/>
              <a:gd name="connsiteY1" fmla="*/ 8467 h 1145805"/>
              <a:gd name="connsiteX2" fmla="*/ 1769533 w 7947242"/>
              <a:gd name="connsiteY2" fmla="*/ 67733 h 1145805"/>
              <a:gd name="connsiteX3" fmla="*/ 2353733 w 7947242"/>
              <a:gd name="connsiteY3" fmla="*/ 287867 h 1145805"/>
              <a:gd name="connsiteX4" fmla="*/ 3395133 w 7947242"/>
              <a:gd name="connsiteY4" fmla="*/ 889000 h 1145805"/>
              <a:gd name="connsiteX5" fmla="*/ 3851193 w 7947242"/>
              <a:gd name="connsiteY5" fmla="*/ 1066800 h 1145805"/>
              <a:gd name="connsiteX6" fmla="*/ 4478866 w 7947242"/>
              <a:gd name="connsiteY6" fmla="*/ 1143000 h 1145805"/>
              <a:gd name="connsiteX7" fmla="*/ 7947242 w 7947242"/>
              <a:gd name="connsiteY7" fmla="*/ 1128974 h 1145805"/>
              <a:gd name="connsiteX0" fmla="*/ 0 w 7947242"/>
              <a:gd name="connsiteY0" fmla="*/ 0 h 1143000"/>
              <a:gd name="connsiteX1" fmla="*/ 1185333 w 7947242"/>
              <a:gd name="connsiteY1" fmla="*/ 8467 h 1143000"/>
              <a:gd name="connsiteX2" fmla="*/ 1769533 w 7947242"/>
              <a:gd name="connsiteY2" fmla="*/ 67733 h 1143000"/>
              <a:gd name="connsiteX3" fmla="*/ 2353733 w 7947242"/>
              <a:gd name="connsiteY3" fmla="*/ 287867 h 1143000"/>
              <a:gd name="connsiteX4" fmla="*/ 3395133 w 7947242"/>
              <a:gd name="connsiteY4" fmla="*/ 889000 h 1143000"/>
              <a:gd name="connsiteX5" fmla="*/ 3851193 w 7947242"/>
              <a:gd name="connsiteY5" fmla="*/ 1100667 h 1143000"/>
              <a:gd name="connsiteX6" fmla="*/ 4478866 w 7947242"/>
              <a:gd name="connsiteY6" fmla="*/ 1143000 h 1143000"/>
              <a:gd name="connsiteX7" fmla="*/ 7947242 w 7947242"/>
              <a:gd name="connsiteY7" fmla="*/ 1128974 h 1143000"/>
              <a:gd name="connsiteX0" fmla="*/ 0 w 7947242"/>
              <a:gd name="connsiteY0" fmla="*/ 0 h 1157721"/>
              <a:gd name="connsiteX1" fmla="*/ 1185333 w 7947242"/>
              <a:gd name="connsiteY1" fmla="*/ 8467 h 1157721"/>
              <a:gd name="connsiteX2" fmla="*/ 1769533 w 7947242"/>
              <a:gd name="connsiteY2" fmla="*/ 67733 h 1157721"/>
              <a:gd name="connsiteX3" fmla="*/ 2353733 w 7947242"/>
              <a:gd name="connsiteY3" fmla="*/ 287867 h 1157721"/>
              <a:gd name="connsiteX4" fmla="*/ 3395133 w 7947242"/>
              <a:gd name="connsiteY4" fmla="*/ 889000 h 1157721"/>
              <a:gd name="connsiteX5" fmla="*/ 3851193 w 7947242"/>
              <a:gd name="connsiteY5" fmla="*/ 1100667 h 1157721"/>
              <a:gd name="connsiteX6" fmla="*/ 4478866 w 7947242"/>
              <a:gd name="connsiteY6" fmla="*/ 1143000 h 1157721"/>
              <a:gd name="connsiteX7" fmla="*/ 7947242 w 7947242"/>
              <a:gd name="connsiteY7" fmla="*/ 1128974 h 1157721"/>
              <a:gd name="connsiteX0" fmla="*/ 0 w 7947242"/>
              <a:gd name="connsiteY0" fmla="*/ 0 h 1143000"/>
              <a:gd name="connsiteX1" fmla="*/ 1185333 w 7947242"/>
              <a:gd name="connsiteY1" fmla="*/ 8467 h 1143000"/>
              <a:gd name="connsiteX2" fmla="*/ 1769533 w 7947242"/>
              <a:gd name="connsiteY2" fmla="*/ 67733 h 1143000"/>
              <a:gd name="connsiteX3" fmla="*/ 2353733 w 7947242"/>
              <a:gd name="connsiteY3" fmla="*/ 287867 h 1143000"/>
              <a:gd name="connsiteX4" fmla="*/ 3395133 w 7947242"/>
              <a:gd name="connsiteY4" fmla="*/ 889000 h 1143000"/>
              <a:gd name="connsiteX5" fmla="*/ 3851193 w 7947242"/>
              <a:gd name="connsiteY5" fmla="*/ 1100667 h 1143000"/>
              <a:gd name="connsiteX6" fmla="*/ 4478866 w 7947242"/>
              <a:gd name="connsiteY6" fmla="*/ 1143000 h 1143000"/>
              <a:gd name="connsiteX7" fmla="*/ 7947242 w 7947242"/>
              <a:gd name="connsiteY7" fmla="*/ 1128974 h 1143000"/>
              <a:gd name="connsiteX0" fmla="*/ 0 w 6761909"/>
              <a:gd name="connsiteY0" fmla="*/ -1 h 1134532"/>
              <a:gd name="connsiteX1" fmla="*/ 584200 w 6761909"/>
              <a:gd name="connsiteY1" fmla="*/ 59265 h 1134532"/>
              <a:gd name="connsiteX2" fmla="*/ 1168400 w 6761909"/>
              <a:gd name="connsiteY2" fmla="*/ 279399 h 1134532"/>
              <a:gd name="connsiteX3" fmla="*/ 2209800 w 6761909"/>
              <a:gd name="connsiteY3" fmla="*/ 880532 h 1134532"/>
              <a:gd name="connsiteX4" fmla="*/ 2665860 w 6761909"/>
              <a:gd name="connsiteY4" fmla="*/ 1092199 h 1134532"/>
              <a:gd name="connsiteX5" fmla="*/ 3293533 w 6761909"/>
              <a:gd name="connsiteY5" fmla="*/ 1134532 h 1134532"/>
              <a:gd name="connsiteX6" fmla="*/ 6761909 w 6761909"/>
              <a:gd name="connsiteY6" fmla="*/ 1120506 h 1134532"/>
              <a:gd name="connsiteX0" fmla="*/ 0 w 7068752"/>
              <a:gd name="connsiteY0" fmla="*/ 0 h 1104357"/>
              <a:gd name="connsiteX1" fmla="*/ 891043 w 7068752"/>
              <a:gd name="connsiteY1" fmla="*/ 29090 h 1104357"/>
              <a:gd name="connsiteX2" fmla="*/ 1475243 w 7068752"/>
              <a:gd name="connsiteY2" fmla="*/ 249224 h 1104357"/>
              <a:gd name="connsiteX3" fmla="*/ 2516643 w 7068752"/>
              <a:gd name="connsiteY3" fmla="*/ 850357 h 1104357"/>
              <a:gd name="connsiteX4" fmla="*/ 2972703 w 7068752"/>
              <a:gd name="connsiteY4" fmla="*/ 1062024 h 1104357"/>
              <a:gd name="connsiteX5" fmla="*/ 3600376 w 7068752"/>
              <a:gd name="connsiteY5" fmla="*/ 1104357 h 1104357"/>
              <a:gd name="connsiteX6" fmla="*/ 7068752 w 7068752"/>
              <a:gd name="connsiteY6" fmla="*/ 1090331 h 1104357"/>
              <a:gd name="connsiteX0" fmla="*/ 0 w 7171033"/>
              <a:gd name="connsiteY0" fmla="*/ 0 h 1104357"/>
              <a:gd name="connsiteX1" fmla="*/ 993324 w 7171033"/>
              <a:gd name="connsiteY1" fmla="*/ 29090 h 1104357"/>
              <a:gd name="connsiteX2" fmla="*/ 1577524 w 7171033"/>
              <a:gd name="connsiteY2" fmla="*/ 249224 h 1104357"/>
              <a:gd name="connsiteX3" fmla="*/ 2618924 w 7171033"/>
              <a:gd name="connsiteY3" fmla="*/ 850357 h 1104357"/>
              <a:gd name="connsiteX4" fmla="*/ 3074984 w 7171033"/>
              <a:gd name="connsiteY4" fmla="*/ 1062024 h 1104357"/>
              <a:gd name="connsiteX5" fmla="*/ 3702657 w 7171033"/>
              <a:gd name="connsiteY5" fmla="*/ 1104357 h 1104357"/>
              <a:gd name="connsiteX6" fmla="*/ 7171033 w 7171033"/>
              <a:gd name="connsiteY6" fmla="*/ 1090331 h 1104357"/>
              <a:gd name="connsiteX0" fmla="*/ 0 w 7498333"/>
              <a:gd name="connsiteY0" fmla="*/ 14864 h 1089046"/>
              <a:gd name="connsiteX1" fmla="*/ 1320624 w 7498333"/>
              <a:gd name="connsiteY1" fmla="*/ 13779 h 1089046"/>
              <a:gd name="connsiteX2" fmla="*/ 1904824 w 7498333"/>
              <a:gd name="connsiteY2" fmla="*/ 233913 h 1089046"/>
              <a:gd name="connsiteX3" fmla="*/ 2946224 w 7498333"/>
              <a:gd name="connsiteY3" fmla="*/ 835046 h 1089046"/>
              <a:gd name="connsiteX4" fmla="*/ 3402284 w 7498333"/>
              <a:gd name="connsiteY4" fmla="*/ 1046713 h 1089046"/>
              <a:gd name="connsiteX5" fmla="*/ 4029957 w 7498333"/>
              <a:gd name="connsiteY5" fmla="*/ 1089046 h 1089046"/>
              <a:gd name="connsiteX6" fmla="*/ 7498333 w 7498333"/>
              <a:gd name="connsiteY6" fmla="*/ 1075020 h 1089046"/>
              <a:gd name="connsiteX0" fmla="*/ 0 w 7498333"/>
              <a:gd name="connsiteY0" fmla="*/ 14864 h 1089046"/>
              <a:gd name="connsiteX1" fmla="*/ 1320624 w 7498333"/>
              <a:gd name="connsiteY1" fmla="*/ 13779 h 1089046"/>
              <a:gd name="connsiteX2" fmla="*/ 1904824 w 7498333"/>
              <a:gd name="connsiteY2" fmla="*/ 233913 h 1089046"/>
              <a:gd name="connsiteX3" fmla="*/ 2946224 w 7498333"/>
              <a:gd name="connsiteY3" fmla="*/ 835046 h 1089046"/>
              <a:gd name="connsiteX4" fmla="*/ 3402284 w 7498333"/>
              <a:gd name="connsiteY4" fmla="*/ 1046713 h 1089046"/>
              <a:gd name="connsiteX5" fmla="*/ 4029957 w 7498333"/>
              <a:gd name="connsiteY5" fmla="*/ 1089046 h 1089046"/>
              <a:gd name="connsiteX6" fmla="*/ 7498333 w 7498333"/>
              <a:gd name="connsiteY6" fmla="*/ 893968 h 1089046"/>
              <a:gd name="connsiteX0" fmla="*/ 0 w 7488105"/>
              <a:gd name="connsiteY0" fmla="*/ 14864 h 1089046"/>
              <a:gd name="connsiteX1" fmla="*/ 1320624 w 7488105"/>
              <a:gd name="connsiteY1" fmla="*/ 13779 h 1089046"/>
              <a:gd name="connsiteX2" fmla="*/ 1904824 w 7488105"/>
              <a:gd name="connsiteY2" fmla="*/ 233913 h 1089046"/>
              <a:gd name="connsiteX3" fmla="*/ 2946224 w 7488105"/>
              <a:gd name="connsiteY3" fmla="*/ 835046 h 1089046"/>
              <a:gd name="connsiteX4" fmla="*/ 3402284 w 7488105"/>
              <a:gd name="connsiteY4" fmla="*/ 1046713 h 1089046"/>
              <a:gd name="connsiteX5" fmla="*/ 4029957 w 7488105"/>
              <a:gd name="connsiteY5" fmla="*/ 1089046 h 1089046"/>
              <a:gd name="connsiteX6" fmla="*/ 7488105 w 7488105"/>
              <a:gd name="connsiteY6" fmla="*/ 984494 h 108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8105" h="1089046">
                <a:moveTo>
                  <a:pt x="0" y="14864"/>
                </a:moveTo>
                <a:cubicBezTo>
                  <a:pt x="294922" y="26153"/>
                  <a:pt x="1003153" y="-22729"/>
                  <a:pt x="1320624" y="13779"/>
                </a:cubicBezTo>
                <a:cubicBezTo>
                  <a:pt x="1638095" y="50287"/>
                  <a:pt x="1633891" y="97035"/>
                  <a:pt x="1904824" y="233913"/>
                </a:cubicBezTo>
                <a:cubicBezTo>
                  <a:pt x="2175757" y="370791"/>
                  <a:pt x="2696647" y="699579"/>
                  <a:pt x="2946224" y="835046"/>
                </a:cubicBezTo>
                <a:cubicBezTo>
                  <a:pt x="3195801" y="970513"/>
                  <a:pt x="3348662" y="1029780"/>
                  <a:pt x="3402284" y="1046713"/>
                </a:cubicBezTo>
                <a:cubicBezTo>
                  <a:pt x="3455906" y="1063646"/>
                  <a:pt x="3347282" y="1084328"/>
                  <a:pt x="4029957" y="1089046"/>
                </a:cubicBezTo>
                <a:cubicBezTo>
                  <a:pt x="5186082" y="1084371"/>
                  <a:pt x="6331980" y="989169"/>
                  <a:pt x="7488105" y="984494"/>
                </a:cubicBezTo>
              </a:path>
            </a:pathLst>
          </a:custGeom>
          <a:noFill/>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0" name="Group 11">
            <a:extLst>
              <a:ext uri="{FF2B5EF4-FFF2-40B4-BE49-F238E27FC236}">
                <a16:creationId xmlns:a16="http://schemas.microsoft.com/office/drawing/2014/main" id="{7054DD35-4049-0543-BB96-6D410C953549}"/>
              </a:ext>
            </a:extLst>
          </p:cNvPr>
          <p:cNvGrpSpPr>
            <a:grpSpLocks/>
          </p:cNvGrpSpPr>
          <p:nvPr/>
        </p:nvGrpSpPr>
        <p:grpSpPr bwMode="auto">
          <a:xfrm rot="5401674" flipH="1">
            <a:off x="-726704" y="1397959"/>
            <a:ext cx="719999" cy="692262"/>
            <a:chOff x="1592" y="1904"/>
            <a:chExt cx="1776" cy="1416"/>
          </a:xfrm>
          <a:effectLst/>
        </p:grpSpPr>
        <p:sp>
          <p:nvSpPr>
            <p:cNvPr id="11" name="AutoShape 12">
              <a:extLst>
                <a:ext uri="{FF2B5EF4-FFF2-40B4-BE49-F238E27FC236}">
                  <a16:creationId xmlns:a16="http://schemas.microsoft.com/office/drawing/2014/main" id="{1ABD5052-A920-6649-ADAB-DA0F8E24711B}"/>
                </a:ext>
              </a:extLst>
            </p:cNvPr>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2" name="AutoShape 13">
              <a:extLst>
                <a:ext uri="{FF2B5EF4-FFF2-40B4-BE49-F238E27FC236}">
                  <a16:creationId xmlns:a16="http://schemas.microsoft.com/office/drawing/2014/main" id="{DDE5D8EF-9E26-5740-B2A9-4FE8E092D507}"/>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3" name="AutoShape 14">
              <a:extLst>
                <a:ext uri="{FF2B5EF4-FFF2-40B4-BE49-F238E27FC236}">
                  <a16:creationId xmlns:a16="http://schemas.microsoft.com/office/drawing/2014/main" id="{22DDA679-E756-1A4E-8596-E16EAB5913C1}"/>
                </a:ext>
              </a:extLst>
            </p:cNvPr>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4" name="AutoShape 15">
              <a:extLst>
                <a:ext uri="{FF2B5EF4-FFF2-40B4-BE49-F238E27FC236}">
                  <a16:creationId xmlns:a16="http://schemas.microsoft.com/office/drawing/2014/main" id="{6A705CF8-D98C-D148-931F-405C41210015}"/>
                </a:ext>
              </a:extLst>
            </p:cNvPr>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5" name="AutoShape 16">
              <a:extLst>
                <a:ext uri="{FF2B5EF4-FFF2-40B4-BE49-F238E27FC236}">
                  <a16:creationId xmlns:a16="http://schemas.microsoft.com/office/drawing/2014/main" id="{32FF100C-F836-064A-95D6-7BD727ABED09}"/>
                </a:ext>
              </a:extLst>
            </p:cNvPr>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16" name="AutoShape 17">
              <a:extLst>
                <a:ext uri="{FF2B5EF4-FFF2-40B4-BE49-F238E27FC236}">
                  <a16:creationId xmlns:a16="http://schemas.microsoft.com/office/drawing/2014/main" id="{86CC9D17-61AC-5449-99E1-67A2301C4EE6}"/>
                </a:ext>
              </a:extLst>
            </p:cNvPr>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17" name="Group 18">
              <a:extLst>
                <a:ext uri="{FF2B5EF4-FFF2-40B4-BE49-F238E27FC236}">
                  <a16:creationId xmlns:a16="http://schemas.microsoft.com/office/drawing/2014/main" id="{E993073D-F4CE-8C48-BE9D-D64A444A4810}"/>
                </a:ext>
              </a:extLst>
            </p:cNvPr>
            <p:cNvGrpSpPr>
              <a:grpSpLocks/>
            </p:cNvGrpSpPr>
            <p:nvPr/>
          </p:nvGrpSpPr>
          <p:grpSpPr bwMode="auto">
            <a:xfrm>
              <a:off x="2216" y="1904"/>
              <a:ext cx="560" cy="296"/>
              <a:chOff x="2224" y="1904"/>
              <a:chExt cx="560" cy="296"/>
            </a:xfrm>
          </p:grpSpPr>
          <p:sp>
            <p:nvSpPr>
              <p:cNvPr id="18" name="AutoShape 19">
                <a:extLst>
                  <a:ext uri="{FF2B5EF4-FFF2-40B4-BE49-F238E27FC236}">
                    <a16:creationId xmlns:a16="http://schemas.microsoft.com/office/drawing/2014/main" id="{BE65FF7C-5FF6-BF46-98DA-7B76E11B4177}"/>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9" name="AutoShape 20">
                <a:extLst>
                  <a:ext uri="{FF2B5EF4-FFF2-40B4-BE49-F238E27FC236}">
                    <a16:creationId xmlns:a16="http://schemas.microsoft.com/office/drawing/2014/main" id="{17404F46-7A7E-5549-8F1F-F61890F49528}"/>
                  </a:ext>
                </a:extLst>
              </p:cNvPr>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0" name="Line 21">
                <a:extLst>
                  <a:ext uri="{FF2B5EF4-FFF2-40B4-BE49-F238E27FC236}">
                    <a16:creationId xmlns:a16="http://schemas.microsoft.com/office/drawing/2014/main" id="{A0C05F03-3069-D244-BCF5-D79649DC8B4E}"/>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21" name="Group 22">
            <a:extLst>
              <a:ext uri="{FF2B5EF4-FFF2-40B4-BE49-F238E27FC236}">
                <a16:creationId xmlns:a16="http://schemas.microsoft.com/office/drawing/2014/main" id="{346F9B99-D2C8-644E-A18C-8B5E07CCF232}"/>
              </a:ext>
            </a:extLst>
          </p:cNvPr>
          <p:cNvGrpSpPr>
            <a:grpSpLocks/>
          </p:cNvGrpSpPr>
          <p:nvPr/>
        </p:nvGrpSpPr>
        <p:grpSpPr bwMode="auto">
          <a:xfrm rot="5422273" flipH="1">
            <a:off x="-1379646" y="1805733"/>
            <a:ext cx="719999" cy="716559"/>
            <a:chOff x="1592" y="1904"/>
            <a:chExt cx="1776" cy="1416"/>
          </a:xfrm>
          <a:effectLst/>
        </p:grpSpPr>
        <p:sp>
          <p:nvSpPr>
            <p:cNvPr id="22" name="AutoShape 23">
              <a:extLst>
                <a:ext uri="{FF2B5EF4-FFF2-40B4-BE49-F238E27FC236}">
                  <a16:creationId xmlns:a16="http://schemas.microsoft.com/office/drawing/2014/main" id="{2E295C05-BC3C-A540-BD61-B20198885778}"/>
                </a:ext>
              </a:extLst>
            </p:cNvPr>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3" name="AutoShape 24">
              <a:extLst>
                <a:ext uri="{FF2B5EF4-FFF2-40B4-BE49-F238E27FC236}">
                  <a16:creationId xmlns:a16="http://schemas.microsoft.com/office/drawing/2014/main" id="{2C73BA88-461C-BE4D-8372-664EEDB4E650}"/>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4" name="AutoShape 25">
              <a:extLst>
                <a:ext uri="{FF2B5EF4-FFF2-40B4-BE49-F238E27FC236}">
                  <a16:creationId xmlns:a16="http://schemas.microsoft.com/office/drawing/2014/main" id="{EF1D598E-1453-764E-98E7-BDD48AD8A287}"/>
                </a:ext>
              </a:extLst>
            </p:cNvPr>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5" name="AutoShape 26">
              <a:extLst>
                <a:ext uri="{FF2B5EF4-FFF2-40B4-BE49-F238E27FC236}">
                  <a16:creationId xmlns:a16="http://schemas.microsoft.com/office/drawing/2014/main" id="{31EF2A04-2A16-9345-956C-93A6740BB1D9}"/>
                </a:ext>
              </a:extLst>
            </p:cNvPr>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26" name="AutoShape 27">
              <a:extLst>
                <a:ext uri="{FF2B5EF4-FFF2-40B4-BE49-F238E27FC236}">
                  <a16:creationId xmlns:a16="http://schemas.microsoft.com/office/drawing/2014/main" id="{F60389FB-A850-1544-9B09-4DE266CA54CA}"/>
                </a:ext>
              </a:extLst>
            </p:cNvPr>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27" name="AutoShape 28">
              <a:extLst>
                <a:ext uri="{FF2B5EF4-FFF2-40B4-BE49-F238E27FC236}">
                  <a16:creationId xmlns:a16="http://schemas.microsoft.com/office/drawing/2014/main" id="{6E126E4E-9224-0A46-B0A7-F473447C45BE}"/>
                </a:ext>
              </a:extLst>
            </p:cNvPr>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28" name="Group 29">
              <a:extLst>
                <a:ext uri="{FF2B5EF4-FFF2-40B4-BE49-F238E27FC236}">
                  <a16:creationId xmlns:a16="http://schemas.microsoft.com/office/drawing/2014/main" id="{98BF1B56-833A-EC48-9675-DD73AC3F4285}"/>
                </a:ext>
              </a:extLst>
            </p:cNvPr>
            <p:cNvGrpSpPr>
              <a:grpSpLocks/>
            </p:cNvGrpSpPr>
            <p:nvPr/>
          </p:nvGrpSpPr>
          <p:grpSpPr bwMode="auto">
            <a:xfrm>
              <a:off x="2216" y="1904"/>
              <a:ext cx="560" cy="296"/>
              <a:chOff x="2224" y="1904"/>
              <a:chExt cx="560" cy="296"/>
            </a:xfrm>
          </p:grpSpPr>
          <p:sp>
            <p:nvSpPr>
              <p:cNvPr id="29" name="AutoShape 30">
                <a:extLst>
                  <a:ext uri="{FF2B5EF4-FFF2-40B4-BE49-F238E27FC236}">
                    <a16:creationId xmlns:a16="http://schemas.microsoft.com/office/drawing/2014/main" id="{F6054BA6-199D-C64A-8318-E15A799376BC}"/>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0" name="AutoShape 31">
                <a:extLst>
                  <a:ext uri="{FF2B5EF4-FFF2-40B4-BE49-F238E27FC236}">
                    <a16:creationId xmlns:a16="http://schemas.microsoft.com/office/drawing/2014/main" id="{DDDE8FE6-F573-754A-8F62-921DDC3BA4AF}"/>
                  </a:ext>
                </a:extLst>
              </p:cNvPr>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1" name="Line 32">
                <a:extLst>
                  <a:ext uri="{FF2B5EF4-FFF2-40B4-BE49-F238E27FC236}">
                    <a16:creationId xmlns:a16="http://schemas.microsoft.com/office/drawing/2014/main" id="{F0E71122-9D3A-EA4E-AB84-EFA8B2619669}"/>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sp>
        <p:nvSpPr>
          <p:cNvPr id="32" name="Text Box 177">
            <a:extLst>
              <a:ext uri="{FF2B5EF4-FFF2-40B4-BE49-F238E27FC236}">
                <a16:creationId xmlns:a16="http://schemas.microsoft.com/office/drawing/2014/main" id="{F6DD3E69-0A02-F248-AD6A-335F85EB9C5B}"/>
              </a:ext>
            </a:extLst>
          </p:cNvPr>
          <p:cNvSpPr txBox="1">
            <a:spLocks noChangeArrowheads="1"/>
          </p:cNvSpPr>
          <p:nvPr/>
        </p:nvSpPr>
        <p:spPr bwMode="auto">
          <a:xfrm>
            <a:off x="2305844" y="2950368"/>
            <a:ext cx="4583112" cy="369332"/>
          </a:xfrm>
          <a:prstGeom prst="rect">
            <a:avLst/>
          </a:prstGeom>
          <a:noFill/>
          <a:ln w="9525">
            <a:noFill/>
            <a:miter lim="800000"/>
            <a:headEnd/>
            <a:tailEnd/>
          </a:ln>
          <a:effectLst/>
        </p:spPr>
        <p:txBody>
          <a:bodyPr wrap="square">
            <a:spAutoFit/>
          </a:bodyPr>
          <a:lstStyle/>
          <a:p>
            <a:pPr algn="ctr">
              <a:spcBef>
                <a:spcPct val="50000"/>
              </a:spcBef>
              <a:defRPr/>
            </a:pPr>
            <a:r>
              <a:rPr lang="fr-FR" dirty="0">
                <a:latin typeface="+mj-lt"/>
                <a:cs typeface="Trebuchet MS"/>
              </a:rPr>
              <a:t>Rapprochement à même altitude</a:t>
            </a:r>
          </a:p>
        </p:txBody>
      </p:sp>
      <p:sp>
        <p:nvSpPr>
          <p:cNvPr id="33" name="Forme libre 32">
            <a:extLst>
              <a:ext uri="{FF2B5EF4-FFF2-40B4-BE49-F238E27FC236}">
                <a16:creationId xmlns:a16="http://schemas.microsoft.com/office/drawing/2014/main" id="{57050404-C1B4-C441-80F3-6EDFD7C312C8}"/>
              </a:ext>
            </a:extLst>
          </p:cNvPr>
          <p:cNvSpPr/>
          <p:nvPr/>
        </p:nvSpPr>
        <p:spPr>
          <a:xfrm>
            <a:off x="-8467" y="3907364"/>
            <a:ext cx="7103534" cy="398030"/>
          </a:xfrm>
          <a:custGeom>
            <a:avLst/>
            <a:gdLst>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534" h="1049867">
                <a:moveTo>
                  <a:pt x="0" y="0"/>
                </a:moveTo>
                <a:lnTo>
                  <a:pt x="2531534" y="0"/>
                </a:lnTo>
                <a:cubicBezTo>
                  <a:pt x="3076223" y="32455"/>
                  <a:pt x="3087512" y="131233"/>
                  <a:pt x="3268134" y="194733"/>
                </a:cubicBezTo>
                <a:lnTo>
                  <a:pt x="3615267" y="381000"/>
                </a:lnTo>
                <a:lnTo>
                  <a:pt x="4182534" y="745067"/>
                </a:lnTo>
                <a:cubicBezTo>
                  <a:pt x="4365978" y="855134"/>
                  <a:pt x="4576234" y="990600"/>
                  <a:pt x="4715934" y="1041400"/>
                </a:cubicBezTo>
                <a:lnTo>
                  <a:pt x="5020734" y="1049867"/>
                </a:lnTo>
                <a:lnTo>
                  <a:pt x="7103534" y="1041400"/>
                </a:lnTo>
              </a:path>
            </a:pathLst>
          </a:cu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a:extLst>
              <a:ext uri="{FF2B5EF4-FFF2-40B4-BE49-F238E27FC236}">
                <a16:creationId xmlns:a16="http://schemas.microsoft.com/office/drawing/2014/main" id="{DB08D847-A4C8-3C41-9A97-40726AC0991D}"/>
              </a:ext>
            </a:extLst>
          </p:cNvPr>
          <p:cNvSpPr/>
          <p:nvPr/>
        </p:nvSpPr>
        <p:spPr>
          <a:xfrm>
            <a:off x="2236477" y="3540485"/>
            <a:ext cx="7103534" cy="404978"/>
          </a:xfrm>
          <a:custGeom>
            <a:avLst/>
            <a:gdLst>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 name="connsiteX0" fmla="*/ 0 w 7103534"/>
              <a:gd name="connsiteY0" fmla="*/ 0 h 1049867"/>
              <a:gd name="connsiteX1" fmla="*/ 2531534 w 7103534"/>
              <a:gd name="connsiteY1" fmla="*/ 0 h 1049867"/>
              <a:gd name="connsiteX2" fmla="*/ 3268134 w 7103534"/>
              <a:gd name="connsiteY2" fmla="*/ 194733 h 1049867"/>
              <a:gd name="connsiteX3" fmla="*/ 3615267 w 7103534"/>
              <a:gd name="connsiteY3" fmla="*/ 381000 h 1049867"/>
              <a:gd name="connsiteX4" fmla="*/ 4182534 w 7103534"/>
              <a:gd name="connsiteY4" fmla="*/ 745067 h 1049867"/>
              <a:gd name="connsiteX5" fmla="*/ 4715934 w 7103534"/>
              <a:gd name="connsiteY5" fmla="*/ 1041400 h 1049867"/>
              <a:gd name="connsiteX6" fmla="*/ 5020734 w 7103534"/>
              <a:gd name="connsiteY6" fmla="*/ 1049867 h 1049867"/>
              <a:gd name="connsiteX7" fmla="*/ 7103534 w 7103534"/>
              <a:gd name="connsiteY7" fmla="*/ 1041400 h 10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03534" h="1049867">
                <a:moveTo>
                  <a:pt x="0" y="0"/>
                </a:moveTo>
                <a:lnTo>
                  <a:pt x="2531534" y="0"/>
                </a:lnTo>
                <a:cubicBezTo>
                  <a:pt x="3076223" y="32455"/>
                  <a:pt x="3087512" y="131233"/>
                  <a:pt x="3268134" y="194733"/>
                </a:cubicBezTo>
                <a:lnTo>
                  <a:pt x="3615267" y="381000"/>
                </a:lnTo>
                <a:lnTo>
                  <a:pt x="4182534" y="745067"/>
                </a:lnTo>
                <a:cubicBezTo>
                  <a:pt x="4365978" y="855134"/>
                  <a:pt x="4576234" y="990600"/>
                  <a:pt x="4715934" y="1041400"/>
                </a:cubicBezTo>
                <a:lnTo>
                  <a:pt x="5020734" y="1049867"/>
                </a:lnTo>
                <a:lnTo>
                  <a:pt x="7103534" y="1041400"/>
                </a:lnTo>
              </a:path>
            </a:pathLst>
          </a:custGeom>
          <a:ln w="19050" cmpd="sng">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Text Box 177">
            <a:extLst>
              <a:ext uri="{FF2B5EF4-FFF2-40B4-BE49-F238E27FC236}">
                <a16:creationId xmlns:a16="http://schemas.microsoft.com/office/drawing/2014/main" id="{6987D7B8-B385-BB40-9F32-653F3F72A920}"/>
              </a:ext>
            </a:extLst>
          </p:cNvPr>
          <p:cNvSpPr txBox="1">
            <a:spLocks noChangeArrowheads="1"/>
          </p:cNvSpPr>
          <p:nvPr/>
        </p:nvSpPr>
        <p:spPr bwMode="auto">
          <a:xfrm>
            <a:off x="2261877" y="4944268"/>
            <a:ext cx="4583112" cy="369332"/>
          </a:xfrm>
          <a:prstGeom prst="rect">
            <a:avLst/>
          </a:prstGeom>
          <a:noFill/>
          <a:ln w="9525">
            <a:noFill/>
            <a:miter lim="800000"/>
            <a:headEnd/>
            <a:tailEnd/>
          </a:ln>
          <a:effectLst/>
        </p:spPr>
        <p:txBody>
          <a:bodyPr wrap="square">
            <a:spAutoFit/>
          </a:bodyPr>
          <a:lstStyle/>
          <a:p>
            <a:pPr algn="ctr">
              <a:spcBef>
                <a:spcPct val="50000"/>
              </a:spcBef>
              <a:defRPr/>
            </a:pPr>
            <a:r>
              <a:rPr lang="fr-FR" dirty="0">
                <a:latin typeface="+mj-lt"/>
                <a:cs typeface="Trebuchet MS"/>
              </a:rPr>
              <a:t>Routes convergentes</a:t>
            </a:r>
          </a:p>
        </p:txBody>
      </p:sp>
      <p:grpSp>
        <p:nvGrpSpPr>
          <p:cNvPr id="36" name="Group 15">
            <a:extLst>
              <a:ext uri="{FF2B5EF4-FFF2-40B4-BE49-F238E27FC236}">
                <a16:creationId xmlns:a16="http://schemas.microsoft.com/office/drawing/2014/main" id="{95AA04D4-08A9-514B-97F8-990CBF37E289}"/>
              </a:ext>
            </a:extLst>
          </p:cNvPr>
          <p:cNvGrpSpPr>
            <a:grpSpLocks/>
          </p:cNvGrpSpPr>
          <p:nvPr/>
        </p:nvGrpSpPr>
        <p:grpSpPr bwMode="auto">
          <a:xfrm rot="5422273" flipH="1">
            <a:off x="-747120" y="3543381"/>
            <a:ext cx="719999" cy="712966"/>
            <a:chOff x="1592" y="1904"/>
            <a:chExt cx="1776" cy="1416"/>
          </a:xfrm>
          <a:effectLst/>
        </p:grpSpPr>
        <p:sp>
          <p:nvSpPr>
            <p:cNvPr id="37" name="AutoShape 16">
              <a:extLst>
                <a:ext uri="{FF2B5EF4-FFF2-40B4-BE49-F238E27FC236}">
                  <a16:creationId xmlns:a16="http://schemas.microsoft.com/office/drawing/2014/main" id="{C88560B4-A095-BB44-8F6C-1AFC5B1E511D}"/>
                </a:ext>
              </a:extLst>
            </p:cNvPr>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38" name="AutoShape 17">
              <a:extLst>
                <a:ext uri="{FF2B5EF4-FFF2-40B4-BE49-F238E27FC236}">
                  <a16:creationId xmlns:a16="http://schemas.microsoft.com/office/drawing/2014/main" id="{39EB64AE-3D7D-9040-BF78-226257556FE7}"/>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39" name="AutoShape 18">
              <a:extLst>
                <a:ext uri="{FF2B5EF4-FFF2-40B4-BE49-F238E27FC236}">
                  <a16:creationId xmlns:a16="http://schemas.microsoft.com/office/drawing/2014/main" id="{D4A40934-950F-AF49-9E6A-70FD5CC0F704}"/>
                </a:ext>
              </a:extLst>
            </p:cNvPr>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40" name="AutoShape 19">
              <a:extLst>
                <a:ext uri="{FF2B5EF4-FFF2-40B4-BE49-F238E27FC236}">
                  <a16:creationId xmlns:a16="http://schemas.microsoft.com/office/drawing/2014/main" id="{8A64B0D1-7547-3748-B138-D24E350989ED}"/>
                </a:ext>
              </a:extLst>
            </p:cNvPr>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1" name="AutoShape 20">
              <a:extLst>
                <a:ext uri="{FF2B5EF4-FFF2-40B4-BE49-F238E27FC236}">
                  <a16:creationId xmlns:a16="http://schemas.microsoft.com/office/drawing/2014/main" id="{4CC42C49-4103-224A-B5C1-F0FA85B4AFEF}"/>
                </a:ext>
              </a:extLst>
            </p:cNvPr>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42" name="AutoShape 21">
              <a:extLst>
                <a:ext uri="{FF2B5EF4-FFF2-40B4-BE49-F238E27FC236}">
                  <a16:creationId xmlns:a16="http://schemas.microsoft.com/office/drawing/2014/main" id="{6F81F61F-8044-C442-99C8-236C52D8961B}"/>
                </a:ext>
              </a:extLst>
            </p:cNvPr>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43" name="Group 22">
              <a:extLst>
                <a:ext uri="{FF2B5EF4-FFF2-40B4-BE49-F238E27FC236}">
                  <a16:creationId xmlns:a16="http://schemas.microsoft.com/office/drawing/2014/main" id="{FBDAEF83-9C06-8347-B309-DE76A220C4E1}"/>
                </a:ext>
              </a:extLst>
            </p:cNvPr>
            <p:cNvGrpSpPr>
              <a:grpSpLocks/>
            </p:cNvGrpSpPr>
            <p:nvPr/>
          </p:nvGrpSpPr>
          <p:grpSpPr bwMode="auto">
            <a:xfrm>
              <a:off x="2216" y="1904"/>
              <a:ext cx="560" cy="296"/>
              <a:chOff x="2224" y="1904"/>
              <a:chExt cx="560" cy="296"/>
            </a:xfrm>
          </p:grpSpPr>
          <p:sp>
            <p:nvSpPr>
              <p:cNvPr id="44" name="AutoShape 23">
                <a:extLst>
                  <a:ext uri="{FF2B5EF4-FFF2-40B4-BE49-F238E27FC236}">
                    <a16:creationId xmlns:a16="http://schemas.microsoft.com/office/drawing/2014/main" id="{7EA7CC99-A5BF-3F45-864B-B6CC088B2225}"/>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5" name="AutoShape 24">
                <a:extLst>
                  <a:ext uri="{FF2B5EF4-FFF2-40B4-BE49-F238E27FC236}">
                    <a16:creationId xmlns:a16="http://schemas.microsoft.com/office/drawing/2014/main" id="{C44D0A2C-C0C1-FC4E-B179-0565948DB54F}"/>
                  </a:ext>
                </a:extLst>
              </p:cNvPr>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46" name="Line 25">
                <a:extLst>
                  <a:ext uri="{FF2B5EF4-FFF2-40B4-BE49-F238E27FC236}">
                    <a16:creationId xmlns:a16="http://schemas.microsoft.com/office/drawing/2014/main" id="{403956A2-1CD5-E644-AA59-D8C034B229AF}"/>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47" name="Group 38">
            <a:extLst>
              <a:ext uri="{FF2B5EF4-FFF2-40B4-BE49-F238E27FC236}">
                <a16:creationId xmlns:a16="http://schemas.microsoft.com/office/drawing/2014/main" id="{46C99ED4-9730-C048-B3C5-F01DB09F1900}"/>
              </a:ext>
            </a:extLst>
          </p:cNvPr>
          <p:cNvGrpSpPr>
            <a:grpSpLocks noChangeAspect="1"/>
          </p:cNvGrpSpPr>
          <p:nvPr/>
        </p:nvGrpSpPr>
        <p:grpSpPr bwMode="auto">
          <a:xfrm rot="-5401674">
            <a:off x="9324701" y="3600674"/>
            <a:ext cx="719999" cy="689242"/>
            <a:chOff x="1592" y="1904"/>
            <a:chExt cx="1776" cy="1416"/>
          </a:xfrm>
          <a:effectLst/>
        </p:grpSpPr>
        <p:sp>
          <p:nvSpPr>
            <p:cNvPr id="48" name="AutoShape 39">
              <a:extLst>
                <a:ext uri="{FF2B5EF4-FFF2-40B4-BE49-F238E27FC236}">
                  <a16:creationId xmlns:a16="http://schemas.microsoft.com/office/drawing/2014/main" id="{E429F5B6-5E25-5142-AF6D-7E4E47B6FE3F}"/>
                </a:ext>
              </a:extLst>
            </p:cNvPr>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49" name="AutoShape 40">
              <a:extLst>
                <a:ext uri="{FF2B5EF4-FFF2-40B4-BE49-F238E27FC236}">
                  <a16:creationId xmlns:a16="http://schemas.microsoft.com/office/drawing/2014/main" id="{21954021-E9FD-B147-8AF9-C19E68EF1B91}"/>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0" name="AutoShape 41">
              <a:extLst>
                <a:ext uri="{FF2B5EF4-FFF2-40B4-BE49-F238E27FC236}">
                  <a16:creationId xmlns:a16="http://schemas.microsoft.com/office/drawing/2014/main" id="{308010B3-E391-194D-8183-3BF10790CD79}"/>
                </a:ext>
              </a:extLst>
            </p:cNvPr>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51" name="AutoShape 42">
              <a:extLst>
                <a:ext uri="{FF2B5EF4-FFF2-40B4-BE49-F238E27FC236}">
                  <a16:creationId xmlns:a16="http://schemas.microsoft.com/office/drawing/2014/main" id="{4D8EEDC0-D4EF-6344-AFAE-A9058C695E76}"/>
                </a:ext>
              </a:extLst>
            </p:cNvPr>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2" name="AutoShape 43">
              <a:extLst>
                <a:ext uri="{FF2B5EF4-FFF2-40B4-BE49-F238E27FC236}">
                  <a16:creationId xmlns:a16="http://schemas.microsoft.com/office/drawing/2014/main" id="{F4CE71B6-9C4F-C049-BAF2-5EF35CB205AA}"/>
                </a:ext>
              </a:extLst>
            </p:cNvPr>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53" name="AutoShape 44">
              <a:extLst>
                <a:ext uri="{FF2B5EF4-FFF2-40B4-BE49-F238E27FC236}">
                  <a16:creationId xmlns:a16="http://schemas.microsoft.com/office/drawing/2014/main" id="{D8AD828A-929C-0A48-AFD2-F7777CCD3565}"/>
                </a:ext>
              </a:extLst>
            </p:cNvPr>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54" name="Group 45">
              <a:extLst>
                <a:ext uri="{FF2B5EF4-FFF2-40B4-BE49-F238E27FC236}">
                  <a16:creationId xmlns:a16="http://schemas.microsoft.com/office/drawing/2014/main" id="{E27E6D59-7808-434F-BB25-CC8676E97025}"/>
                </a:ext>
              </a:extLst>
            </p:cNvPr>
            <p:cNvGrpSpPr>
              <a:grpSpLocks/>
            </p:cNvGrpSpPr>
            <p:nvPr/>
          </p:nvGrpSpPr>
          <p:grpSpPr bwMode="auto">
            <a:xfrm>
              <a:off x="2216" y="1904"/>
              <a:ext cx="560" cy="296"/>
              <a:chOff x="2224" y="1904"/>
              <a:chExt cx="560" cy="296"/>
            </a:xfrm>
          </p:grpSpPr>
          <p:sp>
            <p:nvSpPr>
              <p:cNvPr id="55" name="AutoShape 46">
                <a:extLst>
                  <a:ext uri="{FF2B5EF4-FFF2-40B4-BE49-F238E27FC236}">
                    <a16:creationId xmlns:a16="http://schemas.microsoft.com/office/drawing/2014/main" id="{FDCF178D-1224-FD40-8A3B-F5090C013488}"/>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6" name="AutoShape 47">
                <a:extLst>
                  <a:ext uri="{FF2B5EF4-FFF2-40B4-BE49-F238E27FC236}">
                    <a16:creationId xmlns:a16="http://schemas.microsoft.com/office/drawing/2014/main" id="{DF50C05C-0FA6-AC41-AF72-C2F25892ADCF}"/>
                  </a:ext>
                </a:extLst>
              </p:cNvPr>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57" name="Line 48">
                <a:extLst>
                  <a:ext uri="{FF2B5EF4-FFF2-40B4-BE49-F238E27FC236}">
                    <a16:creationId xmlns:a16="http://schemas.microsoft.com/office/drawing/2014/main" id="{1A789D65-0235-5A41-93DB-96FE8818DD9F}"/>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cxnSp>
        <p:nvCxnSpPr>
          <p:cNvPr id="58" name="Connecteur droit 57">
            <a:extLst>
              <a:ext uri="{FF2B5EF4-FFF2-40B4-BE49-F238E27FC236}">
                <a16:creationId xmlns:a16="http://schemas.microsoft.com/office/drawing/2014/main" id="{802A7939-4872-E84C-8600-119782AF39E2}"/>
              </a:ext>
            </a:extLst>
          </p:cNvPr>
          <p:cNvCxnSpPr/>
          <p:nvPr/>
        </p:nvCxnSpPr>
        <p:spPr>
          <a:xfrm flipV="1">
            <a:off x="3241266" y="5460841"/>
            <a:ext cx="4761166" cy="15406"/>
          </a:xfrm>
          <a:prstGeom prst="line">
            <a:avLst/>
          </a:prstGeom>
          <a:ln w="19050" cmpd="sng">
            <a:solidFill>
              <a:srgbClr val="FF0000"/>
            </a:solidFill>
          </a:ln>
          <a:effectLst/>
        </p:spPr>
        <p:style>
          <a:lnRef idx="2">
            <a:schemeClr val="accent3"/>
          </a:lnRef>
          <a:fillRef idx="0">
            <a:schemeClr val="accent3"/>
          </a:fillRef>
          <a:effectRef idx="1">
            <a:schemeClr val="accent3"/>
          </a:effectRef>
          <a:fontRef idx="minor">
            <a:schemeClr val="tx1"/>
          </a:fontRef>
        </p:style>
      </p:cxnSp>
      <p:cxnSp>
        <p:nvCxnSpPr>
          <p:cNvPr id="59" name="Connecteur droit 58">
            <a:extLst>
              <a:ext uri="{FF2B5EF4-FFF2-40B4-BE49-F238E27FC236}">
                <a16:creationId xmlns:a16="http://schemas.microsoft.com/office/drawing/2014/main" id="{46CF2696-13C7-D443-982F-14A4DEF65746}"/>
              </a:ext>
            </a:extLst>
          </p:cNvPr>
          <p:cNvCxnSpPr/>
          <p:nvPr/>
        </p:nvCxnSpPr>
        <p:spPr>
          <a:xfrm flipV="1">
            <a:off x="-371838" y="6375200"/>
            <a:ext cx="3510892" cy="4582"/>
          </a:xfrm>
          <a:prstGeom prst="line">
            <a:avLst/>
          </a:prstGeom>
          <a:ln w="19050" cmpd="sng">
            <a:solidFill>
              <a:srgbClr val="5F8804"/>
            </a:solidFill>
          </a:ln>
          <a:effectLst/>
        </p:spPr>
        <p:style>
          <a:lnRef idx="2">
            <a:schemeClr val="accent3"/>
          </a:lnRef>
          <a:fillRef idx="0">
            <a:schemeClr val="accent3"/>
          </a:fillRef>
          <a:effectRef idx="1">
            <a:schemeClr val="accent3"/>
          </a:effectRef>
          <a:fontRef idx="minor">
            <a:schemeClr val="tx1"/>
          </a:fontRef>
        </p:style>
      </p:cxnSp>
      <p:cxnSp>
        <p:nvCxnSpPr>
          <p:cNvPr id="60" name="Connecteur droit 59">
            <a:extLst>
              <a:ext uri="{FF2B5EF4-FFF2-40B4-BE49-F238E27FC236}">
                <a16:creationId xmlns:a16="http://schemas.microsoft.com/office/drawing/2014/main" id="{4688FD2B-1BA9-5345-8E4E-902142CD8C97}"/>
              </a:ext>
            </a:extLst>
          </p:cNvPr>
          <p:cNvCxnSpPr/>
          <p:nvPr/>
        </p:nvCxnSpPr>
        <p:spPr>
          <a:xfrm flipV="1">
            <a:off x="3139529" y="6351733"/>
            <a:ext cx="4926403" cy="19767"/>
          </a:xfrm>
          <a:prstGeom prst="line">
            <a:avLst/>
          </a:prstGeom>
          <a:ln w="19050" cmpd="sng">
            <a:solidFill>
              <a:srgbClr val="5F8804"/>
            </a:solidFill>
          </a:ln>
          <a:effectLst/>
        </p:spPr>
        <p:style>
          <a:lnRef idx="2">
            <a:schemeClr val="accent3"/>
          </a:lnRef>
          <a:fillRef idx="0">
            <a:schemeClr val="accent3"/>
          </a:fillRef>
          <a:effectRef idx="1">
            <a:schemeClr val="accent3"/>
          </a:effectRef>
          <a:fontRef idx="minor">
            <a:schemeClr val="tx1"/>
          </a:fontRef>
        </p:style>
      </p:cxnSp>
      <p:cxnSp>
        <p:nvCxnSpPr>
          <p:cNvPr id="61" name="Connecteur droit 60">
            <a:extLst>
              <a:ext uri="{FF2B5EF4-FFF2-40B4-BE49-F238E27FC236}">
                <a16:creationId xmlns:a16="http://schemas.microsoft.com/office/drawing/2014/main" id="{3653569F-E50D-DC44-A3E8-B197EE3081B6}"/>
              </a:ext>
            </a:extLst>
          </p:cNvPr>
          <p:cNvCxnSpPr/>
          <p:nvPr/>
        </p:nvCxnSpPr>
        <p:spPr>
          <a:xfrm>
            <a:off x="-85436" y="4397401"/>
            <a:ext cx="3347998" cy="1079998"/>
          </a:xfrm>
          <a:prstGeom prst="line">
            <a:avLst/>
          </a:prstGeom>
          <a:ln w="19050" cmpd="sng">
            <a:solidFill>
              <a:srgbClr val="FF0000"/>
            </a:solidFill>
          </a:ln>
          <a:effectLst/>
        </p:spPr>
        <p:style>
          <a:lnRef idx="2">
            <a:schemeClr val="accent3"/>
          </a:lnRef>
          <a:fillRef idx="0">
            <a:schemeClr val="accent3"/>
          </a:fillRef>
          <a:effectRef idx="1">
            <a:schemeClr val="accent3"/>
          </a:effectRef>
          <a:fontRef idx="minor">
            <a:schemeClr val="tx1"/>
          </a:fontRef>
        </p:style>
      </p:cxnSp>
      <p:grpSp>
        <p:nvGrpSpPr>
          <p:cNvPr id="62" name="Group 15">
            <a:extLst>
              <a:ext uri="{FF2B5EF4-FFF2-40B4-BE49-F238E27FC236}">
                <a16:creationId xmlns:a16="http://schemas.microsoft.com/office/drawing/2014/main" id="{1BF649F0-531C-1D46-8E6A-F9702DD86C70}"/>
              </a:ext>
            </a:extLst>
          </p:cNvPr>
          <p:cNvGrpSpPr>
            <a:grpSpLocks noChangeAspect="1"/>
          </p:cNvGrpSpPr>
          <p:nvPr/>
        </p:nvGrpSpPr>
        <p:grpSpPr bwMode="auto">
          <a:xfrm rot="5400000" flipH="1">
            <a:off x="2764364" y="5125302"/>
            <a:ext cx="719999" cy="690129"/>
            <a:chOff x="1578" y="1904"/>
            <a:chExt cx="1776" cy="1416"/>
          </a:xfrm>
          <a:effectLst/>
        </p:grpSpPr>
        <p:sp>
          <p:nvSpPr>
            <p:cNvPr id="63" name="AutoShape 16">
              <a:extLst>
                <a:ext uri="{FF2B5EF4-FFF2-40B4-BE49-F238E27FC236}">
                  <a16:creationId xmlns:a16="http://schemas.microsoft.com/office/drawing/2014/main" id="{6D5AF15D-5255-E94D-8B49-DC7B3A99D1F6}"/>
                </a:ext>
              </a:extLst>
            </p:cNvPr>
            <p:cNvSpPr>
              <a:spLocks noChangeArrowheads="1"/>
            </p:cNvSpPr>
            <p:nvPr/>
          </p:nvSpPr>
          <p:spPr bwMode="auto">
            <a:xfrm>
              <a:off x="1578" y="2222"/>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64" name="AutoShape 17">
              <a:extLst>
                <a:ext uri="{FF2B5EF4-FFF2-40B4-BE49-F238E27FC236}">
                  <a16:creationId xmlns:a16="http://schemas.microsoft.com/office/drawing/2014/main" id="{79360723-0D2F-C248-B366-783687DCFD79}"/>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65" name="AutoShape 18">
              <a:extLst>
                <a:ext uri="{FF2B5EF4-FFF2-40B4-BE49-F238E27FC236}">
                  <a16:creationId xmlns:a16="http://schemas.microsoft.com/office/drawing/2014/main" id="{E463BDC6-DCB4-1C4B-87D3-C929DD340805}"/>
                </a:ext>
              </a:extLst>
            </p:cNvPr>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66" name="AutoShape 19">
              <a:extLst>
                <a:ext uri="{FF2B5EF4-FFF2-40B4-BE49-F238E27FC236}">
                  <a16:creationId xmlns:a16="http://schemas.microsoft.com/office/drawing/2014/main" id="{3961E397-5E59-3348-897F-A993C07D6813}"/>
                </a:ext>
              </a:extLst>
            </p:cNvPr>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67" name="AutoShape 20">
              <a:extLst>
                <a:ext uri="{FF2B5EF4-FFF2-40B4-BE49-F238E27FC236}">
                  <a16:creationId xmlns:a16="http://schemas.microsoft.com/office/drawing/2014/main" id="{2085D6A5-7560-ED48-801D-188830CA8E0A}"/>
                </a:ext>
              </a:extLst>
            </p:cNvPr>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68" name="AutoShape 21">
              <a:extLst>
                <a:ext uri="{FF2B5EF4-FFF2-40B4-BE49-F238E27FC236}">
                  <a16:creationId xmlns:a16="http://schemas.microsoft.com/office/drawing/2014/main" id="{DBC3B697-D0D1-3441-A705-C7984FF05BF2}"/>
                </a:ext>
              </a:extLst>
            </p:cNvPr>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69" name="Group 22">
              <a:extLst>
                <a:ext uri="{FF2B5EF4-FFF2-40B4-BE49-F238E27FC236}">
                  <a16:creationId xmlns:a16="http://schemas.microsoft.com/office/drawing/2014/main" id="{163DFA71-E982-8F4A-9CB1-8E8060F32F67}"/>
                </a:ext>
              </a:extLst>
            </p:cNvPr>
            <p:cNvGrpSpPr>
              <a:grpSpLocks/>
            </p:cNvGrpSpPr>
            <p:nvPr/>
          </p:nvGrpSpPr>
          <p:grpSpPr bwMode="auto">
            <a:xfrm>
              <a:off x="2216" y="1904"/>
              <a:ext cx="560" cy="296"/>
              <a:chOff x="2224" y="1904"/>
              <a:chExt cx="560" cy="296"/>
            </a:xfrm>
          </p:grpSpPr>
          <p:sp>
            <p:nvSpPr>
              <p:cNvPr id="70" name="AutoShape 23">
                <a:extLst>
                  <a:ext uri="{FF2B5EF4-FFF2-40B4-BE49-F238E27FC236}">
                    <a16:creationId xmlns:a16="http://schemas.microsoft.com/office/drawing/2014/main" id="{C8F88468-B337-AB46-A552-8CBA4F7EA53B}"/>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71" name="AutoShape 24">
                <a:extLst>
                  <a:ext uri="{FF2B5EF4-FFF2-40B4-BE49-F238E27FC236}">
                    <a16:creationId xmlns:a16="http://schemas.microsoft.com/office/drawing/2014/main" id="{DED9777D-466C-DE48-A61B-35641A8E43F1}"/>
                  </a:ext>
                </a:extLst>
              </p:cNvPr>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72" name="Line 25">
                <a:extLst>
                  <a:ext uri="{FF2B5EF4-FFF2-40B4-BE49-F238E27FC236}">
                    <a16:creationId xmlns:a16="http://schemas.microsoft.com/office/drawing/2014/main" id="{F3B30900-5D15-3A48-BE8B-292AFBD25608}"/>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73" name="Group 11">
            <a:extLst>
              <a:ext uri="{FF2B5EF4-FFF2-40B4-BE49-F238E27FC236}">
                <a16:creationId xmlns:a16="http://schemas.microsoft.com/office/drawing/2014/main" id="{A6B87F76-F1D5-E94F-89AB-D04FFF0FBF4B}"/>
              </a:ext>
            </a:extLst>
          </p:cNvPr>
          <p:cNvGrpSpPr>
            <a:grpSpLocks/>
          </p:cNvGrpSpPr>
          <p:nvPr/>
        </p:nvGrpSpPr>
        <p:grpSpPr bwMode="auto">
          <a:xfrm rot="5401674" flipH="1">
            <a:off x="2751766" y="6020677"/>
            <a:ext cx="719999" cy="692262"/>
            <a:chOff x="1592" y="1904"/>
            <a:chExt cx="1776" cy="1416"/>
          </a:xfrm>
          <a:effectLst/>
        </p:grpSpPr>
        <p:sp>
          <p:nvSpPr>
            <p:cNvPr id="74" name="AutoShape 12">
              <a:extLst>
                <a:ext uri="{FF2B5EF4-FFF2-40B4-BE49-F238E27FC236}">
                  <a16:creationId xmlns:a16="http://schemas.microsoft.com/office/drawing/2014/main" id="{B37B8F54-519F-4A4D-95A8-BFD0A1C29DF2}"/>
                </a:ext>
              </a:extLst>
            </p:cNvPr>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75" name="AutoShape 13">
              <a:extLst>
                <a:ext uri="{FF2B5EF4-FFF2-40B4-BE49-F238E27FC236}">
                  <a16:creationId xmlns:a16="http://schemas.microsoft.com/office/drawing/2014/main" id="{BB0A5C5F-B72C-A546-AAE5-001C9C317C9E}"/>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76" name="AutoShape 14">
              <a:extLst>
                <a:ext uri="{FF2B5EF4-FFF2-40B4-BE49-F238E27FC236}">
                  <a16:creationId xmlns:a16="http://schemas.microsoft.com/office/drawing/2014/main" id="{67C940AF-D23E-F941-93A0-575316BEA8CC}"/>
                </a:ext>
              </a:extLst>
            </p:cNvPr>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77" name="AutoShape 15">
              <a:extLst>
                <a:ext uri="{FF2B5EF4-FFF2-40B4-BE49-F238E27FC236}">
                  <a16:creationId xmlns:a16="http://schemas.microsoft.com/office/drawing/2014/main" id="{FAFBB687-E1AC-454B-817D-65474A4D3A69}"/>
                </a:ext>
              </a:extLst>
            </p:cNvPr>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78" name="AutoShape 16">
              <a:extLst>
                <a:ext uri="{FF2B5EF4-FFF2-40B4-BE49-F238E27FC236}">
                  <a16:creationId xmlns:a16="http://schemas.microsoft.com/office/drawing/2014/main" id="{ABB9A571-5B96-6D4A-B7EC-ABBF6ECFA9A0}"/>
                </a:ext>
              </a:extLst>
            </p:cNvPr>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79" name="AutoShape 17">
              <a:extLst>
                <a:ext uri="{FF2B5EF4-FFF2-40B4-BE49-F238E27FC236}">
                  <a16:creationId xmlns:a16="http://schemas.microsoft.com/office/drawing/2014/main" id="{87543717-BD2D-7F42-B67F-52F3FB61E815}"/>
                </a:ext>
              </a:extLst>
            </p:cNvPr>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80" name="Group 18">
              <a:extLst>
                <a:ext uri="{FF2B5EF4-FFF2-40B4-BE49-F238E27FC236}">
                  <a16:creationId xmlns:a16="http://schemas.microsoft.com/office/drawing/2014/main" id="{054031AD-2573-6849-95CD-29F540BB501D}"/>
                </a:ext>
              </a:extLst>
            </p:cNvPr>
            <p:cNvGrpSpPr>
              <a:grpSpLocks/>
            </p:cNvGrpSpPr>
            <p:nvPr/>
          </p:nvGrpSpPr>
          <p:grpSpPr bwMode="auto">
            <a:xfrm>
              <a:off x="2216" y="1904"/>
              <a:ext cx="560" cy="296"/>
              <a:chOff x="2224" y="1904"/>
              <a:chExt cx="560" cy="296"/>
            </a:xfrm>
          </p:grpSpPr>
          <p:sp>
            <p:nvSpPr>
              <p:cNvPr id="81" name="AutoShape 19">
                <a:extLst>
                  <a:ext uri="{FF2B5EF4-FFF2-40B4-BE49-F238E27FC236}">
                    <a16:creationId xmlns:a16="http://schemas.microsoft.com/office/drawing/2014/main" id="{20C88E10-A691-0348-9234-AF7196B53BD0}"/>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82" name="AutoShape 20">
                <a:extLst>
                  <a:ext uri="{FF2B5EF4-FFF2-40B4-BE49-F238E27FC236}">
                    <a16:creationId xmlns:a16="http://schemas.microsoft.com/office/drawing/2014/main" id="{A8FB2A31-48BF-A543-AFD6-5C3426200669}"/>
                  </a:ext>
                </a:extLst>
              </p:cNvPr>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83" name="Line 21">
                <a:extLst>
                  <a:ext uri="{FF2B5EF4-FFF2-40B4-BE49-F238E27FC236}">
                    <a16:creationId xmlns:a16="http://schemas.microsoft.com/office/drawing/2014/main" id="{DE829FD3-10BD-2E4C-AB14-66C1CE3A80D1}"/>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84" name="Group 11">
            <a:extLst>
              <a:ext uri="{FF2B5EF4-FFF2-40B4-BE49-F238E27FC236}">
                <a16:creationId xmlns:a16="http://schemas.microsoft.com/office/drawing/2014/main" id="{981DBBF1-96D3-FD44-AA02-7AED5955E5AB}"/>
              </a:ext>
            </a:extLst>
          </p:cNvPr>
          <p:cNvGrpSpPr>
            <a:grpSpLocks/>
          </p:cNvGrpSpPr>
          <p:nvPr/>
        </p:nvGrpSpPr>
        <p:grpSpPr bwMode="auto">
          <a:xfrm rot="5401674" flipH="1">
            <a:off x="-805488" y="6007358"/>
            <a:ext cx="719999" cy="719999"/>
            <a:chOff x="1592" y="1904"/>
            <a:chExt cx="1776" cy="1416"/>
          </a:xfrm>
          <a:effectLst/>
        </p:grpSpPr>
        <p:sp>
          <p:nvSpPr>
            <p:cNvPr id="85" name="AutoShape 12">
              <a:extLst>
                <a:ext uri="{FF2B5EF4-FFF2-40B4-BE49-F238E27FC236}">
                  <a16:creationId xmlns:a16="http://schemas.microsoft.com/office/drawing/2014/main" id="{2F8F6EE5-101B-7845-ADE8-9DE8CBFEE8E6}"/>
                </a:ext>
              </a:extLst>
            </p:cNvPr>
            <p:cNvSpPr>
              <a:spLocks noChangeArrowheads="1"/>
            </p:cNvSpPr>
            <p:nvPr/>
          </p:nvSpPr>
          <p:spPr bwMode="auto">
            <a:xfrm>
              <a:off x="1592" y="2200"/>
              <a:ext cx="1776" cy="224"/>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86" name="AutoShape 13">
              <a:extLst>
                <a:ext uri="{FF2B5EF4-FFF2-40B4-BE49-F238E27FC236}">
                  <a16:creationId xmlns:a16="http://schemas.microsoft.com/office/drawing/2014/main" id="{BC2157FE-483C-744A-BFB1-D1451C885E7E}"/>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87" name="AutoShape 14">
              <a:extLst>
                <a:ext uri="{FF2B5EF4-FFF2-40B4-BE49-F238E27FC236}">
                  <a16:creationId xmlns:a16="http://schemas.microsoft.com/office/drawing/2014/main" id="{BA99CE68-6FAE-D545-9025-59672E45D9DF}"/>
                </a:ext>
              </a:extLst>
            </p:cNvPr>
            <p:cNvSpPr>
              <a:spLocks noChangeArrowheads="1"/>
            </p:cNvSpPr>
            <p:nvPr/>
          </p:nvSpPr>
          <p:spPr bwMode="auto">
            <a:xfrm>
              <a:off x="2240" y="3088"/>
              <a:ext cx="472" cy="112"/>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88" name="AutoShape 15">
              <a:extLst>
                <a:ext uri="{FF2B5EF4-FFF2-40B4-BE49-F238E27FC236}">
                  <a16:creationId xmlns:a16="http://schemas.microsoft.com/office/drawing/2014/main" id="{A4795D84-0395-CE45-998C-7232C9ED52DB}"/>
                </a:ext>
              </a:extLst>
            </p:cNvPr>
            <p:cNvSpPr>
              <a:spLocks noChangeArrowheads="1"/>
            </p:cNvSpPr>
            <p:nvPr/>
          </p:nvSpPr>
          <p:spPr bwMode="auto">
            <a:xfrm flipV="1">
              <a:off x="2448" y="3088"/>
              <a:ext cx="56" cy="232"/>
            </a:xfrm>
            <a:prstGeom prst="triangle">
              <a:avLst>
                <a:gd name="adj" fmla="val 46426"/>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89" name="AutoShape 16">
              <a:extLst>
                <a:ext uri="{FF2B5EF4-FFF2-40B4-BE49-F238E27FC236}">
                  <a16:creationId xmlns:a16="http://schemas.microsoft.com/office/drawing/2014/main" id="{CCDEFF40-0DC8-044E-9B6D-A2D71A030D00}"/>
                </a:ext>
              </a:extLst>
            </p:cNvPr>
            <p:cNvSpPr>
              <a:spLocks noChangeArrowheads="1"/>
            </p:cNvSpPr>
            <p:nvPr/>
          </p:nvSpPr>
          <p:spPr bwMode="auto">
            <a:xfrm>
              <a:off x="1632"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sp>
          <p:nvSpPr>
            <p:cNvPr id="90" name="AutoShape 17">
              <a:extLst>
                <a:ext uri="{FF2B5EF4-FFF2-40B4-BE49-F238E27FC236}">
                  <a16:creationId xmlns:a16="http://schemas.microsoft.com/office/drawing/2014/main" id="{EE9900E8-8110-6F41-918D-C2C6726BAE9B}"/>
                </a:ext>
              </a:extLst>
            </p:cNvPr>
            <p:cNvSpPr>
              <a:spLocks noChangeArrowheads="1"/>
            </p:cNvSpPr>
            <p:nvPr/>
          </p:nvSpPr>
          <p:spPr bwMode="auto">
            <a:xfrm>
              <a:off x="2648" y="2440"/>
              <a:ext cx="680" cy="56"/>
            </a:xfrm>
            <a:prstGeom prst="roundRect">
              <a:avLst>
                <a:gd name="adj" fmla="val 16667"/>
              </a:avLst>
            </a:prstGeom>
            <a:gradFill rotWithShape="0">
              <a:gsLst>
                <a:gs pos="0">
                  <a:srgbClr val="339966"/>
                </a:gs>
                <a:gs pos="100000">
                  <a:srgbClr val="FFFFFF"/>
                </a:gs>
              </a:gsLst>
              <a:lin ang="5400000" scaled="1"/>
            </a:gradFill>
            <a:ln w="9525">
              <a:solidFill>
                <a:srgbClr val="000000"/>
              </a:solidFill>
              <a:round/>
              <a:headEnd/>
              <a:tailEnd/>
            </a:ln>
          </p:spPr>
          <p:txBody>
            <a:bodyPr wrap="none" anchor="ctr">
              <a:prstTxWarp prst="textNoShape">
                <a:avLst/>
              </a:prstTxWarp>
            </a:bodyPr>
            <a:lstStyle/>
            <a:p>
              <a:endParaRPr lang="fr-FR"/>
            </a:p>
          </p:txBody>
        </p:sp>
        <p:grpSp>
          <p:nvGrpSpPr>
            <p:cNvPr id="91" name="Group 18">
              <a:extLst>
                <a:ext uri="{FF2B5EF4-FFF2-40B4-BE49-F238E27FC236}">
                  <a16:creationId xmlns:a16="http://schemas.microsoft.com/office/drawing/2014/main" id="{603C424C-5A27-FA49-A16D-036685555DBB}"/>
                </a:ext>
              </a:extLst>
            </p:cNvPr>
            <p:cNvGrpSpPr>
              <a:grpSpLocks/>
            </p:cNvGrpSpPr>
            <p:nvPr/>
          </p:nvGrpSpPr>
          <p:grpSpPr bwMode="auto">
            <a:xfrm>
              <a:off x="2216" y="1904"/>
              <a:ext cx="560" cy="296"/>
              <a:chOff x="2224" y="1904"/>
              <a:chExt cx="560" cy="296"/>
            </a:xfrm>
          </p:grpSpPr>
          <p:sp>
            <p:nvSpPr>
              <p:cNvPr id="92" name="AutoShape 19">
                <a:extLst>
                  <a:ext uri="{FF2B5EF4-FFF2-40B4-BE49-F238E27FC236}">
                    <a16:creationId xmlns:a16="http://schemas.microsoft.com/office/drawing/2014/main" id="{410988E8-C9DF-3C43-AB17-B189A7D3411D}"/>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93" name="AutoShape 20">
                <a:extLst>
                  <a:ext uri="{FF2B5EF4-FFF2-40B4-BE49-F238E27FC236}">
                    <a16:creationId xmlns:a16="http://schemas.microsoft.com/office/drawing/2014/main" id="{55E48CDA-20D1-1046-A45C-EC4B625F5987}"/>
                  </a:ext>
                </a:extLst>
              </p:cNvPr>
              <p:cNvSpPr>
                <a:spLocks noChangeArrowheads="1"/>
              </p:cNvSpPr>
              <p:nvPr/>
            </p:nvSpPr>
            <p:spPr bwMode="auto">
              <a:xfrm>
                <a:off x="2424" y="1904"/>
                <a:ext cx="128" cy="96"/>
              </a:xfrm>
              <a:prstGeom prst="triangle">
                <a:avLst>
                  <a:gd name="adj" fmla="val 50000"/>
                </a:avLst>
              </a:prstGeom>
              <a:gradFill rotWithShape="0">
                <a:gsLst>
                  <a:gs pos="0">
                    <a:srgbClr val="339966"/>
                  </a:gs>
                  <a:gs pos="100000">
                    <a:srgbClr val="FFFFFF"/>
                  </a:gs>
                </a:gsLst>
                <a:lin ang="54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94" name="Line 21">
                <a:extLst>
                  <a:ext uri="{FF2B5EF4-FFF2-40B4-BE49-F238E27FC236}">
                    <a16:creationId xmlns:a16="http://schemas.microsoft.com/office/drawing/2014/main" id="{C6C17990-A64E-6447-9BE5-0E270F614030}"/>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grpSp>
        <p:nvGrpSpPr>
          <p:cNvPr id="95" name="Group 15">
            <a:extLst>
              <a:ext uri="{FF2B5EF4-FFF2-40B4-BE49-F238E27FC236}">
                <a16:creationId xmlns:a16="http://schemas.microsoft.com/office/drawing/2014/main" id="{A35635AC-A4AC-2147-9298-273214D57640}"/>
              </a:ext>
            </a:extLst>
          </p:cNvPr>
          <p:cNvGrpSpPr>
            <a:grpSpLocks/>
          </p:cNvGrpSpPr>
          <p:nvPr/>
        </p:nvGrpSpPr>
        <p:grpSpPr bwMode="auto">
          <a:xfrm rot="6720045" flipH="1">
            <a:off x="-746814" y="3910148"/>
            <a:ext cx="719999" cy="719999"/>
            <a:chOff x="1592" y="1904"/>
            <a:chExt cx="1776" cy="1416"/>
          </a:xfrm>
          <a:effectLst/>
        </p:grpSpPr>
        <p:sp>
          <p:nvSpPr>
            <p:cNvPr id="96" name="AutoShape 16">
              <a:extLst>
                <a:ext uri="{FF2B5EF4-FFF2-40B4-BE49-F238E27FC236}">
                  <a16:creationId xmlns:a16="http://schemas.microsoft.com/office/drawing/2014/main" id="{007DD531-0CC4-B942-81D5-1DACD171571B}"/>
                </a:ext>
              </a:extLst>
            </p:cNvPr>
            <p:cNvSpPr>
              <a:spLocks noChangeArrowheads="1"/>
            </p:cNvSpPr>
            <p:nvPr/>
          </p:nvSpPr>
          <p:spPr bwMode="auto">
            <a:xfrm>
              <a:off x="1592" y="2200"/>
              <a:ext cx="1776" cy="224"/>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97" name="AutoShape 17">
              <a:extLst>
                <a:ext uri="{FF2B5EF4-FFF2-40B4-BE49-F238E27FC236}">
                  <a16:creationId xmlns:a16="http://schemas.microsoft.com/office/drawing/2014/main" id="{70399285-3F65-034C-9E80-CC7216F93AAF}"/>
                </a:ext>
              </a:extLst>
            </p:cNvPr>
            <p:cNvSpPr>
              <a:spLocks noChangeArrowheads="1"/>
            </p:cNvSpPr>
            <p:nvPr/>
          </p:nvSpPr>
          <p:spPr bwMode="auto">
            <a:xfrm>
              <a:off x="2336" y="2416"/>
              <a:ext cx="280" cy="664"/>
            </a:xfrm>
            <a:custGeom>
              <a:avLst/>
              <a:gdLst>
                <a:gd name="T0" fmla="*/ 233 w 21600"/>
                <a:gd name="T1" fmla="*/ 332 h 21600"/>
                <a:gd name="T2" fmla="*/ 140 w 21600"/>
                <a:gd name="T3" fmla="*/ 664 h 21600"/>
                <a:gd name="T4" fmla="*/ 47 w 21600"/>
                <a:gd name="T5" fmla="*/ 332 h 21600"/>
                <a:gd name="T6" fmla="*/ 140 w 21600"/>
                <a:gd name="T7" fmla="*/ 0 h 21600"/>
                <a:gd name="T8" fmla="*/ 0 60000 65536"/>
                <a:gd name="T9" fmla="*/ 0 60000 65536"/>
                <a:gd name="T10" fmla="*/ 0 60000 65536"/>
                <a:gd name="T11" fmla="*/ 0 60000 65536"/>
                <a:gd name="T12" fmla="*/ 5400 w 21600"/>
                <a:gd name="T13" fmla="*/ 5433 h 21600"/>
                <a:gd name="T14" fmla="*/ 16200 w 21600"/>
                <a:gd name="T15" fmla="*/ 16167 h 21600"/>
              </a:gdLst>
              <a:ahLst/>
              <a:cxnLst>
                <a:cxn ang="T8">
                  <a:pos x="T0" y="T1"/>
                </a:cxn>
                <a:cxn ang="T9">
                  <a:pos x="T2" y="T3"/>
                </a:cxn>
                <a:cxn ang="T10">
                  <a:pos x="T4" y="T5"/>
                </a:cxn>
                <a:cxn ang="T11">
                  <a:pos x="T6" y="T7"/>
                </a:cxn>
              </a:cxnLst>
              <a:rect l="T12" t="T13" r="T14" b="T15"/>
              <a:pathLst>
                <a:path w="21600" h="21600">
                  <a:moveTo>
                    <a:pt x="0" y="0"/>
                  </a:moveTo>
                  <a:lnTo>
                    <a:pt x="7251" y="21600"/>
                  </a:lnTo>
                  <a:lnTo>
                    <a:pt x="14349"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98" name="AutoShape 18">
              <a:extLst>
                <a:ext uri="{FF2B5EF4-FFF2-40B4-BE49-F238E27FC236}">
                  <a16:creationId xmlns:a16="http://schemas.microsoft.com/office/drawing/2014/main" id="{835B1239-1015-EC4C-BA81-10932E409921}"/>
                </a:ext>
              </a:extLst>
            </p:cNvPr>
            <p:cNvSpPr>
              <a:spLocks noChangeArrowheads="1"/>
            </p:cNvSpPr>
            <p:nvPr/>
          </p:nvSpPr>
          <p:spPr bwMode="auto">
            <a:xfrm>
              <a:off x="2240" y="3088"/>
              <a:ext cx="472" cy="112"/>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99" name="AutoShape 19">
              <a:extLst>
                <a:ext uri="{FF2B5EF4-FFF2-40B4-BE49-F238E27FC236}">
                  <a16:creationId xmlns:a16="http://schemas.microsoft.com/office/drawing/2014/main" id="{3777BCD1-6C4A-5944-BCCD-FFEF60035C39}"/>
                </a:ext>
              </a:extLst>
            </p:cNvPr>
            <p:cNvSpPr>
              <a:spLocks noChangeArrowheads="1"/>
            </p:cNvSpPr>
            <p:nvPr/>
          </p:nvSpPr>
          <p:spPr bwMode="auto">
            <a:xfrm flipV="1">
              <a:off x="2448" y="3088"/>
              <a:ext cx="56" cy="232"/>
            </a:xfrm>
            <a:prstGeom prst="triangle">
              <a:avLst>
                <a:gd name="adj" fmla="val 46426"/>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00" name="AutoShape 20">
              <a:extLst>
                <a:ext uri="{FF2B5EF4-FFF2-40B4-BE49-F238E27FC236}">
                  <a16:creationId xmlns:a16="http://schemas.microsoft.com/office/drawing/2014/main" id="{51E0B595-CE67-534D-BEDD-37268493799B}"/>
                </a:ext>
              </a:extLst>
            </p:cNvPr>
            <p:cNvSpPr>
              <a:spLocks noChangeArrowheads="1"/>
            </p:cNvSpPr>
            <p:nvPr/>
          </p:nvSpPr>
          <p:spPr bwMode="auto">
            <a:xfrm>
              <a:off x="1632"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sp>
          <p:nvSpPr>
            <p:cNvPr id="101" name="AutoShape 21">
              <a:extLst>
                <a:ext uri="{FF2B5EF4-FFF2-40B4-BE49-F238E27FC236}">
                  <a16:creationId xmlns:a16="http://schemas.microsoft.com/office/drawing/2014/main" id="{89D59525-5DA5-4345-ACEC-F0BC56DBCD9B}"/>
                </a:ext>
              </a:extLst>
            </p:cNvPr>
            <p:cNvSpPr>
              <a:spLocks noChangeArrowheads="1"/>
            </p:cNvSpPr>
            <p:nvPr/>
          </p:nvSpPr>
          <p:spPr bwMode="auto">
            <a:xfrm>
              <a:off x="2648" y="2440"/>
              <a:ext cx="680" cy="56"/>
            </a:xfrm>
            <a:prstGeom prst="roundRect">
              <a:avLst>
                <a:gd name="adj" fmla="val 16667"/>
              </a:avLst>
            </a:prstGeom>
            <a:gradFill rotWithShape="0">
              <a:gsLst>
                <a:gs pos="0">
                  <a:srgbClr val="FF0000"/>
                </a:gs>
                <a:gs pos="100000">
                  <a:srgbClr val="FFFFFF"/>
                </a:gs>
              </a:gsLst>
              <a:lin ang="2700000" scaled="1"/>
            </a:gradFill>
            <a:ln w="9525">
              <a:solidFill>
                <a:srgbClr val="000000"/>
              </a:solidFill>
              <a:round/>
              <a:headEnd/>
              <a:tailEnd/>
            </a:ln>
          </p:spPr>
          <p:txBody>
            <a:bodyPr wrap="none" anchor="ctr">
              <a:prstTxWarp prst="textNoShape">
                <a:avLst/>
              </a:prstTxWarp>
            </a:bodyPr>
            <a:lstStyle/>
            <a:p>
              <a:endParaRPr lang="fr-FR"/>
            </a:p>
          </p:txBody>
        </p:sp>
        <p:grpSp>
          <p:nvGrpSpPr>
            <p:cNvPr id="102" name="Group 22">
              <a:extLst>
                <a:ext uri="{FF2B5EF4-FFF2-40B4-BE49-F238E27FC236}">
                  <a16:creationId xmlns:a16="http://schemas.microsoft.com/office/drawing/2014/main" id="{6C043DC3-9513-BC4D-B08B-09B3F1161D44}"/>
                </a:ext>
              </a:extLst>
            </p:cNvPr>
            <p:cNvGrpSpPr>
              <a:grpSpLocks/>
            </p:cNvGrpSpPr>
            <p:nvPr/>
          </p:nvGrpSpPr>
          <p:grpSpPr bwMode="auto">
            <a:xfrm>
              <a:off x="2216" y="1904"/>
              <a:ext cx="560" cy="296"/>
              <a:chOff x="2224" y="1904"/>
              <a:chExt cx="560" cy="296"/>
            </a:xfrm>
          </p:grpSpPr>
          <p:sp>
            <p:nvSpPr>
              <p:cNvPr id="103" name="AutoShape 23">
                <a:extLst>
                  <a:ext uri="{FF2B5EF4-FFF2-40B4-BE49-F238E27FC236}">
                    <a16:creationId xmlns:a16="http://schemas.microsoft.com/office/drawing/2014/main" id="{F2F4AB39-030A-6040-A642-D62BD00C3855}"/>
                  </a:ext>
                </a:extLst>
              </p:cNvPr>
              <p:cNvSpPr>
                <a:spLocks noChangeArrowheads="1"/>
              </p:cNvSpPr>
              <p:nvPr/>
            </p:nvSpPr>
            <p:spPr bwMode="auto">
              <a:xfrm flipV="1">
                <a:off x="2344" y="2032"/>
                <a:ext cx="280" cy="168"/>
              </a:xfrm>
              <a:custGeom>
                <a:avLst/>
                <a:gdLst>
                  <a:gd name="T0" fmla="*/ 245 w 21600"/>
                  <a:gd name="T1" fmla="*/ 84 h 21600"/>
                  <a:gd name="T2" fmla="*/ 140 w 21600"/>
                  <a:gd name="T3" fmla="*/ 168 h 21600"/>
                  <a:gd name="T4" fmla="*/ 35 w 21600"/>
                  <a:gd name="T5" fmla="*/ 84 h 21600"/>
                  <a:gd name="T6" fmla="*/ 140 w 21600"/>
                  <a:gd name="T7" fmla="*/ 0 h 21600"/>
                  <a:gd name="T8" fmla="*/ 0 60000 65536"/>
                  <a:gd name="T9" fmla="*/ 0 60000 65536"/>
                  <a:gd name="T10" fmla="*/ 0 60000 65536"/>
                  <a:gd name="T11" fmla="*/ 0 60000 65536"/>
                  <a:gd name="T12" fmla="*/ 4474 w 21600"/>
                  <a:gd name="T13" fmla="*/ 4500 h 21600"/>
                  <a:gd name="T14" fmla="*/ 17126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04" name="AutoShape 24">
                <a:extLst>
                  <a:ext uri="{FF2B5EF4-FFF2-40B4-BE49-F238E27FC236}">
                    <a16:creationId xmlns:a16="http://schemas.microsoft.com/office/drawing/2014/main" id="{CEF74813-1AAC-BF48-A918-22BF5104F87E}"/>
                  </a:ext>
                </a:extLst>
              </p:cNvPr>
              <p:cNvSpPr>
                <a:spLocks noChangeArrowheads="1"/>
              </p:cNvSpPr>
              <p:nvPr/>
            </p:nvSpPr>
            <p:spPr bwMode="auto">
              <a:xfrm>
                <a:off x="2424" y="1904"/>
                <a:ext cx="128" cy="96"/>
              </a:xfrm>
              <a:prstGeom prst="triangle">
                <a:avLst>
                  <a:gd name="adj" fmla="val 50000"/>
                </a:avLst>
              </a:prstGeom>
              <a:gradFill rotWithShape="0">
                <a:gsLst>
                  <a:gs pos="0">
                    <a:srgbClr val="FF0000"/>
                  </a:gs>
                  <a:gs pos="100000">
                    <a:srgbClr val="FFFFFF"/>
                  </a:gs>
                </a:gsLst>
                <a:lin ang="2700000" scaled="1"/>
              </a:gradFill>
              <a:ln w="9525">
                <a:solidFill>
                  <a:srgbClr val="000000"/>
                </a:solidFill>
                <a:miter lim="800000"/>
                <a:headEnd/>
                <a:tailEnd/>
              </a:ln>
            </p:spPr>
            <p:txBody>
              <a:bodyPr wrap="none" anchor="ctr">
                <a:prstTxWarp prst="textNoShape">
                  <a:avLst/>
                </a:prstTxWarp>
              </a:bodyPr>
              <a:lstStyle/>
              <a:p>
                <a:endParaRPr lang="fr-FR"/>
              </a:p>
            </p:txBody>
          </p:sp>
          <p:sp>
            <p:nvSpPr>
              <p:cNvPr id="105" name="Line 25">
                <a:extLst>
                  <a:ext uri="{FF2B5EF4-FFF2-40B4-BE49-F238E27FC236}">
                    <a16:creationId xmlns:a16="http://schemas.microsoft.com/office/drawing/2014/main" id="{8A66DD8A-DF04-644C-A3C4-D84948CF57B3}"/>
                  </a:ext>
                </a:extLst>
              </p:cNvPr>
              <p:cNvSpPr>
                <a:spLocks noChangeShapeType="1"/>
              </p:cNvSpPr>
              <p:nvPr/>
            </p:nvSpPr>
            <p:spPr bwMode="auto">
              <a:xfrm>
                <a:off x="2224" y="2016"/>
                <a:ext cx="560" cy="0"/>
              </a:xfrm>
              <a:prstGeom prst="line">
                <a:avLst/>
              </a:prstGeom>
              <a:noFill/>
              <a:ln w="19050">
                <a:solidFill>
                  <a:srgbClr val="000000"/>
                </a:solidFill>
                <a:round/>
                <a:headEnd/>
                <a:tailEnd/>
              </a:ln>
            </p:spPr>
            <p:txBody>
              <a:bodyPr>
                <a:prstTxWarp prst="textNoShape">
                  <a:avLst/>
                </a:prstTxWarp>
              </a:bodyPr>
              <a:lstStyle/>
              <a:p>
                <a:endParaRPr lang="fr-FR"/>
              </a:p>
            </p:txBody>
          </p:sp>
        </p:grpSp>
      </p:grpSp>
      <p:sp>
        <p:nvSpPr>
          <p:cNvPr id="106" name="AutoShape 11">
            <a:extLst>
              <a:ext uri="{FF2B5EF4-FFF2-40B4-BE49-F238E27FC236}">
                <a16:creationId xmlns:a16="http://schemas.microsoft.com/office/drawing/2014/main" id="{CC9874D1-0084-3442-802B-3022A3BF4840}"/>
              </a:ext>
            </a:extLst>
          </p:cNvPr>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prévention</a:t>
            </a: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des </a:t>
            </a:r>
            <a:r>
              <a:rPr lang="en-US" b="1" cap="all"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abordages</a:t>
            </a:r>
            <a:endPar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07" name="AutoShape 4">
            <a:extLst>
              <a:ext uri="{FF2B5EF4-FFF2-40B4-BE49-F238E27FC236}">
                <a16:creationId xmlns:a16="http://schemas.microsoft.com/office/drawing/2014/main" id="{D2EFB079-CC7F-3547-B313-974DBA9DEBE0}"/>
              </a:ext>
            </a:extLst>
          </p:cNvPr>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Tree>
    <p:extLst>
      <p:ext uri="{BB962C8B-B14F-4D97-AF65-F5344CB8AC3E}">
        <p14:creationId xmlns:p14="http://schemas.microsoft.com/office/powerpoint/2010/main" val="3199714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fill="hold" nodeType="clickEffect">
                                  <p:stCondLst>
                                    <p:cond delay="0"/>
                                  </p:stCondLst>
                                  <p:childTnLst>
                                    <p:animMotion origin="layout" path="M -3.61111E-6 -2.96296E-6 L 0.84184 -0.0074 " pathEditMode="fixed" rAng="0" ptsTypes="AA">
                                      <p:cBhvr>
                                        <p:cTn id="10" dur="5000" fill="hold"/>
                                        <p:tgtEl>
                                          <p:spTgt spid="10"/>
                                        </p:tgtEl>
                                        <p:attrNameLst>
                                          <p:attrName>ppt_x</p:attrName>
                                          <p:attrName>ppt_y</p:attrName>
                                        </p:attrNameLst>
                                      </p:cBhvr>
                                      <p:rCtr x="42083" y="-370"/>
                                    </p:animMotion>
                                  </p:childTnLst>
                                </p:cTn>
                              </p:par>
                              <p:par>
                                <p:cTn id="11" presetID="22" presetClass="entr" presetSubtype="8" fill="hold"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0"/>
                                        <p:tgtEl>
                                          <p:spTgt spid="8"/>
                                        </p:tgtEl>
                                      </p:cBhvr>
                                    </p:animEffect>
                                  </p:childTnLst>
                                </p:cTn>
                              </p:par>
                              <p:par>
                                <p:cTn id="14" presetID="0" presetClass="path" presetSubtype="0" fill="hold" nodeType="withEffect">
                                  <p:stCondLst>
                                    <p:cond delay="1000"/>
                                  </p:stCondLst>
                                  <p:childTnLst>
                                    <p:animMotion origin="layout" path="M 0.00035 -0.0007 C 0.03837 -0.00046 0.16754 -0.00463 0.22813 0.00116 C 0.28854 0.00694 0.3092 0.02407 0.36285 0.03449 C 0.41632 0.04491 0.43698 0.06018 0.54879 0.06412 C 0.66042 0.06805 0.93368 0.05972 1.03507 0.05856 " pathEditMode="relative" rAng="0" ptsTypes="aaaaa">
                                      <p:cBhvr>
                                        <p:cTn id="15" dur="3000" fill="hold"/>
                                        <p:tgtEl>
                                          <p:spTgt spid="21"/>
                                        </p:tgtEl>
                                        <p:attrNameLst>
                                          <p:attrName>ppt_x</p:attrName>
                                          <p:attrName>ppt_y</p:attrName>
                                        </p:attrNameLst>
                                      </p:cBhvr>
                                      <p:rCtr x="51736" y="3241"/>
                                    </p:animMotion>
                                  </p:childTnLst>
                                </p:cTn>
                              </p:par>
                              <p:par>
                                <p:cTn id="16" presetID="22" presetClass="entr" presetSubtype="8" fill="hold" grpId="0" nodeType="withEffect">
                                  <p:stCondLst>
                                    <p:cond delay="125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3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nodeType="clickEffect">
                                  <p:stCondLst>
                                    <p:cond delay="0"/>
                                  </p:stCondLst>
                                  <p:childTnLst>
                                    <p:animMotion origin="layout" path="M 1.11111E-6 1.48148E-6 L 0.30417 0.00023 C 0.37621 0.0037 0.38524 0.01065 0.43264 0.02083 C 0.48003 0.03102 0.52587 0.05463 0.58819 0.06111 L 0.80625 0.05926 " pathEditMode="relative" rAng="0" ptsTypes="AaaAA">
                                      <p:cBhvr>
                                        <p:cTn id="26" dur="5000" fill="hold"/>
                                        <p:tgtEl>
                                          <p:spTgt spid="36"/>
                                        </p:tgtEl>
                                        <p:attrNameLst>
                                          <p:attrName>ppt_x</p:attrName>
                                          <p:attrName>ppt_y</p:attrName>
                                        </p:attrNameLst>
                                      </p:cBhvr>
                                      <p:rCtr x="40312" y="3056"/>
                                    </p:animMotion>
                                  </p:childTnLst>
                                </p:cTn>
                              </p:par>
                              <p:par>
                                <p:cTn id="27" presetID="0" presetClass="path" presetSubtype="0" fill="hold" nodeType="withEffect">
                                  <p:stCondLst>
                                    <p:cond delay="0"/>
                                  </p:stCondLst>
                                  <p:childTnLst>
                                    <p:animMotion origin="layout" path="M -0.00018 -1.48148E-6 L -0.2882 -0.00208 C -0.35625 -0.00787 -0.36788 -0.02454 -0.40903 -0.03449 C -0.45018 -0.04444 -0.46788 -0.05787 -0.53542 -0.06227 L -0.81459 -0.06042 " pathEditMode="relative" rAng="0" ptsTypes="AaaAA">
                                      <p:cBhvr>
                                        <p:cTn id="28" dur="5000" fill="hold"/>
                                        <p:tgtEl>
                                          <p:spTgt spid="47"/>
                                        </p:tgtEl>
                                        <p:attrNameLst>
                                          <p:attrName>ppt_x</p:attrName>
                                          <p:attrName>ppt_y</p:attrName>
                                        </p:attrNameLst>
                                      </p:cBhvr>
                                      <p:rCtr x="-40729" y="-3125"/>
                                    </p:animMotion>
                                  </p:childTnLst>
                                </p:cTn>
                              </p:par>
                              <p:par>
                                <p:cTn id="29" presetID="22" presetClass="entr" presetSubtype="8" fill="hold" grpId="0" nodeType="withEffect">
                                  <p:stCondLst>
                                    <p:cond delay="50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0"/>
                                        <p:tgtEl>
                                          <p:spTgt spid="33"/>
                                        </p:tgtEl>
                                      </p:cBhvr>
                                    </p:animEffect>
                                  </p:childTnLst>
                                </p:cTn>
                              </p:par>
                              <p:par>
                                <p:cTn id="32" presetID="22" presetClass="entr" presetSubtype="2" fill="hold" grpId="0" nodeType="withEffect">
                                  <p:stCondLst>
                                    <p:cond delay="50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fill="hold" nodeType="clickEffect">
                                  <p:stCondLst>
                                    <p:cond delay="0"/>
                                  </p:stCondLst>
                                  <p:childTnLst>
                                    <p:animMotion origin="layout" path="M 4.72222E-6 -1.48148E-6 L 0.3875 -0.00185 " pathEditMode="relative" rAng="0" ptsTypes="AA">
                                      <p:cBhvr>
                                        <p:cTn id="42" dur="2000" fill="hold"/>
                                        <p:tgtEl>
                                          <p:spTgt spid="84"/>
                                        </p:tgtEl>
                                        <p:attrNameLst>
                                          <p:attrName>ppt_x</p:attrName>
                                          <p:attrName>ppt_y</p:attrName>
                                        </p:attrNameLst>
                                      </p:cBhvr>
                                      <p:rCtr x="194" y="-1"/>
                                    </p:animMotion>
                                  </p:childTnLst>
                                  <p:subTnLst>
                                    <p:set>
                                      <p:cBhvr override="childStyle">
                                        <p:cTn dur="1" fill="hold" display="0" masterRel="sameClick" afterEffect="1">
                                          <p:stCondLst>
                                            <p:cond evt="end" delay="0">
                                              <p:tn val="41"/>
                                            </p:cond>
                                          </p:stCondLst>
                                        </p:cTn>
                                        <p:tgtEl>
                                          <p:spTgt spid="84"/>
                                        </p:tgtEl>
                                        <p:attrNameLst>
                                          <p:attrName>style.visibility</p:attrName>
                                        </p:attrNameLst>
                                      </p:cBhvr>
                                      <p:to>
                                        <p:strVal val="hidden"/>
                                      </p:to>
                                    </p:set>
                                  </p:subTnLst>
                                </p:cTn>
                              </p:par>
                              <p:par>
                                <p:cTn id="43" presetID="22" presetClass="entr" presetSubtype="8"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2000"/>
                                        <p:tgtEl>
                                          <p:spTgt spid="59"/>
                                        </p:tgtEl>
                                      </p:cBhvr>
                                    </p:animEffect>
                                  </p:childTnLst>
                                </p:cTn>
                              </p:par>
                              <p:par>
                                <p:cTn id="46" presetID="0" presetClass="path" presetSubtype="0" fill="hold" nodeType="withEffect">
                                  <p:stCondLst>
                                    <p:cond delay="0"/>
                                  </p:stCondLst>
                                  <p:childTnLst>
                                    <p:animMotion origin="layout" path="M -3.33333E-6 1.48148E-6 L 0.39323 0.17708 " pathEditMode="relative" rAng="0" ptsTypes="AA">
                                      <p:cBhvr>
                                        <p:cTn id="47" dur="2000" fill="hold"/>
                                        <p:tgtEl>
                                          <p:spTgt spid="95"/>
                                        </p:tgtEl>
                                        <p:attrNameLst>
                                          <p:attrName>ppt_x</p:attrName>
                                          <p:attrName>ppt_y</p:attrName>
                                        </p:attrNameLst>
                                      </p:cBhvr>
                                      <p:rCtr x="19653" y="8843"/>
                                    </p:animMotion>
                                  </p:childTnLst>
                                  <p:subTnLst>
                                    <p:set>
                                      <p:cBhvr override="childStyle">
                                        <p:cTn dur="1" fill="hold" display="0" masterRel="sameClick" afterEffect="1">
                                          <p:stCondLst>
                                            <p:cond evt="end" delay="0">
                                              <p:tn val="46"/>
                                            </p:cond>
                                          </p:stCondLst>
                                        </p:cTn>
                                        <p:tgtEl>
                                          <p:spTgt spid="95"/>
                                        </p:tgtEl>
                                        <p:attrNameLst>
                                          <p:attrName>style.visibility</p:attrName>
                                        </p:attrNameLst>
                                      </p:cBhvr>
                                      <p:to>
                                        <p:strVal val="hidden"/>
                                      </p:to>
                                    </p:set>
                                  </p:subTnLst>
                                </p:cTn>
                              </p:par>
                              <p:par>
                                <p:cTn id="48" presetID="22" presetClass="entr" presetSubtype="8"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2000"/>
                                        <p:tgtEl>
                                          <p:spTgt spid="61"/>
                                        </p:tgtEl>
                                      </p:cBhvr>
                                    </p:animEffec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62"/>
                                        </p:tgtEl>
                                        <p:attrNameLst>
                                          <p:attrName>style.visibility</p:attrName>
                                        </p:attrNameLst>
                                      </p:cBhvr>
                                      <p:to>
                                        <p:strVal val="visible"/>
                                      </p:to>
                                    </p:set>
                                  </p:childTnLst>
                                </p:cTn>
                              </p:par>
                              <p:par>
                                <p:cTn id="54" presetID="0" presetClass="path" presetSubtype="0" fill="hold" nodeType="withEffect">
                                  <p:stCondLst>
                                    <p:cond delay="0"/>
                                  </p:stCondLst>
                                  <p:childTnLst>
                                    <p:animMotion origin="layout" path="M -0.00122 0 L 0.54149 -0.00162 " pathEditMode="relative" rAng="0" ptsTypes="AA">
                                      <p:cBhvr>
                                        <p:cTn id="55" dur="3000" fill="hold"/>
                                        <p:tgtEl>
                                          <p:spTgt spid="62"/>
                                        </p:tgtEl>
                                        <p:attrNameLst>
                                          <p:attrName>ppt_x</p:attrName>
                                          <p:attrName>ppt_y</p:attrName>
                                        </p:attrNameLst>
                                      </p:cBhvr>
                                      <p:rCtr x="27135" y="-93"/>
                                    </p:animMotion>
                                  </p:childTnLst>
                                </p:cTn>
                              </p:par>
                              <p:par>
                                <p:cTn id="56" presetID="22" presetClass="entr" presetSubtype="8"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left)">
                                      <p:cBhvr>
                                        <p:cTn id="58" dur="3000"/>
                                        <p:tgtEl>
                                          <p:spTgt spid="58"/>
                                        </p:tgtEl>
                                      </p:cBhvr>
                                    </p:animEffec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63" presetClass="path" presetSubtype="0" fill="hold" nodeType="withEffect">
                                  <p:stCondLst>
                                    <p:cond delay="0"/>
                                  </p:stCondLst>
                                  <p:childTnLst>
                                    <p:animMotion origin="layout" path="M -0.00139 -0.00185 L 0.54983 -0.00185 " pathEditMode="relative" rAng="0" ptsTypes="AA">
                                      <p:cBhvr>
                                        <p:cTn id="62" dur="3000" fill="hold"/>
                                        <p:tgtEl>
                                          <p:spTgt spid="73"/>
                                        </p:tgtEl>
                                        <p:attrNameLst>
                                          <p:attrName>ppt_x</p:attrName>
                                          <p:attrName>ppt_y</p:attrName>
                                        </p:attrNameLst>
                                      </p:cBhvr>
                                      <p:rCtr x="27552" y="0"/>
                                    </p:animMotion>
                                  </p:childTnLst>
                                </p:cTn>
                              </p:par>
                              <p:par>
                                <p:cTn id="63" presetID="22" presetClass="entr" presetSubtype="8"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3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32" grpId="0"/>
      <p:bldP spid="33" grpId="0" animBg="1"/>
      <p:bldP spid="34"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à coins arrondis 4"/>
          <p:cNvSpPr/>
          <p:nvPr/>
        </p:nvSpPr>
        <p:spPr>
          <a:xfrm>
            <a:off x="924278" y="3972652"/>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8" name="Rectangle 5">
            <a:extLst>
              <a:ext uri="{FF2B5EF4-FFF2-40B4-BE49-F238E27FC236}">
                <a16:creationId xmlns:a16="http://schemas.microsoft.com/office/drawing/2014/main" id="{F12CA997-92AB-DB48-8F6F-B768C1B9C0D9}"/>
              </a:ext>
            </a:extLst>
          </p:cNvPr>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Tree>
    <p:extLst>
      <p:ext uri="{BB962C8B-B14F-4D97-AF65-F5344CB8AC3E}">
        <p14:creationId xmlns:p14="http://schemas.microsoft.com/office/powerpoint/2010/main" val="4147549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8E8AFF3-3767-C746-B725-FFE056841247}"/>
              </a:ext>
            </a:extLst>
          </p:cNvPr>
          <p:cNvSpPr>
            <a:spLocks noChangeArrowheads="1"/>
          </p:cNvSpPr>
          <p:nvPr/>
        </p:nvSpPr>
        <p:spPr bwMode="auto">
          <a:xfrm>
            <a:off x="16933" y="1495581"/>
            <a:ext cx="9144000" cy="747897"/>
          </a:xfrm>
          <a:prstGeom prst="rect">
            <a:avLst/>
          </a:prstGeom>
          <a:noFill/>
          <a:ln w="9525">
            <a:noFill/>
            <a:miter lim="800000"/>
            <a:headEnd/>
            <a:tailEnd/>
          </a:ln>
          <a:effectLst/>
        </p:spPr>
        <p:txBody>
          <a:bodyPr wrap="square">
            <a:prstTxWarp prst="textNoShape">
              <a:avLst/>
            </a:prstTxWarp>
            <a:spAutoFit/>
          </a:bodyPr>
          <a:lstStyle/>
          <a:p>
            <a:pPr algn="ctr" defTabSz="457200">
              <a:lnSpc>
                <a:spcPct val="120000"/>
              </a:lnSpc>
              <a:spcAft>
                <a:spcPts val="1200"/>
              </a:spcAft>
              <a:tabLst>
                <a:tab pos="457200" algn="l"/>
              </a:tabLst>
              <a:defRPr/>
            </a:pPr>
            <a:r>
              <a:rPr lang="fr-FR" dirty="0">
                <a:latin typeface="+mj-lt"/>
              </a:rPr>
              <a:t> La réglementation précise que sauf pour les besoins du décollage et de l’atterrissage, les aéronefs doivent voler à un niveau minimum obtenu selon 4 règles.</a:t>
            </a:r>
          </a:p>
        </p:txBody>
      </p:sp>
      <p:sp>
        <p:nvSpPr>
          <p:cNvPr id="3" name="AutoShape 11">
            <a:extLst>
              <a:ext uri="{FF2B5EF4-FFF2-40B4-BE49-F238E27FC236}">
                <a16:creationId xmlns:a16="http://schemas.microsoft.com/office/drawing/2014/main" id="{4B7DE039-22DB-2441-B415-117F7AD9E84F}"/>
              </a:ext>
            </a:extLst>
          </p:cNvPr>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SURVOL DES OBSTACLES</a:t>
            </a:r>
          </a:p>
        </p:txBody>
      </p:sp>
      <p:sp>
        <p:nvSpPr>
          <p:cNvPr id="4" name="AutoShape 4">
            <a:extLst>
              <a:ext uri="{FF2B5EF4-FFF2-40B4-BE49-F238E27FC236}">
                <a16:creationId xmlns:a16="http://schemas.microsoft.com/office/drawing/2014/main" id="{6A0DD121-80A7-5946-8551-61B90F63D68A}"/>
              </a:ext>
            </a:extLst>
          </p:cNvPr>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2" descr="Marbre blanc">
            <a:extLst>
              <a:ext uri="{FF2B5EF4-FFF2-40B4-BE49-F238E27FC236}">
                <a16:creationId xmlns:a16="http://schemas.microsoft.com/office/drawing/2014/main" id="{715BF2DA-3960-B547-81C5-B4095DF51710}"/>
              </a:ext>
            </a:extLst>
          </p:cNvPr>
          <p:cNvSpPr>
            <a:spLocks noChangeArrowheads="1"/>
          </p:cNvSpPr>
          <p:nvPr/>
        </p:nvSpPr>
        <p:spPr bwMode="auto">
          <a:xfrm>
            <a:off x="107949" y="1130251"/>
            <a:ext cx="8917517"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Concernant la protection des personnes et des biens</a:t>
            </a:r>
          </a:p>
        </p:txBody>
      </p:sp>
      <p:sp>
        <p:nvSpPr>
          <p:cNvPr id="6" name="Rectangle 2" descr="Marbre blanc">
            <a:extLst>
              <a:ext uri="{FF2B5EF4-FFF2-40B4-BE49-F238E27FC236}">
                <a16:creationId xmlns:a16="http://schemas.microsoft.com/office/drawing/2014/main" id="{5CB33193-208B-7549-8B65-C0022CC0FBCF}"/>
              </a:ext>
            </a:extLst>
          </p:cNvPr>
          <p:cNvSpPr>
            <a:spLocks noChangeArrowheads="1"/>
          </p:cNvSpPr>
          <p:nvPr/>
        </p:nvSpPr>
        <p:spPr bwMode="auto">
          <a:xfrm>
            <a:off x="492848" y="2318953"/>
            <a:ext cx="7924799"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Règle n° 1</a:t>
            </a:r>
          </a:p>
        </p:txBody>
      </p:sp>
      <p:sp>
        <p:nvSpPr>
          <p:cNvPr id="7" name="Rectangle 3">
            <a:extLst>
              <a:ext uri="{FF2B5EF4-FFF2-40B4-BE49-F238E27FC236}">
                <a16:creationId xmlns:a16="http://schemas.microsoft.com/office/drawing/2014/main" id="{E6870645-BF8A-8946-A48D-469E4365A769}"/>
              </a:ext>
            </a:extLst>
          </p:cNvPr>
          <p:cNvSpPr>
            <a:spLocks noChangeArrowheads="1"/>
          </p:cNvSpPr>
          <p:nvPr/>
        </p:nvSpPr>
        <p:spPr bwMode="auto">
          <a:xfrm>
            <a:off x="304799" y="2708013"/>
            <a:ext cx="8534401" cy="923330"/>
          </a:xfrm>
          <a:prstGeom prst="rect">
            <a:avLst/>
          </a:prstGeom>
          <a:noFill/>
          <a:ln w="9525">
            <a:noFill/>
            <a:miter lim="800000"/>
            <a:headEnd/>
            <a:tailEnd/>
          </a:ln>
          <a:effectLst/>
        </p:spPr>
        <p:txBody>
          <a:bodyPr wrap="square">
            <a:prstTxWarp prst="textNoShape">
              <a:avLst/>
            </a:prstTxWarp>
            <a:spAutoFit/>
          </a:bodyPr>
          <a:lstStyle/>
          <a:p>
            <a:pPr defTabSz="457200">
              <a:spcAft>
                <a:spcPts val="0"/>
              </a:spcAft>
              <a:tabLst>
                <a:tab pos="457200" algn="l"/>
              </a:tabLst>
              <a:defRPr/>
            </a:pPr>
            <a:r>
              <a:rPr lang="fr-FR" dirty="0">
                <a:latin typeface="+mj-lt"/>
              </a:rPr>
              <a:t>Au-dessus des zones à forte densité, des villes ou de rassemblements de personnes en plein air, à 300 m (1000 </a:t>
            </a:r>
            <a:r>
              <a:rPr lang="fr-FR" dirty="0" err="1">
                <a:latin typeface="+mj-lt"/>
              </a:rPr>
              <a:t>Ft</a:t>
            </a:r>
            <a:r>
              <a:rPr lang="fr-FR" dirty="0">
                <a:latin typeface="+mj-lt"/>
              </a:rPr>
              <a:t>) au minimum au-dessus de l’obstacle le plus élevé situé dans un rayon de 600 m autour de l’aéronef.</a:t>
            </a:r>
          </a:p>
        </p:txBody>
      </p:sp>
      <p:grpSp>
        <p:nvGrpSpPr>
          <p:cNvPr id="8" name="Grouper 1">
            <a:extLst>
              <a:ext uri="{FF2B5EF4-FFF2-40B4-BE49-F238E27FC236}">
                <a16:creationId xmlns:a16="http://schemas.microsoft.com/office/drawing/2014/main" id="{47DD7193-F6E1-BB4D-B1B7-6CCF0DBD8482}"/>
              </a:ext>
            </a:extLst>
          </p:cNvPr>
          <p:cNvGrpSpPr/>
          <p:nvPr/>
        </p:nvGrpSpPr>
        <p:grpSpPr>
          <a:xfrm>
            <a:off x="1982012" y="3868405"/>
            <a:ext cx="5143394" cy="2707863"/>
            <a:chOff x="1982012" y="3868405"/>
            <a:chExt cx="5143394" cy="2707863"/>
          </a:xfrm>
        </p:grpSpPr>
        <p:pic>
          <p:nvPicPr>
            <p:cNvPr id="9" name="Image 8">
              <a:extLst>
                <a:ext uri="{FF2B5EF4-FFF2-40B4-BE49-F238E27FC236}">
                  <a16:creationId xmlns:a16="http://schemas.microsoft.com/office/drawing/2014/main" id="{20F94612-B018-A943-934F-BC394D1A51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45" b="92228" l="1533" r="89847">
                          <a14:foregroundMark x1="45594" y1="84456" x2="45594" y2="84456"/>
                          <a14:foregroundMark x1="7280" y1="83420" x2="7280" y2="83420"/>
                          <a14:foregroundMark x1="5556" y1="86269" x2="5556" y2="86269"/>
                          <a14:foregroundMark x1="70307" y1="81606" x2="70307" y2="81606"/>
                          <a14:foregroundMark x1="53831" y1="60881" x2="53831" y2="60881"/>
                          <a14:foregroundMark x1="53257" y1="54922" x2="53257" y2="54922"/>
                          <a14:foregroundMark x1="12261" y1="85751" x2="12261" y2="85751"/>
                          <a14:foregroundMark x1="13410" y1="87047" x2="13410" y2="87047"/>
                          <a14:foregroundMark x1="75479" y1="81606" x2="75479" y2="81606"/>
                          <a14:foregroundMark x1="53640" y1="64508" x2="53640" y2="64508"/>
                          <a14:foregroundMark x1="25670" y1="87565" x2="25670" y2="87565"/>
                          <a14:foregroundMark x1="53831" y1="58808" x2="53831" y2="58808"/>
                          <a14:foregroundMark x1="53448" y1="52850" x2="53448" y2="52850"/>
                          <a14:foregroundMark x1="4215" y1="84974" x2="4215" y2="84974"/>
                          <a14:foregroundMark x1="6130" y1="87824" x2="6130" y2="87824"/>
                          <a14:foregroundMark x1="2874" y1="87824" x2="2874" y2="87824"/>
                          <a14:foregroundMark x1="1533" y1="88860" x2="1533" y2="88860"/>
                          <a14:foregroundMark x1="30077" y1="89637" x2="30077" y2="89637"/>
                          <a14:foregroundMark x1="41571" y1="90415" x2="41571" y2="90415"/>
                          <a14:foregroundMark x1="53831" y1="90415" x2="53831" y2="90415"/>
                          <a14:foregroundMark x1="64176" y1="89637" x2="64176" y2="89637"/>
                          <a14:foregroundMark x1="62261" y1="89896" x2="62261" y2="89896"/>
                          <a14:foregroundMark x1="60536" y1="89896" x2="60536" y2="89896"/>
                          <a14:foregroundMark x1="58238" y1="90415" x2="58238" y2="90415"/>
                          <a14:foregroundMark x1="59579" y1="90674" x2="59579" y2="90674"/>
                          <a14:foregroundMark x1="52682" y1="90415" x2="52682" y2="90415"/>
                          <a14:foregroundMark x1="51533" y1="90674" x2="51533" y2="90674"/>
                          <a14:foregroundMark x1="65900" y1="90415" x2="65900" y2="90415"/>
                          <a14:foregroundMark x1="67241" y1="90415" x2="67241" y2="90415"/>
                          <a14:foregroundMark x1="68582" y1="90155" x2="68582" y2="90155"/>
                          <a14:foregroundMark x1="70881" y1="90415" x2="70881" y2="90415"/>
                          <a14:foregroundMark x1="72031" y1="90415" x2="72031" y2="90415"/>
                          <a14:foregroundMark x1="69732" y1="90415" x2="69732" y2="90415"/>
                          <a14:foregroundMark x1="51149" y1="62953" x2="51149" y2="62953"/>
                          <a14:foregroundMark x1="51533" y1="64767" x2="51533" y2="64767"/>
                          <a14:foregroundMark x1="85249" y1="89896" x2="85249" y2="89896"/>
                          <a14:backgroundMark x1="5556" y1="79534" x2="5556" y2="79534"/>
                        </a14:backgroundRemoval>
                      </a14:imgEffect>
                      <a14:imgEffect>
                        <a14:sharpenSoften amount="50000"/>
                      </a14:imgEffect>
                    </a14:imgLayer>
                  </a14:imgProps>
                </a:ext>
              </a:extLst>
            </a:blip>
            <a:stretch>
              <a:fillRect/>
            </a:stretch>
          </p:blipFill>
          <p:spPr>
            <a:xfrm>
              <a:off x="2417938" y="4193203"/>
              <a:ext cx="3982861" cy="2383065"/>
            </a:xfrm>
            <a:prstGeom prst="rect">
              <a:avLst/>
            </a:prstGeom>
          </p:spPr>
        </p:pic>
        <p:grpSp>
          <p:nvGrpSpPr>
            <p:cNvPr id="10" name="Grouper 16">
              <a:extLst>
                <a:ext uri="{FF2B5EF4-FFF2-40B4-BE49-F238E27FC236}">
                  <a16:creationId xmlns:a16="http://schemas.microsoft.com/office/drawing/2014/main" id="{711A4DB3-2A60-DF40-825F-B89CC026DCC3}"/>
                </a:ext>
              </a:extLst>
            </p:cNvPr>
            <p:cNvGrpSpPr/>
            <p:nvPr/>
          </p:nvGrpSpPr>
          <p:grpSpPr>
            <a:xfrm>
              <a:off x="2211212" y="3868405"/>
              <a:ext cx="4914194" cy="1798282"/>
              <a:chOff x="3378200" y="3054350"/>
              <a:chExt cx="2336800" cy="1670050"/>
            </a:xfrm>
          </p:grpSpPr>
          <p:sp>
            <p:nvSpPr>
              <p:cNvPr id="18" name="Cylindre 17">
                <a:extLst>
                  <a:ext uri="{FF2B5EF4-FFF2-40B4-BE49-F238E27FC236}">
                    <a16:creationId xmlns:a16="http://schemas.microsoft.com/office/drawing/2014/main" id="{828F9683-A31C-9E4A-975E-D59638546532}"/>
                  </a:ext>
                </a:extLst>
              </p:cNvPr>
              <p:cNvSpPr/>
              <p:nvPr/>
            </p:nvSpPr>
            <p:spPr>
              <a:xfrm>
                <a:off x="3378200" y="30670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9" name="Cylindre 18">
                <a:extLst>
                  <a:ext uri="{FF2B5EF4-FFF2-40B4-BE49-F238E27FC236}">
                    <a16:creationId xmlns:a16="http://schemas.microsoft.com/office/drawing/2014/main" id="{5299CF98-67A5-7849-8354-E3A62BDDCD50}"/>
                  </a:ext>
                </a:extLst>
              </p:cNvPr>
              <p:cNvSpPr/>
              <p:nvPr/>
            </p:nvSpPr>
            <p:spPr>
              <a:xfrm flipV="1">
                <a:off x="3378200" y="30543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11" name="Grouper 17">
              <a:extLst>
                <a:ext uri="{FF2B5EF4-FFF2-40B4-BE49-F238E27FC236}">
                  <a16:creationId xmlns:a16="http://schemas.microsoft.com/office/drawing/2014/main" id="{19199573-6749-7E49-B0D9-9E83773B4E4C}"/>
                </a:ext>
              </a:extLst>
            </p:cNvPr>
            <p:cNvGrpSpPr/>
            <p:nvPr/>
          </p:nvGrpSpPr>
          <p:grpSpPr>
            <a:xfrm>
              <a:off x="2211211" y="4164913"/>
              <a:ext cx="2343001" cy="322732"/>
              <a:chOff x="1562100" y="3237627"/>
              <a:chExt cx="1792320" cy="299719"/>
            </a:xfrm>
          </p:grpSpPr>
          <p:cxnSp>
            <p:nvCxnSpPr>
              <p:cNvPr id="16" name="Connecteur droit avec flèche 15">
                <a:extLst>
                  <a:ext uri="{FF2B5EF4-FFF2-40B4-BE49-F238E27FC236}">
                    <a16:creationId xmlns:a16="http://schemas.microsoft.com/office/drawing/2014/main" id="{837FAF8F-98CB-F444-946F-FC905AC652F6}"/>
                  </a:ext>
                </a:extLst>
              </p:cNvPr>
              <p:cNvCxnSpPr/>
              <p:nvPr/>
            </p:nvCxnSpPr>
            <p:spPr>
              <a:xfrm flipH="1">
                <a:off x="1562100" y="3263900"/>
                <a:ext cx="1792320" cy="0"/>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 Box 1782">
                <a:extLst>
                  <a:ext uri="{FF2B5EF4-FFF2-40B4-BE49-F238E27FC236}">
                    <a16:creationId xmlns:a16="http://schemas.microsoft.com/office/drawing/2014/main" id="{E0D59A61-C060-E541-9490-D951587F14DB}"/>
                  </a:ext>
                </a:extLst>
              </p:cNvPr>
              <p:cNvSpPr txBox="1">
                <a:spLocks noChangeArrowheads="1"/>
              </p:cNvSpPr>
              <p:nvPr/>
            </p:nvSpPr>
            <p:spPr bwMode="auto">
              <a:xfrm>
                <a:off x="2086599" y="3237627"/>
                <a:ext cx="869009" cy="299719"/>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a:latin typeface="Trebuchet MS"/>
                    <a:ea typeface="Times New Roman"/>
                    <a:cs typeface="Trebuchet MS"/>
                  </a:rPr>
                  <a:t>60</a:t>
                </a:r>
                <a:r>
                  <a:rPr lang="fr-FR" sz="1200" b="1" dirty="0">
                    <a:effectLst/>
                    <a:latin typeface="Trebuchet MS"/>
                    <a:ea typeface="Times New Roman"/>
                    <a:cs typeface="Trebuchet MS"/>
                  </a:rPr>
                  <a:t>0 m</a:t>
                </a:r>
                <a:endParaRPr lang="fr-FR" sz="1100" dirty="0">
                  <a:effectLst/>
                  <a:latin typeface="Trebuchet MS"/>
                  <a:ea typeface="Times New Roman"/>
                  <a:cs typeface="Trebuchet MS"/>
                </a:endParaRPr>
              </a:p>
            </p:txBody>
          </p:sp>
        </p:grpSp>
        <p:grpSp>
          <p:nvGrpSpPr>
            <p:cNvPr id="12" name="Grouper 18">
              <a:extLst>
                <a:ext uri="{FF2B5EF4-FFF2-40B4-BE49-F238E27FC236}">
                  <a16:creationId xmlns:a16="http://schemas.microsoft.com/office/drawing/2014/main" id="{E445D763-2778-B94C-9D1A-22B534B07961}"/>
                </a:ext>
              </a:extLst>
            </p:cNvPr>
            <p:cNvGrpSpPr/>
            <p:nvPr/>
          </p:nvGrpSpPr>
          <p:grpSpPr>
            <a:xfrm>
              <a:off x="4487803" y="4222540"/>
              <a:ext cx="1359627" cy="1143294"/>
              <a:chOff x="2617819" y="2202132"/>
              <a:chExt cx="1040071" cy="1061768"/>
            </a:xfrm>
          </p:grpSpPr>
          <p:cxnSp>
            <p:nvCxnSpPr>
              <p:cNvPr id="14" name="Connecteur droit avec flèche 13">
                <a:extLst>
                  <a:ext uri="{FF2B5EF4-FFF2-40B4-BE49-F238E27FC236}">
                    <a16:creationId xmlns:a16="http://schemas.microsoft.com/office/drawing/2014/main" id="{EA287F48-98B6-3C40-BB20-74DB519725D3}"/>
                  </a:ext>
                </a:extLst>
              </p:cNvPr>
              <p:cNvCxnSpPr/>
              <p:nvPr/>
            </p:nvCxnSpPr>
            <p:spPr>
              <a:xfrm>
                <a:off x="2668620" y="2202132"/>
                <a:ext cx="0" cy="1061768"/>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 Box 1786">
                <a:extLst>
                  <a:ext uri="{FF2B5EF4-FFF2-40B4-BE49-F238E27FC236}">
                    <a16:creationId xmlns:a16="http://schemas.microsoft.com/office/drawing/2014/main" id="{C81E091D-A9B0-C445-8B0B-F0604EE5B40F}"/>
                  </a:ext>
                </a:extLst>
              </p:cNvPr>
              <p:cNvSpPr txBox="1">
                <a:spLocks noChangeArrowheads="1"/>
              </p:cNvSpPr>
              <p:nvPr/>
            </p:nvSpPr>
            <p:spPr bwMode="auto">
              <a:xfrm>
                <a:off x="2617819" y="2568570"/>
                <a:ext cx="1040071" cy="317500"/>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a:effectLst/>
                    <a:latin typeface="Trebuchet MS"/>
                    <a:ea typeface="Times New Roman"/>
                    <a:cs typeface="Trebuchet MS"/>
                  </a:rPr>
                  <a:t>1000 </a:t>
                </a:r>
                <a:r>
                  <a:rPr lang="fr-FR" sz="1200" b="1" dirty="0" err="1">
                    <a:effectLst/>
                    <a:latin typeface="Trebuchet MS"/>
                    <a:ea typeface="Times New Roman"/>
                    <a:cs typeface="Trebuchet MS"/>
                  </a:rPr>
                  <a:t>ft</a:t>
                </a:r>
                <a:endParaRPr lang="fr-FR" sz="1100" dirty="0">
                  <a:effectLst/>
                  <a:latin typeface="Trebuchet MS"/>
                  <a:ea typeface="Times New Roman"/>
                  <a:cs typeface="Trebuchet MS"/>
                </a:endParaRPr>
              </a:p>
            </p:txBody>
          </p:sp>
        </p:grpSp>
        <p:pic>
          <p:nvPicPr>
            <p:cNvPr id="13" name="Image 1">
              <a:extLst>
                <a:ext uri="{FF2B5EF4-FFF2-40B4-BE49-F238E27FC236}">
                  <a16:creationId xmlns:a16="http://schemas.microsoft.com/office/drawing/2014/main" id="{F7078F6B-4A05-484B-AFAF-32F01F0D8F81}"/>
                </a:ext>
              </a:extLst>
            </p:cNvPr>
            <p:cNvPicPr>
              <a:picLocks noChangeArrowheads="1"/>
            </p:cNvPicPr>
            <p:nvPr/>
          </p:nvPicPr>
          <p:blipFill>
            <a:blip r:embed="rId4">
              <a:duotone>
                <a:prstClr val="black"/>
                <a:schemeClr val="accent2">
                  <a:tint val="45000"/>
                  <a:satMod val="400000"/>
                </a:schemeClr>
              </a:duotone>
            </a:blip>
            <a:srcRect/>
            <a:stretch>
              <a:fillRect/>
            </a:stretch>
          </p:blipFill>
          <p:spPr bwMode="auto">
            <a:xfrm>
              <a:off x="1982012" y="3949812"/>
              <a:ext cx="727321" cy="244733"/>
            </a:xfrm>
            <a:prstGeom prst="rect">
              <a:avLst/>
            </a:prstGeom>
            <a:noFill/>
          </p:spPr>
        </p:pic>
      </p:grpSp>
    </p:spTree>
    <p:extLst>
      <p:ext uri="{BB962C8B-B14F-4D97-AF65-F5344CB8AC3E}">
        <p14:creationId xmlns:p14="http://schemas.microsoft.com/office/powerpoint/2010/main" val="405031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a:extLst>
              <a:ext uri="{FF2B5EF4-FFF2-40B4-BE49-F238E27FC236}">
                <a16:creationId xmlns:a16="http://schemas.microsoft.com/office/drawing/2014/main" id="{2E3F2BEC-91EA-EB42-9B2E-4D8ECD78D38D}"/>
              </a:ext>
            </a:extLst>
          </p:cNvPr>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SURVOL DES OBSTACLES</a:t>
            </a:r>
          </a:p>
        </p:txBody>
      </p:sp>
      <p:sp>
        <p:nvSpPr>
          <p:cNvPr id="3" name="AutoShape 4">
            <a:extLst>
              <a:ext uri="{FF2B5EF4-FFF2-40B4-BE49-F238E27FC236}">
                <a16:creationId xmlns:a16="http://schemas.microsoft.com/office/drawing/2014/main" id="{B45D72DD-4110-C74C-B29C-3F9FF0F79A60}"/>
              </a:ext>
            </a:extLst>
          </p:cNvPr>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4" name="Rectangle 2" descr="Marbre blanc">
            <a:extLst>
              <a:ext uri="{FF2B5EF4-FFF2-40B4-BE49-F238E27FC236}">
                <a16:creationId xmlns:a16="http://schemas.microsoft.com/office/drawing/2014/main" id="{62D1C731-DBA1-D14F-BD7D-506E5D6274A1}"/>
              </a:ext>
            </a:extLst>
          </p:cNvPr>
          <p:cNvSpPr>
            <a:spLocks noChangeArrowheads="1"/>
          </p:cNvSpPr>
          <p:nvPr/>
        </p:nvSpPr>
        <p:spPr bwMode="auto">
          <a:xfrm>
            <a:off x="492848" y="1150576"/>
            <a:ext cx="7924799"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Règle n° 1</a:t>
            </a:r>
          </a:p>
        </p:txBody>
      </p:sp>
      <p:sp>
        <p:nvSpPr>
          <p:cNvPr id="5" name="Rectangle 3">
            <a:extLst>
              <a:ext uri="{FF2B5EF4-FFF2-40B4-BE49-F238E27FC236}">
                <a16:creationId xmlns:a16="http://schemas.microsoft.com/office/drawing/2014/main" id="{A54FF9D9-D18C-594B-AF2B-1D3FA3BD4D58}"/>
              </a:ext>
            </a:extLst>
          </p:cNvPr>
          <p:cNvSpPr>
            <a:spLocks noChangeArrowheads="1"/>
          </p:cNvSpPr>
          <p:nvPr/>
        </p:nvSpPr>
        <p:spPr bwMode="auto">
          <a:xfrm>
            <a:off x="304799" y="1550686"/>
            <a:ext cx="8534401" cy="646331"/>
          </a:xfrm>
          <a:prstGeom prst="rect">
            <a:avLst/>
          </a:prstGeom>
          <a:noFill/>
          <a:ln w="9525">
            <a:noFill/>
            <a:miter lim="800000"/>
            <a:headEnd/>
            <a:tailEnd/>
          </a:ln>
          <a:effectLst/>
        </p:spPr>
        <p:txBody>
          <a:bodyPr wrap="square">
            <a:prstTxWarp prst="textNoShape">
              <a:avLst/>
            </a:prstTxWarp>
            <a:spAutoFit/>
          </a:bodyPr>
          <a:lstStyle/>
          <a:p>
            <a:pPr lvl="0">
              <a:spcAft>
                <a:spcPts val="0"/>
              </a:spcAft>
              <a:defRPr/>
            </a:pPr>
            <a:r>
              <a:rPr lang="fr-FR" dirty="0">
                <a:latin typeface="+mj-lt"/>
              </a:rPr>
              <a:t>Hors agglomération, à 150 m (500 </a:t>
            </a:r>
            <a:r>
              <a:rPr lang="fr-FR" dirty="0" err="1">
                <a:latin typeface="+mj-lt"/>
              </a:rPr>
              <a:t>Ft</a:t>
            </a:r>
            <a:r>
              <a:rPr lang="fr-FR" dirty="0">
                <a:latin typeface="+mj-lt"/>
              </a:rPr>
              <a:t>) au-dessus de l’obstacle le plus élevé situé dans un rayon de 150 m autour de l’aéronef.</a:t>
            </a:r>
          </a:p>
        </p:txBody>
      </p:sp>
      <p:grpSp>
        <p:nvGrpSpPr>
          <p:cNvPr id="6" name="Grouper 1">
            <a:extLst>
              <a:ext uri="{FF2B5EF4-FFF2-40B4-BE49-F238E27FC236}">
                <a16:creationId xmlns:a16="http://schemas.microsoft.com/office/drawing/2014/main" id="{D01CE67E-6537-0A48-9D34-EFCA76493963}"/>
              </a:ext>
            </a:extLst>
          </p:cNvPr>
          <p:cNvGrpSpPr/>
          <p:nvPr/>
        </p:nvGrpSpPr>
        <p:grpSpPr>
          <a:xfrm>
            <a:off x="2858899" y="2449291"/>
            <a:ext cx="3127916" cy="2288635"/>
            <a:chOff x="2858899" y="2449291"/>
            <a:chExt cx="3127916" cy="2288635"/>
          </a:xfrm>
        </p:grpSpPr>
        <p:grpSp>
          <p:nvGrpSpPr>
            <p:cNvPr id="7" name="Grouper 17">
              <a:extLst>
                <a:ext uri="{FF2B5EF4-FFF2-40B4-BE49-F238E27FC236}">
                  <a16:creationId xmlns:a16="http://schemas.microsoft.com/office/drawing/2014/main" id="{1BC7B69B-6186-BF42-9178-982725BE4132}"/>
                </a:ext>
              </a:extLst>
            </p:cNvPr>
            <p:cNvGrpSpPr/>
            <p:nvPr/>
          </p:nvGrpSpPr>
          <p:grpSpPr>
            <a:xfrm>
              <a:off x="3185760" y="2759474"/>
              <a:ext cx="1368452" cy="322732"/>
              <a:chOff x="1562100" y="3237627"/>
              <a:chExt cx="1792320" cy="299719"/>
            </a:xfrm>
          </p:grpSpPr>
          <p:cxnSp>
            <p:nvCxnSpPr>
              <p:cNvPr id="16" name="Connecteur droit avec flèche 15">
                <a:extLst>
                  <a:ext uri="{FF2B5EF4-FFF2-40B4-BE49-F238E27FC236}">
                    <a16:creationId xmlns:a16="http://schemas.microsoft.com/office/drawing/2014/main" id="{DEE3B157-5E2A-AD4E-8AF0-3E3186ADDD38}"/>
                  </a:ext>
                </a:extLst>
              </p:cNvPr>
              <p:cNvCxnSpPr/>
              <p:nvPr/>
            </p:nvCxnSpPr>
            <p:spPr>
              <a:xfrm flipH="1">
                <a:off x="1562100" y="3263900"/>
                <a:ext cx="1792320" cy="0"/>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 Box 1782">
                <a:extLst>
                  <a:ext uri="{FF2B5EF4-FFF2-40B4-BE49-F238E27FC236}">
                    <a16:creationId xmlns:a16="http://schemas.microsoft.com/office/drawing/2014/main" id="{D1095427-9225-7046-8BBB-CEE0EB5C598B}"/>
                  </a:ext>
                </a:extLst>
              </p:cNvPr>
              <p:cNvSpPr txBox="1">
                <a:spLocks noChangeArrowheads="1"/>
              </p:cNvSpPr>
              <p:nvPr/>
            </p:nvSpPr>
            <p:spPr bwMode="auto">
              <a:xfrm>
                <a:off x="2086599" y="3237627"/>
                <a:ext cx="869009" cy="299719"/>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a:latin typeface="Trebuchet MS"/>
                    <a:ea typeface="Times New Roman"/>
                    <a:cs typeface="Trebuchet MS"/>
                  </a:rPr>
                  <a:t>15</a:t>
                </a:r>
                <a:r>
                  <a:rPr lang="fr-FR" sz="1200" b="1" dirty="0">
                    <a:effectLst/>
                    <a:latin typeface="Trebuchet MS"/>
                    <a:ea typeface="Times New Roman"/>
                    <a:cs typeface="Trebuchet MS"/>
                  </a:rPr>
                  <a:t>0 m</a:t>
                </a:r>
                <a:endParaRPr lang="fr-FR" sz="1100" dirty="0">
                  <a:effectLst/>
                  <a:latin typeface="Trebuchet MS"/>
                  <a:ea typeface="Times New Roman"/>
                  <a:cs typeface="Trebuchet MS"/>
                </a:endParaRPr>
              </a:p>
            </p:txBody>
          </p:sp>
        </p:grpSp>
        <p:grpSp>
          <p:nvGrpSpPr>
            <p:cNvPr id="8" name="Grouper 18">
              <a:extLst>
                <a:ext uri="{FF2B5EF4-FFF2-40B4-BE49-F238E27FC236}">
                  <a16:creationId xmlns:a16="http://schemas.microsoft.com/office/drawing/2014/main" id="{CE532E75-425F-BF40-8CC3-15792D0884B9}"/>
                </a:ext>
              </a:extLst>
            </p:cNvPr>
            <p:cNvGrpSpPr/>
            <p:nvPr/>
          </p:nvGrpSpPr>
          <p:grpSpPr>
            <a:xfrm>
              <a:off x="4487803" y="2817101"/>
              <a:ext cx="1359627" cy="1143294"/>
              <a:chOff x="2617819" y="2202132"/>
              <a:chExt cx="1040071" cy="1061768"/>
            </a:xfrm>
          </p:grpSpPr>
          <p:cxnSp>
            <p:nvCxnSpPr>
              <p:cNvPr id="14" name="Connecteur droit avec flèche 13">
                <a:extLst>
                  <a:ext uri="{FF2B5EF4-FFF2-40B4-BE49-F238E27FC236}">
                    <a16:creationId xmlns:a16="http://schemas.microsoft.com/office/drawing/2014/main" id="{05BE68A8-0E14-E14F-B415-20F2EBD81702}"/>
                  </a:ext>
                </a:extLst>
              </p:cNvPr>
              <p:cNvCxnSpPr/>
              <p:nvPr/>
            </p:nvCxnSpPr>
            <p:spPr>
              <a:xfrm>
                <a:off x="2668620" y="2202132"/>
                <a:ext cx="0" cy="1061768"/>
              </a:xfrm>
              <a:prstGeom prst="straightConnector1">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 Box 1786">
                <a:extLst>
                  <a:ext uri="{FF2B5EF4-FFF2-40B4-BE49-F238E27FC236}">
                    <a16:creationId xmlns:a16="http://schemas.microsoft.com/office/drawing/2014/main" id="{34BF03FF-3C10-1C44-B7A8-F642F8008318}"/>
                  </a:ext>
                </a:extLst>
              </p:cNvPr>
              <p:cNvSpPr txBox="1">
                <a:spLocks noChangeArrowheads="1"/>
              </p:cNvSpPr>
              <p:nvPr/>
            </p:nvSpPr>
            <p:spPr bwMode="auto">
              <a:xfrm>
                <a:off x="2617819" y="2568570"/>
                <a:ext cx="1040071" cy="317500"/>
              </a:xfrm>
              <a:prstGeom prst="rect">
                <a:avLst/>
              </a:prstGeom>
              <a:noFill/>
              <a:ln>
                <a:noFill/>
              </a:ln>
              <a:effectLst/>
              <a:extLst>
                <a:ext uri="{909E8E84-426E-40dd-AFC4-6F175D3DCCD1}">
                  <a14:hiddenFill xmlns="" xmlns:a14="http://schemas.microsoft.com/office/drawing/2010/main">
                    <a:solidFill>
                      <a:srgbClr val="618FFD"/>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919191">
                          <a:alpha val="74998"/>
                        </a:srgbClr>
                      </a:outerShdw>
                    </a:effectLst>
                  </a14:hiddenEffects>
                </a:ext>
              </a:extLst>
            </p:spPr>
            <p:txBody>
              <a:bodyPr rot="0" vert="horz" wrap="square" lIns="91440" tIns="45720" rIns="91440" bIns="45720" anchor="t" anchorCtr="0" upright="1">
                <a:noAutofit/>
              </a:bodyPr>
              <a:lstStyle/>
              <a:p>
                <a:pPr>
                  <a:spcAft>
                    <a:spcPts val="0"/>
                  </a:spcAft>
                </a:pPr>
                <a:r>
                  <a:rPr lang="fr-FR" sz="1200" b="1" dirty="0">
                    <a:latin typeface="Trebuchet MS"/>
                    <a:ea typeface="Times New Roman"/>
                    <a:cs typeface="Trebuchet MS"/>
                  </a:rPr>
                  <a:t>500</a:t>
                </a:r>
                <a:r>
                  <a:rPr lang="fr-FR" sz="1200" b="1" dirty="0">
                    <a:effectLst/>
                    <a:latin typeface="Trebuchet MS"/>
                    <a:ea typeface="Times New Roman"/>
                    <a:cs typeface="Trebuchet MS"/>
                  </a:rPr>
                  <a:t> </a:t>
                </a:r>
                <a:r>
                  <a:rPr lang="fr-FR" sz="1200" b="1" dirty="0" err="1">
                    <a:effectLst/>
                    <a:latin typeface="Trebuchet MS"/>
                    <a:ea typeface="Times New Roman"/>
                    <a:cs typeface="Trebuchet MS"/>
                  </a:rPr>
                  <a:t>ft</a:t>
                </a:r>
                <a:endParaRPr lang="fr-FR" sz="1100" dirty="0">
                  <a:effectLst/>
                  <a:latin typeface="Trebuchet MS"/>
                  <a:ea typeface="Times New Roman"/>
                  <a:cs typeface="Trebuchet MS"/>
                </a:endParaRPr>
              </a:p>
            </p:txBody>
          </p:sp>
        </p:grpSp>
        <p:pic>
          <p:nvPicPr>
            <p:cNvPr id="9" name="Image 1">
              <a:extLst>
                <a:ext uri="{FF2B5EF4-FFF2-40B4-BE49-F238E27FC236}">
                  <a16:creationId xmlns:a16="http://schemas.microsoft.com/office/drawing/2014/main" id="{7AA36212-9336-194C-877E-6117B9917EC5}"/>
                </a:ext>
              </a:extLst>
            </p:cNvPr>
            <p:cNvPicPr>
              <a:picLocks noChangeArrowheads="1"/>
            </p:cNvPicPr>
            <p:nvPr/>
          </p:nvPicPr>
          <p:blipFill>
            <a:blip r:embed="rId2">
              <a:duotone>
                <a:prstClr val="black"/>
                <a:schemeClr val="accent2">
                  <a:tint val="45000"/>
                  <a:satMod val="400000"/>
                </a:schemeClr>
              </a:duotone>
            </a:blip>
            <a:srcRect/>
            <a:stretch>
              <a:fillRect/>
            </a:stretch>
          </p:blipFill>
          <p:spPr bwMode="auto">
            <a:xfrm>
              <a:off x="2858899" y="2514741"/>
              <a:ext cx="727321" cy="244733"/>
            </a:xfrm>
            <a:prstGeom prst="rect">
              <a:avLst/>
            </a:prstGeom>
            <a:noFill/>
          </p:spPr>
        </p:pic>
        <p:pic>
          <p:nvPicPr>
            <p:cNvPr id="10" name="Image 9">
              <a:extLst>
                <a:ext uri="{FF2B5EF4-FFF2-40B4-BE49-F238E27FC236}">
                  <a16:creationId xmlns:a16="http://schemas.microsoft.com/office/drawing/2014/main" id="{FCC64D93-757D-9D46-8FE8-3DE654CE0419}"/>
                </a:ext>
              </a:extLst>
            </p:cNvPr>
            <p:cNvPicPr>
              <a:picLocks noChangeAspect="1"/>
            </p:cNvPicPr>
            <p:nvPr/>
          </p:nvPicPr>
          <p:blipFill rotWithShape="1">
            <a:blip r:embed="rId3">
              <a:grayscl/>
            </a:blip>
            <a:srcRect t="8700" r="50296" b="50000"/>
            <a:stretch/>
          </p:blipFill>
          <p:spPr>
            <a:xfrm>
              <a:off x="3893605" y="3960395"/>
              <a:ext cx="1527429" cy="777531"/>
            </a:xfrm>
            <a:prstGeom prst="rect">
              <a:avLst/>
            </a:prstGeom>
          </p:spPr>
        </p:pic>
        <p:grpSp>
          <p:nvGrpSpPr>
            <p:cNvPr id="11" name="Grouper 16">
              <a:extLst>
                <a:ext uri="{FF2B5EF4-FFF2-40B4-BE49-F238E27FC236}">
                  <a16:creationId xmlns:a16="http://schemas.microsoft.com/office/drawing/2014/main" id="{0D4CB620-6BDF-D147-A20D-3D93C8D3487C}"/>
                </a:ext>
              </a:extLst>
            </p:cNvPr>
            <p:cNvGrpSpPr/>
            <p:nvPr/>
          </p:nvGrpSpPr>
          <p:grpSpPr>
            <a:xfrm>
              <a:off x="3185760" y="2449291"/>
              <a:ext cx="2801055" cy="1798282"/>
              <a:chOff x="3378200" y="3054350"/>
              <a:chExt cx="2336800" cy="1670050"/>
            </a:xfrm>
          </p:grpSpPr>
          <p:sp>
            <p:nvSpPr>
              <p:cNvPr id="12" name="Cylindre 11">
                <a:extLst>
                  <a:ext uri="{FF2B5EF4-FFF2-40B4-BE49-F238E27FC236}">
                    <a16:creationId xmlns:a16="http://schemas.microsoft.com/office/drawing/2014/main" id="{76F80FBA-BD99-7D40-8E85-8D2E02B3A1AC}"/>
                  </a:ext>
                </a:extLst>
              </p:cNvPr>
              <p:cNvSpPr/>
              <p:nvPr/>
            </p:nvSpPr>
            <p:spPr>
              <a:xfrm>
                <a:off x="3378200" y="30670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Cylindre 12">
                <a:extLst>
                  <a:ext uri="{FF2B5EF4-FFF2-40B4-BE49-F238E27FC236}">
                    <a16:creationId xmlns:a16="http://schemas.microsoft.com/office/drawing/2014/main" id="{34B8BAC9-362D-CB4E-9EE5-C50CCD190650}"/>
                  </a:ext>
                </a:extLst>
              </p:cNvPr>
              <p:cNvSpPr/>
              <p:nvPr/>
            </p:nvSpPr>
            <p:spPr>
              <a:xfrm flipV="1">
                <a:off x="3378200" y="3054350"/>
                <a:ext cx="2336800" cy="1657350"/>
              </a:xfrm>
              <a:prstGeom prst="can">
                <a:avLst>
                  <a:gd name="adj" fmla="val 3189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sp>
        <p:nvSpPr>
          <p:cNvPr id="18" name="Rectangle 2" descr="Marbre blanc">
            <a:extLst>
              <a:ext uri="{FF2B5EF4-FFF2-40B4-BE49-F238E27FC236}">
                <a16:creationId xmlns:a16="http://schemas.microsoft.com/office/drawing/2014/main" id="{4E1BBF5E-1EBA-394A-91D2-6E1BE5998FA8}"/>
              </a:ext>
            </a:extLst>
          </p:cNvPr>
          <p:cNvSpPr>
            <a:spLocks noChangeArrowheads="1"/>
          </p:cNvSpPr>
          <p:nvPr/>
        </p:nvSpPr>
        <p:spPr bwMode="auto">
          <a:xfrm>
            <a:off x="623888" y="4955812"/>
            <a:ext cx="7924799"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Règle n° 2</a:t>
            </a:r>
          </a:p>
        </p:txBody>
      </p:sp>
      <p:sp>
        <p:nvSpPr>
          <p:cNvPr id="19" name="Rectangle 3">
            <a:extLst>
              <a:ext uri="{FF2B5EF4-FFF2-40B4-BE49-F238E27FC236}">
                <a16:creationId xmlns:a16="http://schemas.microsoft.com/office/drawing/2014/main" id="{1A160611-18CF-584B-B4B0-006058465155}"/>
              </a:ext>
            </a:extLst>
          </p:cNvPr>
          <p:cNvSpPr>
            <a:spLocks noChangeArrowheads="1"/>
          </p:cNvSpPr>
          <p:nvPr/>
        </p:nvSpPr>
        <p:spPr bwMode="auto">
          <a:xfrm>
            <a:off x="355598" y="5408387"/>
            <a:ext cx="8585200" cy="923330"/>
          </a:xfrm>
          <a:prstGeom prst="rect">
            <a:avLst/>
          </a:prstGeom>
          <a:noFill/>
          <a:ln w="9525">
            <a:noFill/>
            <a:miter lim="800000"/>
            <a:headEnd/>
            <a:tailEnd/>
          </a:ln>
          <a:effectLst/>
        </p:spPr>
        <p:txBody>
          <a:bodyPr>
            <a:prstTxWarp prst="textNoShape">
              <a:avLst/>
            </a:prstTxWarp>
            <a:spAutoFit/>
          </a:bodyPr>
          <a:lstStyle/>
          <a:p>
            <a:pPr>
              <a:spcAft>
                <a:spcPts val="0"/>
              </a:spcAft>
              <a:defRPr/>
            </a:pPr>
            <a:r>
              <a:rPr lang="fr-FR" dirty="0">
                <a:latin typeface="+mj-lt"/>
              </a:rPr>
              <a:t>Hauteur suffisante permettant, en cas d’urgence, lors du survol des villes ou d’autres agglomérations, d’effectuer un atterrissage sans mettre en danger les personnes et les biens.</a:t>
            </a:r>
          </a:p>
        </p:txBody>
      </p:sp>
    </p:spTree>
    <p:extLst>
      <p:ext uri="{BB962C8B-B14F-4D97-AF65-F5344CB8AC3E}">
        <p14:creationId xmlns:p14="http://schemas.microsoft.com/office/powerpoint/2010/main" val="17126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a:extLst>
              <a:ext uri="{FF2B5EF4-FFF2-40B4-BE49-F238E27FC236}">
                <a16:creationId xmlns:a16="http://schemas.microsoft.com/office/drawing/2014/main" id="{971264BA-BC07-5D41-AF6C-6FA1D661FA1A}"/>
              </a:ext>
            </a:extLst>
          </p:cNvPr>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cap="all"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Règles de SURVOL DES OBSTACLES</a:t>
            </a:r>
          </a:p>
        </p:txBody>
      </p:sp>
      <p:sp>
        <p:nvSpPr>
          <p:cNvPr id="3" name="AutoShape 4">
            <a:extLst>
              <a:ext uri="{FF2B5EF4-FFF2-40B4-BE49-F238E27FC236}">
                <a16:creationId xmlns:a16="http://schemas.microsoft.com/office/drawing/2014/main" id="{8E7C47CB-2B99-4545-A926-FAE0917BBBAA}"/>
              </a:ext>
            </a:extLst>
          </p:cNvPr>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4" name="Rectangle 2" descr="Marbre blanc">
            <a:extLst>
              <a:ext uri="{FF2B5EF4-FFF2-40B4-BE49-F238E27FC236}">
                <a16:creationId xmlns:a16="http://schemas.microsoft.com/office/drawing/2014/main" id="{00AA804B-85AA-DA49-BDBC-DC3A0768D923}"/>
              </a:ext>
            </a:extLst>
          </p:cNvPr>
          <p:cNvSpPr>
            <a:spLocks noChangeArrowheads="1"/>
          </p:cNvSpPr>
          <p:nvPr/>
        </p:nvSpPr>
        <p:spPr bwMode="auto">
          <a:xfrm>
            <a:off x="1270000" y="1092153"/>
            <a:ext cx="6604000"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Règle n° 3</a:t>
            </a:r>
            <a:endParaRPr lang="fr-FR" sz="2000" dirty="0">
              <a:solidFill>
                <a:schemeClr val="tx1"/>
              </a:solidFill>
              <a:latin typeface="+mj-lt"/>
            </a:endParaRPr>
          </a:p>
        </p:txBody>
      </p:sp>
      <p:sp>
        <p:nvSpPr>
          <p:cNvPr id="5" name="Rectangle 3">
            <a:extLst>
              <a:ext uri="{FF2B5EF4-FFF2-40B4-BE49-F238E27FC236}">
                <a16:creationId xmlns:a16="http://schemas.microsoft.com/office/drawing/2014/main" id="{034FF277-0A47-D949-B086-73253B981842}"/>
              </a:ext>
            </a:extLst>
          </p:cNvPr>
          <p:cNvSpPr>
            <a:spLocks noChangeArrowheads="1"/>
          </p:cNvSpPr>
          <p:nvPr/>
        </p:nvSpPr>
        <p:spPr bwMode="auto">
          <a:xfrm>
            <a:off x="643466" y="1426201"/>
            <a:ext cx="7924800" cy="1107996"/>
          </a:xfrm>
          <a:prstGeom prst="rect">
            <a:avLst/>
          </a:prstGeom>
          <a:noFill/>
          <a:ln w="9525">
            <a:noFill/>
            <a:miter lim="800000"/>
            <a:headEnd/>
            <a:tailEnd/>
          </a:ln>
          <a:effectLst/>
        </p:spPr>
        <p:txBody>
          <a:bodyPr>
            <a:prstTxWarp prst="textNoShape">
              <a:avLst/>
            </a:prstTxWarp>
            <a:spAutoFit/>
          </a:bodyPr>
          <a:lstStyle/>
          <a:p>
            <a:pPr algn="ctr">
              <a:defRPr/>
            </a:pPr>
            <a:r>
              <a:rPr lang="fr-FR" sz="1600" dirty="0">
                <a:latin typeface="+mj-lt"/>
              </a:rPr>
              <a:t>Hauteurs minimales qui peuvent être fixées par arrêté, pour le survol des villes et autres agglomérations ou des rassemblements de personnes ou d’animaux en plein air, ainsi que le survol de certaines installations ou établissements</a:t>
            </a:r>
            <a:r>
              <a:rPr lang="fr-FR" sz="1600" dirty="0">
                <a:solidFill>
                  <a:srgbClr val="FFFF00"/>
                </a:solidFill>
                <a:effectLst>
                  <a:outerShdw blurRad="50800" dist="38100" dir="2700000">
                    <a:srgbClr val="000000"/>
                  </a:outerShdw>
                </a:effectLst>
                <a:latin typeface="+mj-lt"/>
              </a:rPr>
              <a:t>.</a:t>
            </a:r>
          </a:p>
          <a:p>
            <a:pPr algn="ctr">
              <a:defRPr/>
            </a:pPr>
            <a:endParaRPr lang="fr-FR" sz="1600" dirty="0">
              <a:solidFill>
                <a:srgbClr val="FFFF00"/>
              </a:solidFill>
              <a:effectLst>
                <a:outerShdw blurRad="50800" dist="38100" dir="2700000">
                  <a:srgbClr val="000000"/>
                </a:outerShdw>
              </a:effectLst>
              <a:latin typeface="+mj-lt"/>
            </a:endParaRPr>
          </a:p>
        </p:txBody>
      </p:sp>
      <p:pic>
        <p:nvPicPr>
          <p:cNvPr id="6" name="Image 5">
            <a:extLst>
              <a:ext uri="{FF2B5EF4-FFF2-40B4-BE49-F238E27FC236}">
                <a16:creationId xmlns:a16="http://schemas.microsoft.com/office/drawing/2014/main" id="{2EAE8566-7807-E243-9CF3-017BC14A5070}"/>
              </a:ext>
            </a:extLst>
          </p:cNvPr>
          <p:cNvPicPr>
            <a:picLocks noChangeAspect="1"/>
          </p:cNvPicPr>
          <p:nvPr/>
        </p:nvPicPr>
        <p:blipFill rotWithShape="1">
          <a:blip r:embed="rId2"/>
          <a:srcRect t="-375" b="1451"/>
          <a:stretch/>
        </p:blipFill>
        <p:spPr bwMode="auto">
          <a:xfrm>
            <a:off x="1659467" y="2324935"/>
            <a:ext cx="5640210" cy="3354142"/>
          </a:xfrm>
          <a:prstGeom prst="rect">
            <a:avLst/>
          </a:prstGeom>
          <a:noFill/>
          <a:ln>
            <a:noFill/>
          </a:ln>
        </p:spPr>
      </p:pic>
      <p:sp>
        <p:nvSpPr>
          <p:cNvPr id="7" name="Rectangle 3">
            <a:extLst>
              <a:ext uri="{FF2B5EF4-FFF2-40B4-BE49-F238E27FC236}">
                <a16:creationId xmlns:a16="http://schemas.microsoft.com/office/drawing/2014/main" id="{3D2F9CFD-CC38-1144-8C87-6721C144E80B}"/>
              </a:ext>
            </a:extLst>
          </p:cNvPr>
          <p:cNvSpPr>
            <a:spLocks noChangeArrowheads="1"/>
          </p:cNvSpPr>
          <p:nvPr/>
        </p:nvSpPr>
        <p:spPr bwMode="auto">
          <a:xfrm>
            <a:off x="378354" y="6064616"/>
            <a:ext cx="8415867" cy="338554"/>
          </a:xfrm>
          <a:prstGeom prst="rect">
            <a:avLst/>
          </a:prstGeom>
          <a:noFill/>
          <a:ln w="9525">
            <a:noFill/>
            <a:miter lim="800000"/>
            <a:headEnd/>
            <a:tailEnd/>
          </a:ln>
          <a:effectLst/>
        </p:spPr>
        <p:txBody>
          <a:bodyPr wrap="square">
            <a:prstTxWarp prst="textNoShape">
              <a:avLst/>
            </a:prstTxWarp>
            <a:spAutoFit/>
          </a:bodyPr>
          <a:lstStyle/>
          <a:p>
            <a:pPr algn="ctr">
              <a:defRPr/>
            </a:pPr>
            <a:r>
              <a:rPr lang="fr-FR" sz="1600" dirty="0">
                <a:latin typeface="+mj-lt"/>
              </a:rPr>
              <a:t>Hauteurs minimales qui peuvent être édictées par d’autres textes réglementaires. </a:t>
            </a:r>
          </a:p>
        </p:txBody>
      </p:sp>
      <p:sp>
        <p:nvSpPr>
          <p:cNvPr id="8" name="Rectangle 2" descr="Marbre blanc">
            <a:extLst>
              <a:ext uri="{FF2B5EF4-FFF2-40B4-BE49-F238E27FC236}">
                <a16:creationId xmlns:a16="http://schemas.microsoft.com/office/drawing/2014/main" id="{99064093-2185-EA4A-AFAB-DF5F9B42590E}"/>
              </a:ext>
            </a:extLst>
          </p:cNvPr>
          <p:cNvSpPr>
            <a:spLocks noChangeArrowheads="1"/>
          </p:cNvSpPr>
          <p:nvPr/>
        </p:nvSpPr>
        <p:spPr bwMode="auto">
          <a:xfrm>
            <a:off x="1270000" y="5767215"/>
            <a:ext cx="6604000" cy="40011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algn="ctr">
              <a:spcBef>
                <a:spcPct val="50000"/>
              </a:spcBef>
            </a:pPr>
            <a:r>
              <a:rPr lang="fr-FR" sz="2000" b="1" dirty="0">
                <a:solidFill>
                  <a:schemeClr val="accent2"/>
                </a:solidFill>
                <a:latin typeface="+mj-lt"/>
                <a:cs typeface="Trebuchet MS"/>
              </a:rPr>
              <a:t>Règle n° 4</a:t>
            </a:r>
            <a:endParaRPr lang="fr-FR" sz="2000" dirty="0">
              <a:solidFill>
                <a:schemeClr val="tx1"/>
              </a:solidFill>
              <a:latin typeface="+mj-lt"/>
            </a:endParaRPr>
          </a:p>
        </p:txBody>
      </p:sp>
      <p:pic>
        <p:nvPicPr>
          <p:cNvPr id="9" name="Image 8">
            <a:extLst>
              <a:ext uri="{FF2B5EF4-FFF2-40B4-BE49-F238E27FC236}">
                <a16:creationId xmlns:a16="http://schemas.microsoft.com/office/drawing/2014/main" id="{E286428E-B916-F24D-ABD6-3CB978B20E58}"/>
              </a:ext>
            </a:extLst>
          </p:cNvPr>
          <p:cNvPicPr>
            <a:picLocks noChangeAspect="1"/>
          </p:cNvPicPr>
          <p:nvPr/>
        </p:nvPicPr>
        <p:blipFill>
          <a:blip r:embed="rId3"/>
          <a:stretch>
            <a:fillRect/>
          </a:stretch>
        </p:blipFill>
        <p:spPr>
          <a:xfrm>
            <a:off x="5586845" y="3108742"/>
            <a:ext cx="3009900" cy="1996257"/>
          </a:xfrm>
          <a:prstGeom prst="rect">
            <a:avLst/>
          </a:prstGeom>
        </p:spPr>
      </p:pic>
      <p:pic>
        <p:nvPicPr>
          <p:cNvPr id="10" name="Image 9">
            <a:extLst>
              <a:ext uri="{FF2B5EF4-FFF2-40B4-BE49-F238E27FC236}">
                <a16:creationId xmlns:a16="http://schemas.microsoft.com/office/drawing/2014/main" id="{C609579D-224F-0249-AF09-8E60DB5099DA}"/>
              </a:ext>
            </a:extLst>
          </p:cNvPr>
          <p:cNvPicPr>
            <a:picLocks noChangeAspect="1"/>
          </p:cNvPicPr>
          <p:nvPr/>
        </p:nvPicPr>
        <p:blipFill rotWithShape="1">
          <a:blip r:embed="rId4"/>
          <a:srcRect r="13732"/>
          <a:stretch/>
        </p:blipFill>
        <p:spPr>
          <a:xfrm>
            <a:off x="5605895" y="3159566"/>
            <a:ext cx="3111500" cy="1854200"/>
          </a:xfrm>
          <a:prstGeom prst="rect">
            <a:avLst/>
          </a:prstGeom>
        </p:spPr>
      </p:pic>
      <p:pic>
        <p:nvPicPr>
          <p:cNvPr id="11" name="Image 10">
            <a:extLst>
              <a:ext uri="{FF2B5EF4-FFF2-40B4-BE49-F238E27FC236}">
                <a16:creationId xmlns:a16="http://schemas.microsoft.com/office/drawing/2014/main" id="{34B07687-8A71-2141-BE42-7A8C38C26705}"/>
              </a:ext>
            </a:extLst>
          </p:cNvPr>
          <p:cNvPicPr>
            <a:picLocks noChangeAspect="1"/>
          </p:cNvPicPr>
          <p:nvPr/>
        </p:nvPicPr>
        <p:blipFill>
          <a:blip r:embed="rId5"/>
          <a:stretch>
            <a:fillRect/>
          </a:stretch>
        </p:blipFill>
        <p:spPr>
          <a:xfrm>
            <a:off x="5586845" y="3629941"/>
            <a:ext cx="3327400" cy="1752600"/>
          </a:xfrm>
          <a:prstGeom prst="rect">
            <a:avLst/>
          </a:prstGeom>
        </p:spPr>
      </p:pic>
    </p:spTree>
    <p:extLst>
      <p:ext uri="{BB962C8B-B14F-4D97-AF65-F5344CB8AC3E}">
        <p14:creationId xmlns:p14="http://schemas.microsoft.com/office/powerpoint/2010/main" val="37714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ChangeArrowheads="1"/>
          </p:cNvSpPr>
          <p:nvPr/>
        </p:nvSpPr>
        <p:spPr bwMode="auto">
          <a:xfrm>
            <a:off x="497682" y="1316343"/>
            <a:ext cx="8177212" cy="1278812"/>
          </a:xfrm>
          <a:prstGeom prst="rect">
            <a:avLst/>
          </a:prstGeom>
          <a:noFill/>
          <a:ln w="9525">
            <a:noFill/>
            <a:miter lim="800000"/>
            <a:headEnd/>
            <a:tailEnd/>
          </a:ln>
          <a:effectLst/>
        </p:spPr>
        <p:txBody>
          <a:bodyPr anchor="ctr">
            <a:prstTxWarp prst="textNoShape">
              <a:avLst/>
            </a:prstTxWarp>
            <a:spAutoFit/>
          </a:bodyPr>
          <a:lstStyle/>
          <a:p>
            <a:pPr marL="285750" indent="-285750">
              <a:lnSpc>
                <a:spcPct val="130000"/>
              </a:lnSpc>
              <a:spcAft>
                <a:spcPts val="600"/>
              </a:spcAft>
              <a:buFont typeface="Wingdings" charset="2"/>
              <a:buChar char="²"/>
            </a:pPr>
            <a:r>
              <a:rPr lang="fr-FR" sz="1400" b="1" dirty="0">
                <a:solidFill>
                  <a:schemeClr val="accent2"/>
                </a:solidFill>
                <a:latin typeface="Trebuchet MS"/>
                <a:cs typeface="Trebuchet MS"/>
              </a:rPr>
              <a:t>Contrôle de la présence à bord et de la validité des documents de l’appareil :</a:t>
            </a:r>
          </a:p>
          <a:p>
            <a:pPr marL="742950" lvl="1" indent="-285750">
              <a:lnSpc>
                <a:spcPct val="130000"/>
              </a:lnSpc>
              <a:spcAft>
                <a:spcPts val="0"/>
              </a:spcAft>
              <a:buFont typeface="Wingdings" charset="2"/>
              <a:buChar char="§"/>
            </a:pPr>
            <a:r>
              <a:rPr lang="fr-FR" sz="1400" dirty="0">
                <a:latin typeface="Trebuchet MS"/>
                <a:cs typeface="Trebuchet MS"/>
              </a:rPr>
              <a:t>Carte et fiche d’identification,</a:t>
            </a:r>
          </a:p>
          <a:p>
            <a:pPr marL="742950" lvl="1" indent="-285750">
              <a:lnSpc>
                <a:spcPct val="130000"/>
              </a:lnSpc>
              <a:spcAft>
                <a:spcPts val="0"/>
              </a:spcAft>
              <a:buFont typeface="Wingdings" charset="2"/>
              <a:buChar char="§"/>
            </a:pPr>
            <a:r>
              <a:rPr lang="fr-FR" sz="1400" dirty="0">
                <a:latin typeface="Trebuchet MS"/>
                <a:cs typeface="Trebuchet MS"/>
              </a:rPr>
              <a:t>LSA.</a:t>
            </a:r>
          </a:p>
          <a:p>
            <a:pPr marL="742950" lvl="1" indent="-285750">
              <a:lnSpc>
                <a:spcPct val="130000"/>
              </a:lnSpc>
              <a:spcAft>
                <a:spcPts val="0"/>
              </a:spcAft>
              <a:buFont typeface="Wingdings" charset="2"/>
              <a:buChar char="§"/>
              <a:tabLst>
                <a:tab pos="457200" algn="l"/>
              </a:tabLst>
              <a:defRPr/>
            </a:pPr>
            <a:r>
              <a:rPr lang="fr-FR" sz="1400" dirty="0">
                <a:latin typeface="Trebuchet MS"/>
                <a:cs typeface="Trebuchet MS"/>
              </a:rPr>
              <a:t>Manuel d’activités particulières (MAP), le cas échéant</a:t>
            </a:r>
            <a:endParaRPr lang="fr-FR" sz="1200" dirty="0"/>
          </a:p>
        </p:txBody>
      </p:sp>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RESPONSABILITES DU COMMANDANT DE BORD</a:t>
            </a: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7" name="ZoneTexte 6"/>
          <p:cNvSpPr txBox="1"/>
          <p:nvPr/>
        </p:nvSpPr>
        <p:spPr>
          <a:xfrm>
            <a:off x="497682" y="2721896"/>
            <a:ext cx="8255116" cy="1278812"/>
          </a:xfrm>
          <a:prstGeom prst="rect">
            <a:avLst/>
          </a:prstGeom>
          <a:noFill/>
        </p:spPr>
        <p:txBody>
          <a:bodyPr wrap="square" rtlCol="0">
            <a:spAutoFit/>
          </a:bodyPr>
          <a:lstStyle/>
          <a:p>
            <a:pPr marL="285750" indent="-285750">
              <a:lnSpc>
                <a:spcPct val="130000"/>
              </a:lnSpc>
              <a:spcAft>
                <a:spcPts val="600"/>
              </a:spcAft>
              <a:buFont typeface="Wingdings" charset="2"/>
              <a:buChar char="²"/>
            </a:pPr>
            <a:r>
              <a:rPr lang="fr-FR" sz="1400" b="1" dirty="0">
                <a:solidFill>
                  <a:schemeClr val="accent2"/>
                </a:solidFill>
                <a:latin typeface="Trebuchet MS"/>
                <a:cs typeface="Trebuchet MS"/>
              </a:rPr>
              <a:t>Contrôle de la présence à bord des documents du pilote :</a:t>
            </a:r>
          </a:p>
          <a:p>
            <a:pPr marL="742950" lvl="1" indent="-285750">
              <a:lnSpc>
                <a:spcPct val="130000"/>
              </a:lnSpc>
              <a:spcAft>
                <a:spcPts val="0"/>
              </a:spcAft>
              <a:buFont typeface="Wingdings" charset="2"/>
              <a:buChar char="§"/>
            </a:pPr>
            <a:r>
              <a:rPr lang="fr-FR" sz="1400" dirty="0">
                <a:latin typeface="Trebuchet MS"/>
                <a:cs typeface="Trebuchet MS"/>
              </a:rPr>
              <a:t>Carte d’identité,</a:t>
            </a:r>
          </a:p>
          <a:p>
            <a:pPr marL="742950" lvl="1" indent="-285750">
              <a:lnSpc>
                <a:spcPct val="130000"/>
              </a:lnSpc>
              <a:spcAft>
                <a:spcPts val="0"/>
              </a:spcAft>
              <a:buFont typeface="Wingdings" charset="2"/>
              <a:buChar char="§"/>
            </a:pPr>
            <a:r>
              <a:rPr lang="fr-FR" sz="1400" dirty="0">
                <a:latin typeface="Trebuchet MS"/>
                <a:cs typeface="Trebuchet MS"/>
              </a:rPr>
              <a:t>Brevet/Licence de pilote ULM,</a:t>
            </a:r>
          </a:p>
          <a:p>
            <a:pPr marL="742950" lvl="1" indent="-285750">
              <a:lnSpc>
                <a:spcPct val="130000"/>
              </a:lnSpc>
              <a:spcAft>
                <a:spcPts val="0"/>
              </a:spcAft>
              <a:buFont typeface="Wingdings" charset="2"/>
              <a:buChar char="§"/>
            </a:pPr>
            <a:r>
              <a:rPr lang="fr-FR" sz="1400" dirty="0">
                <a:latin typeface="Trebuchet MS"/>
                <a:cs typeface="Trebuchet MS"/>
              </a:rPr>
              <a:t>Déclaration de Niveau de Compétence (DNC), le cas échéant</a:t>
            </a:r>
            <a:endParaRPr lang="fr-FR" sz="1200" dirty="0"/>
          </a:p>
        </p:txBody>
      </p:sp>
      <p:sp>
        <p:nvSpPr>
          <p:cNvPr id="8" name="ZoneTexte 7"/>
          <p:cNvSpPr txBox="1"/>
          <p:nvPr/>
        </p:nvSpPr>
        <p:spPr>
          <a:xfrm>
            <a:off x="497682" y="4159213"/>
            <a:ext cx="8255116" cy="1838965"/>
          </a:xfrm>
          <a:prstGeom prst="rect">
            <a:avLst/>
          </a:prstGeom>
          <a:noFill/>
        </p:spPr>
        <p:txBody>
          <a:bodyPr wrap="square" rtlCol="0">
            <a:spAutoFit/>
          </a:bodyPr>
          <a:lstStyle/>
          <a:p>
            <a:pPr marL="285750" indent="-285750">
              <a:lnSpc>
                <a:spcPct val="130000"/>
              </a:lnSpc>
              <a:spcAft>
                <a:spcPts val="600"/>
              </a:spcAft>
              <a:buFont typeface="Wingdings" charset="2"/>
              <a:buChar char="²"/>
            </a:pPr>
            <a:r>
              <a:rPr lang="fr-FR" sz="1400" b="1" dirty="0">
                <a:solidFill>
                  <a:schemeClr val="accent2"/>
                </a:solidFill>
                <a:latin typeface="Trebuchet MS"/>
                <a:cs typeface="Trebuchet MS"/>
              </a:rPr>
              <a:t>Vérification du bon fonctionnement de l’ULM et de ses équipements :</a:t>
            </a:r>
          </a:p>
          <a:p>
            <a:pPr marL="742950" lvl="1" indent="-285750">
              <a:lnSpc>
                <a:spcPct val="130000"/>
              </a:lnSpc>
              <a:spcAft>
                <a:spcPts val="0"/>
              </a:spcAft>
              <a:buFont typeface="Wingdings" charset="2"/>
              <a:buChar char="§"/>
            </a:pPr>
            <a:r>
              <a:rPr lang="fr-FR" sz="1400" dirty="0">
                <a:latin typeface="Trebuchet MS"/>
                <a:cs typeface="Trebuchet MS"/>
              </a:rPr>
              <a:t>Visite </a:t>
            </a:r>
            <a:r>
              <a:rPr lang="fr-FR" sz="1400" dirty="0" err="1">
                <a:latin typeface="Trebuchet MS"/>
                <a:cs typeface="Trebuchet MS"/>
              </a:rPr>
              <a:t>prévol</a:t>
            </a:r>
            <a:r>
              <a:rPr lang="fr-FR" sz="1400" dirty="0">
                <a:latin typeface="Trebuchet MS"/>
                <a:cs typeface="Trebuchet MS"/>
              </a:rPr>
              <a:t>,</a:t>
            </a:r>
          </a:p>
          <a:p>
            <a:pPr marL="742950" lvl="1" indent="-285750">
              <a:lnSpc>
                <a:spcPct val="130000"/>
              </a:lnSpc>
              <a:spcAft>
                <a:spcPts val="0"/>
              </a:spcAft>
              <a:buFont typeface="Wingdings" charset="2"/>
              <a:buChar char="§"/>
            </a:pPr>
            <a:r>
              <a:rPr lang="fr-FR" sz="1400" dirty="0">
                <a:latin typeface="Trebuchet MS"/>
                <a:cs typeface="Trebuchet MS"/>
              </a:rPr>
              <a:t>Contrôle du chargement (devis de masse et centrage),</a:t>
            </a:r>
          </a:p>
          <a:p>
            <a:pPr marL="742950" lvl="1" indent="-285750">
              <a:lnSpc>
                <a:spcPct val="130000"/>
              </a:lnSpc>
              <a:spcAft>
                <a:spcPts val="0"/>
              </a:spcAft>
              <a:buFont typeface="Wingdings" charset="2"/>
              <a:buChar char="§"/>
            </a:pPr>
            <a:r>
              <a:rPr lang="fr-FR" sz="1400" dirty="0">
                <a:latin typeface="Trebuchet MS"/>
                <a:cs typeface="Trebuchet MS"/>
              </a:rPr>
              <a:t>Avitaillement en carburant,</a:t>
            </a:r>
          </a:p>
          <a:p>
            <a:pPr marL="742950" lvl="1" indent="-285750">
              <a:lnSpc>
                <a:spcPct val="130000"/>
              </a:lnSpc>
              <a:spcAft>
                <a:spcPts val="0"/>
              </a:spcAft>
              <a:buFont typeface="Wingdings" charset="2"/>
              <a:buChar char="§"/>
            </a:pPr>
            <a:r>
              <a:rPr lang="fr-FR" sz="1400" dirty="0">
                <a:latin typeface="Trebuchet MS"/>
                <a:cs typeface="Trebuchet MS"/>
              </a:rPr>
              <a:t>Contrôle des équipements de communication et de navigation.</a:t>
            </a:r>
          </a:p>
          <a:p>
            <a:pPr marL="742950" lvl="1" indent="-285750">
              <a:lnSpc>
                <a:spcPct val="130000"/>
              </a:lnSpc>
              <a:spcAft>
                <a:spcPts val="600"/>
              </a:spcAft>
              <a:buFont typeface="Wingdings" charset="2"/>
              <a:buChar char="§"/>
            </a:pPr>
            <a:endParaRPr lang="fr-FR" sz="1400" dirty="0"/>
          </a:p>
        </p:txBody>
      </p:sp>
    </p:spTree>
    <p:extLst>
      <p:ext uri="{BB962C8B-B14F-4D97-AF65-F5344CB8AC3E}">
        <p14:creationId xmlns:p14="http://schemas.microsoft.com/office/powerpoint/2010/main" val="12704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p:bldP spid="7" grpId="0" build="p" bldLvl="2"/>
      <p:bldP spid="8"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p:cNvSpPr>
            <a:spLocks noChangeArrowheads="1"/>
          </p:cNvSpPr>
          <p:nvPr/>
        </p:nvSpPr>
        <p:spPr bwMode="auto">
          <a:xfrm>
            <a:off x="1562100" y="667622"/>
            <a:ext cx="6019800" cy="408623"/>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defRPr/>
            </a:pP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RESPONSABILITES DU COMMANDANT DE BORD</a:t>
            </a:r>
          </a:p>
        </p:txBody>
      </p:sp>
      <p:sp>
        <p:nvSpPr>
          <p:cNvPr id="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9" name="ZoneTexte 8"/>
          <p:cNvSpPr txBox="1"/>
          <p:nvPr/>
        </p:nvSpPr>
        <p:spPr>
          <a:xfrm>
            <a:off x="804219" y="1434963"/>
            <a:ext cx="8255116" cy="2119042"/>
          </a:xfrm>
          <a:prstGeom prst="rect">
            <a:avLst/>
          </a:prstGeom>
          <a:noFill/>
        </p:spPr>
        <p:txBody>
          <a:bodyPr wrap="square" rtlCol="0">
            <a:spAutoFit/>
          </a:bodyPr>
          <a:lstStyle/>
          <a:p>
            <a:pPr marL="285750" indent="-285750">
              <a:lnSpc>
                <a:spcPct val="130000"/>
              </a:lnSpc>
              <a:spcAft>
                <a:spcPts val="600"/>
              </a:spcAft>
              <a:buFont typeface="Wingdings" charset="2"/>
              <a:buChar char="²"/>
            </a:pPr>
            <a:r>
              <a:rPr lang="fr-FR" sz="1400" b="1" dirty="0">
                <a:solidFill>
                  <a:schemeClr val="accent2"/>
                </a:solidFill>
                <a:latin typeface="Trebuchet MS"/>
                <a:cs typeface="Trebuchet MS"/>
              </a:rPr>
              <a:t>Documentation nécessaire à la navigation :</a:t>
            </a:r>
          </a:p>
          <a:p>
            <a:pPr marL="742950" lvl="1" indent="-285750">
              <a:lnSpc>
                <a:spcPct val="130000"/>
              </a:lnSpc>
              <a:spcAft>
                <a:spcPts val="0"/>
              </a:spcAft>
              <a:buFont typeface="Wingdings" charset="2"/>
              <a:buChar char="§"/>
            </a:pPr>
            <a:r>
              <a:rPr lang="fr-FR" sz="1400" dirty="0">
                <a:latin typeface="Trebuchet MS"/>
                <a:cs typeface="Trebuchet MS"/>
              </a:rPr>
              <a:t>Cartes aéronautiques à jour,</a:t>
            </a:r>
          </a:p>
          <a:p>
            <a:pPr marL="742950" lvl="1" indent="-285750">
              <a:lnSpc>
                <a:spcPct val="130000"/>
              </a:lnSpc>
              <a:spcAft>
                <a:spcPts val="0"/>
              </a:spcAft>
              <a:buFont typeface="Wingdings" charset="2"/>
              <a:buChar char="§"/>
            </a:pPr>
            <a:r>
              <a:rPr lang="fr-FR" sz="1400" dirty="0">
                <a:latin typeface="Trebuchet MS"/>
                <a:cs typeface="Trebuchet MS"/>
              </a:rPr>
              <a:t>Cartes VAC à jour,</a:t>
            </a:r>
          </a:p>
          <a:p>
            <a:pPr marL="742950" lvl="1" indent="-285750">
              <a:lnSpc>
                <a:spcPct val="130000"/>
              </a:lnSpc>
              <a:spcAft>
                <a:spcPts val="0"/>
              </a:spcAft>
              <a:buFont typeface="Wingdings" charset="2"/>
              <a:buChar char="§"/>
            </a:pPr>
            <a:r>
              <a:rPr lang="fr-FR" sz="1400" dirty="0">
                <a:latin typeface="Trebuchet MS"/>
                <a:cs typeface="Trebuchet MS"/>
              </a:rPr>
              <a:t>Dossier météo (METAR, TAF, SIGMET, TEMSI, WINTEMP),</a:t>
            </a:r>
          </a:p>
          <a:p>
            <a:pPr marL="742950" lvl="1" indent="-285750">
              <a:lnSpc>
                <a:spcPct val="130000"/>
              </a:lnSpc>
              <a:spcAft>
                <a:spcPts val="0"/>
              </a:spcAft>
              <a:buFont typeface="Wingdings" charset="2"/>
              <a:buChar char="§"/>
            </a:pPr>
            <a:r>
              <a:rPr lang="fr-FR" sz="1400" dirty="0">
                <a:latin typeface="Trebuchet MS"/>
                <a:cs typeface="Trebuchet MS"/>
              </a:rPr>
              <a:t>Consultation des AZBA (Activité des Zones Basse Altitude),</a:t>
            </a:r>
          </a:p>
          <a:p>
            <a:pPr marL="742950" lvl="1" indent="-285750">
              <a:lnSpc>
                <a:spcPct val="130000"/>
              </a:lnSpc>
              <a:spcAft>
                <a:spcPts val="0"/>
              </a:spcAft>
              <a:buFont typeface="Wingdings" charset="2"/>
              <a:buChar char="§"/>
            </a:pPr>
            <a:r>
              <a:rPr lang="fr-FR" sz="1400" dirty="0">
                <a:latin typeface="Trebuchet MS"/>
                <a:cs typeface="Trebuchet MS"/>
              </a:rPr>
              <a:t>Consultation des </a:t>
            </a:r>
            <a:r>
              <a:rPr lang="fr-FR" sz="1400" dirty="0" err="1">
                <a:latin typeface="Trebuchet MS"/>
                <a:cs typeface="Trebuchet MS"/>
              </a:rPr>
              <a:t>NOTAMs</a:t>
            </a:r>
            <a:r>
              <a:rPr lang="fr-FR" sz="1400" dirty="0">
                <a:latin typeface="Trebuchet MS"/>
                <a:cs typeface="Trebuchet MS"/>
              </a:rPr>
              <a:t> (Notice To </a:t>
            </a:r>
            <a:r>
              <a:rPr lang="fr-FR" sz="1400" dirty="0" err="1">
                <a:latin typeface="Trebuchet MS"/>
                <a:cs typeface="Trebuchet MS"/>
              </a:rPr>
              <a:t>AirMen</a:t>
            </a:r>
            <a:r>
              <a:rPr lang="fr-FR" sz="1400" dirty="0">
                <a:latin typeface="Trebuchet MS"/>
                <a:cs typeface="Trebuchet MS"/>
              </a:rPr>
              <a:t>) et </a:t>
            </a:r>
            <a:r>
              <a:rPr lang="fr-FR" sz="1400" dirty="0" err="1">
                <a:latin typeface="Trebuchet MS"/>
                <a:cs typeface="Trebuchet MS"/>
              </a:rPr>
              <a:t>SupAIP</a:t>
            </a:r>
            <a:r>
              <a:rPr lang="fr-FR" sz="1400" dirty="0">
                <a:latin typeface="Trebuchet MS"/>
                <a:cs typeface="Trebuchet MS"/>
              </a:rPr>
              <a:t>.</a:t>
            </a:r>
          </a:p>
          <a:p>
            <a:pPr marL="742950" lvl="1" indent="-285750">
              <a:lnSpc>
                <a:spcPct val="130000"/>
              </a:lnSpc>
              <a:spcAft>
                <a:spcPts val="600"/>
              </a:spcAft>
              <a:buFont typeface="Wingdings" charset="2"/>
              <a:buChar char="§"/>
            </a:pPr>
            <a:endParaRPr lang="fr-FR" sz="1400" dirty="0"/>
          </a:p>
        </p:txBody>
      </p:sp>
      <p:sp>
        <p:nvSpPr>
          <p:cNvPr id="10" name="ZoneTexte 9"/>
          <p:cNvSpPr txBox="1"/>
          <p:nvPr/>
        </p:nvSpPr>
        <p:spPr>
          <a:xfrm>
            <a:off x="926041" y="3223712"/>
            <a:ext cx="7025217" cy="2334485"/>
          </a:xfrm>
          <a:prstGeom prst="rect">
            <a:avLst/>
          </a:prstGeom>
          <a:noFill/>
        </p:spPr>
        <p:txBody>
          <a:bodyPr wrap="square" rtlCol="0">
            <a:spAutoFit/>
          </a:bodyPr>
          <a:lstStyle/>
          <a:p>
            <a:pPr>
              <a:lnSpc>
                <a:spcPct val="130000"/>
              </a:lnSpc>
              <a:spcAft>
                <a:spcPts val="600"/>
              </a:spcAft>
            </a:pPr>
            <a:r>
              <a:rPr lang="fr-FR" sz="1400" i="1" dirty="0">
                <a:latin typeface="Trebuchet MS"/>
                <a:cs typeface="Trebuchet MS"/>
              </a:rPr>
              <a:t>Ce sont des messages publiés par le S.I.A. Il sont édités en cas de :</a:t>
            </a:r>
          </a:p>
          <a:p>
            <a:pPr marL="742950" lvl="1" indent="-285750">
              <a:lnSpc>
                <a:spcPct val="130000"/>
              </a:lnSpc>
              <a:buFont typeface="Wingdings" charset="2"/>
              <a:buChar char="ü"/>
            </a:pPr>
            <a:r>
              <a:rPr lang="fr-FR" sz="1400" i="1" dirty="0">
                <a:latin typeface="Trebuchet MS"/>
                <a:cs typeface="Trebuchet MS"/>
              </a:rPr>
              <a:t>Modification d’une installation au sol, </a:t>
            </a:r>
          </a:p>
          <a:p>
            <a:pPr marL="742950" lvl="1" indent="-285750">
              <a:lnSpc>
                <a:spcPct val="130000"/>
              </a:lnSpc>
              <a:buFont typeface="Wingdings" charset="2"/>
              <a:buChar char="ü"/>
            </a:pPr>
            <a:r>
              <a:rPr lang="fr-FR" sz="1400" i="1" dirty="0">
                <a:latin typeface="Trebuchet MS"/>
                <a:cs typeface="Trebuchet MS"/>
              </a:rPr>
              <a:t>De présence d’obstacles à proximité d'un aérodrome,</a:t>
            </a:r>
          </a:p>
          <a:p>
            <a:pPr marL="742950" lvl="1" indent="-285750">
              <a:lnSpc>
                <a:spcPct val="130000"/>
              </a:lnSpc>
              <a:buFont typeface="Wingdings" charset="2"/>
              <a:buChar char="ü"/>
            </a:pPr>
            <a:r>
              <a:rPr lang="fr-FR" sz="1400" i="1" dirty="0">
                <a:latin typeface="Trebuchet MS"/>
                <a:cs typeface="Trebuchet MS"/>
              </a:rPr>
              <a:t>Manifestation aérienne,</a:t>
            </a:r>
          </a:p>
          <a:p>
            <a:pPr marL="742950" lvl="1" indent="-285750">
              <a:lnSpc>
                <a:spcPct val="130000"/>
              </a:lnSpc>
              <a:buFont typeface="Wingdings" charset="2"/>
              <a:buChar char="ü"/>
            </a:pPr>
            <a:r>
              <a:rPr lang="fr-FR" sz="1400" i="1" dirty="0">
                <a:latin typeface="Trebuchet MS"/>
                <a:cs typeface="Trebuchet MS"/>
              </a:rPr>
              <a:t>Mise en place de ZRT ou ZIT,</a:t>
            </a:r>
          </a:p>
          <a:p>
            <a:pPr marL="742950" lvl="1" indent="-285750">
              <a:lnSpc>
                <a:spcPct val="130000"/>
              </a:lnSpc>
              <a:buFont typeface="Wingdings" charset="2"/>
              <a:buChar char="ü"/>
            </a:pPr>
            <a:r>
              <a:rPr lang="fr-FR" sz="1400" i="1" dirty="0">
                <a:latin typeface="Trebuchet MS"/>
                <a:cs typeface="Trebuchet MS"/>
              </a:rPr>
              <a:t>Danger quelconque pour la navigation aérienne.</a:t>
            </a:r>
          </a:p>
          <a:p>
            <a:pPr lvl="1" algn="ctr">
              <a:lnSpc>
                <a:spcPct val="250000"/>
              </a:lnSpc>
            </a:pPr>
            <a:r>
              <a:rPr lang="fr-FR" sz="1400" dirty="0">
                <a:latin typeface="Trebuchet MS"/>
                <a:cs typeface="Trebuchet MS"/>
                <a:hlinkClick r:id="rId2"/>
              </a:rPr>
              <a:t>www.sia.aviation-civile.gouv.fr</a:t>
            </a:r>
            <a:endParaRPr lang="fr-FR" sz="1400" dirty="0">
              <a:latin typeface="Trebuchet MS"/>
              <a:cs typeface="Trebuchet MS"/>
            </a:endParaRPr>
          </a:p>
        </p:txBody>
      </p:sp>
    </p:spTree>
    <p:extLst>
      <p:ext uri="{BB962C8B-B14F-4D97-AF65-F5344CB8AC3E}">
        <p14:creationId xmlns:p14="http://schemas.microsoft.com/office/powerpoint/2010/main" val="314662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4"/>
          <p:cNvSpPr>
            <a:spLocks noChangeArrowheads="1"/>
          </p:cNvSpPr>
          <p:nvPr/>
        </p:nvSpPr>
        <p:spPr bwMode="auto">
          <a:xfrm>
            <a:off x="0" y="26988"/>
            <a:ext cx="9144000" cy="578882"/>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eaLnBrk="0" hangingPunct="0">
              <a:spcBef>
                <a:spcPct val="50000"/>
              </a:spcBef>
              <a:defRPr/>
            </a:pPr>
            <a:r>
              <a:rPr lang="fr-FR"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rebuchet MS"/>
                <a:ea typeface="ＭＳ Ｐゴシック" charset="-128"/>
                <a:cs typeface="Trebuchet MS"/>
              </a:rPr>
              <a:t>LES REGLES DE L’AIR</a:t>
            </a:r>
          </a:p>
        </p:txBody>
      </p:sp>
      <p:sp>
        <p:nvSpPr>
          <p:cNvPr id="5" name="Rectangle à coins arrondis 4"/>
          <p:cNvSpPr/>
          <p:nvPr/>
        </p:nvSpPr>
        <p:spPr>
          <a:xfrm>
            <a:off x="958144" y="1729725"/>
            <a:ext cx="6248400" cy="397900"/>
          </a:xfrm>
          <a:prstGeom prst="roundRect">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dirty="0"/>
          </a:p>
        </p:txBody>
      </p:sp>
      <p:sp>
        <p:nvSpPr>
          <p:cNvPr id="7" name="Rectangle 5">
            <a:extLst>
              <a:ext uri="{FF2B5EF4-FFF2-40B4-BE49-F238E27FC236}">
                <a16:creationId xmlns:a16="http://schemas.microsoft.com/office/drawing/2014/main" id="{9BECF35C-A715-3541-973C-B6C39367E2A2}"/>
              </a:ext>
            </a:extLst>
          </p:cNvPr>
          <p:cNvSpPr>
            <a:spLocks noChangeArrowheads="1"/>
          </p:cNvSpPr>
          <p:nvPr/>
        </p:nvSpPr>
        <p:spPr bwMode="auto">
          <a:xfrm>
            <a:off x="795338" y="966667"/>
            <a:ext cx="7683500" cy="3403885"/>
          </a:xfrm>
          <a:prstGeom prst="rect">
            <a:avLst/>
          </a:prstGeom>
          <a:noFill/>
          <a:ln w="9525">
            <a:noFill/>
            <a:miter lim="800000"/>
            <a:headEnd/>
            <a:tailEnd/>
          </a:ln>
          <a:effectLst/>
        </p:spPr>
        <p:txBody>
          <a:bodyPr wrap="square" lIns="457056" tIns="152352" bIns="38088" anchor="ctr">
            <a:prstTxWarp prst="textNoShape">
              <a:avLst/>
            </a:prstTxWarp>
            <a:spAutoFit/>
          </a:bodyPr>
          <a:lstStyle/>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Responsabilités du commandant de bord</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Les 6 classes d’ULM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Utilisation des ULM</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priorités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prévention des abordages</a:t>
            </a:r>
          </a:p>
          <a:p>
            <a:pPr marL="385200" lvl="1" indent="-342900" eaLnBrk="0" hangingPunct="0">
              <a:lnSpc>
                <a:spcPct val="150000"/>
              </a:lnSpc>
              <a:spcBef>
                <a:spcPts val="600"/>
              </a:spcBef>
              <a:spcAft>
                <a:spcPts val="600"/>
              </a:spcAft>
              <a:buSzPct val="100000"/>
              <a:buFont typeface="Lucida Grande"/>
              <a:buChar char="➲"/>
              <a:defRPr/>
            </a:pPr>
            <a:r>
              <a:rPr lang="fr-FR" b="1" dirty="0">
                <a:ln w="1905"/>
                <a:solidFill>
                  <a:schemeClr val="accent1"/>
                </a:solidFill>
                <a:effectLst>
                  <a:innerShdw blurRad="69850" dist="43180" dir="5400000">
                    <a:srgbClr val="000000">
                      <a:alpha val="65000"/>
                    </a:srgbClr>
                  </a:innerShdw>
                </a:effectLst>
                <a:latin typeface="Trebuchet MS"/>
                <a:ea typeface="ＭＳ Ｐゴシック" charset="-128"/>
                <a:cs typeface="Trebuchet MS"/>
              </a:rPr>
              <a:t>Règles de survol des obstacles </a:t>
            </a:r>
          </a:p>
        </p:txBody>
      </p:sp>
    </p:spTree>
    <p:extLst>
      <p:ext uri="{BB962C8B-B14F-4D97-AF65-F5344CB8AC3E}">
        <p14:creationId xmlns:p14="http://schemas.microsoft.com/office/powerpoint/2010/main" val="2054499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28312F8-9CB3-4346-89C6-5817DF39FE6B}"/>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r="80104"/>
          <a:stretch/>
        </p:blipFill>
        <p:spPr>
          <a:xfrm>
            <a:off x="4389560" y="355105"/>
            <a:ext cx="1578354" cy="1140561"/>
          </a:xfrm>
          <a:prstGeom prst="rect">
            <a:avLst/>
          </a:prstGeom>
        </p:spPr>
      </p:pic>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pic>
        <p:nvPicPr>
          <p:cNvPr id="5" name="Image 4">
            <a:extLst>
              <a:ext uri="{FF2B5EF4-FFF2-40B4-BE49-F238E27FC236}">
                <a16:creationId xmlns:a16="http://schemas.microsoft.com/office/drawing/2014/main" id="{7C3A4835-4EE9-D440-A0AA-424A342AB581}"/>
              </a:ext>
            </a:extLst>
          </p:cNvPr>
          <p:cNvPicPr>
            <a:picLocks noChangeAspect="1"/>
          </p:cNvPicPr>
          <p:nvPr/>
        </p:nvPicPr>
        <p:blipFill>
          <a:blip r:embed="rId4"/>
          <a:stretch>
            <a:fillRect/>
          </a:stretch>
        </p:blipFill>
        <p:spPr>
          <a:xfrm>
            <a:off x="0" y="1581175"/>
            <a:ext cx="9067111" cy="2778887"/>
          </a:xfrm>
          <a:prstGeom prst="rect">
            <a:avLst/>
          </a:prstGeom>
        </p:spPr>
      </p:pic>
      <p:sp>
        <p:nvSpPr>
          <p:cNvPr id="10" name="Rectangle 9">
            <a:extLst>
              <a:ext uri="{FF2B5EF4-FFF2-40B4-BE49-F238E27FC236}">
                <a16:creationId xmlns:a16="http://schemas.microsoft.com/office/drawing/2014/main" id="{D13B1342-12C5-9244-AC79-3BD92F614FF9}"/>
              </a:ext>
            </a:extLst>
          </p:cNvPr>
          <p:cNvSpPr/>
          <p:nvPr/>
        </p:nvSpPr>
        <p:spPr>
          <a:xfrm>
            <a:off x="2946201" y="856349"/>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PARAMOTEUR</a:t>
            </a:r>
          </a:p>
        </p:txBody>
      </p:sp>
      <p:pic>
        <p:nvPicPr>
          <p:cNvPr id="3" name="Image 2">
            <a:extLst>
              <a:ext uri="{FF2B5EF4-FFF2-40B4-BE49-F238E27FC236}">
                <a16:creationId xmlns:a16="http://schemas.microsoft.com/office/drawing/2014/main" id="{EFC148BD-ECC1-7444-B6AE-45C77D60D0F5}"/>
              </a:ext>
            </a:extLst>
          </p:cNvPr>
          <p:cNvPicPr>
            <a:picLocks noChangeAspect="1"/>
          </p:cNvPicPr>
          <p:nvPr/>
        </p:nvPicPr>
        <p:blipFill>
          <a:blip r:embed="rId5"/>
          <a:stretch>
            <a:fillRect/>
          </a:stretch>
        </p:blipFill>
        <p:spPr>
          <a:xfrm>
            <a:off x="50763" y="4333935"/>
            <a:ext cx="5779092" cy="1492097"/>
          </a:xfrm>
          <a:prstGeom prst="rect">
            <a:avLst/>
          </a:prstGeom>
        </p:spPr>
      </p:pic>
    </p:spTree>
    <p:extLst>
      <p:ext uri="{BB962C8B-B14F-4D97-AF65-F5344CB8AC3E}">
        <p14:creationId xmlns:p14="http://schemas.microsoft.com/office/powerpoint/2010/main" val="1200418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4E133A9-2A90-AB40-BAEC-589FC132261E}"/>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l="19896" r="63592"/>
          <a:stretch/>
        </p:blipFill>
        <p:spPr>
          <a:xfrm>
            <a:off x="4637088" y="387245"/>
            <a:ext cx="1309893" cy="1140561"/>
          </a:xfrm>
          <a:prstGeom prst="rect">
            <a:avLst/>
          </a:prstGeom>
        </p:spPr>
      </p:pic>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pic>
        <p:nvPicPr>
          <p:cNvPr id="3" name="Image 2">
            <a:extLst>
              <a:ext uri="{FF2B5EF4-FFF2-40B4-BE49-F238E27FC236}">
                <a16:creationId xmlns:a16="http://schemas.microsoft.com/office/drawing/2014/main" id="{1D8F7A71-A106-8A43-9E5F-176ADE83749D}"/>
              </a:ext>
            </a:extLst>
          </p:cNvPr>
          <p:cNvPicPr>
            <a:picLocks noChangeAspect="1"/>
          </p:cNvPicPr>
          <p:nvPr/>
        </p:nvPicPr>
        <p:blipFill>
          <a:blip r:embed="rId4"/>
          <a:stretch>
            <a:fillRect/>
          </a:stretch>
        </p:blipFill>
        <p:spPr>
          <a:xfrm>
            <a:off x="17473" y="1628775"/>
            <a:ext cx="9178780" cy="2747282"/>
          </a:xfrm>
          <a:prstGeom prst="rect">
            <a:avLst/>
          </a:prstGeom>
        </p:spPr>
      </p:pic>
      <p:sp>
        <p:nvSpPr>
          <p:cNvPr id="8" name="Rectangle 7">
            <a:extLst>
              <a:ext uri="{FF2B5EF4-FFF2-40B4-BE49-F238E27FC236}">
                <a16:creationId xmlns:a16="http://schemas.microsoft.com/office/drawing/2014/main" id="{1FBA1AD6-C6B0-814A-82E5-D3D0BD88E773}"/>
              </a:ext>
            </a:extLst>
          </p:cNvPr>
          <p:cNvSpPr/>
          <p:nvPr/>
        </p:nvSpPr>
        <p:spPr>
          <a:xfrm>
            <a:off x="2991750" y="871809"/>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PENDULAIRE</a:t>
            </a:r>
          </a:p>
        </p:txBody>
      </p:sp>
      <p:pic>
        <p:nvPicPr>
          <p:cNvPr id="4" name="Image 3">
            <a:extLst>
              <a:ext uri="{FF2B5EF4-FFF2-40B4-BE49-F238E27FC236}">
                <a16:creationId xmlns:a16="http://schemas.microsoft.com/office/drawing/2014/main" id="{CD7A2CE1-5992-1A4F-BF0B-4AB90319D6E0}"/>
              </a:ext>
            </a:extLst>
          </p:cNvPr>
          <p:cNvPicPr>
            <a:picLocks noChangeAspect="1"/>
          </p:cNvPicPr>
          <p:nvPr/>
        </p:nvPicPr>
        <p:blipFill>
          <a:blip r:embed="rId5"/>
          <a:stretch>
            <a:fillRect/>
          </a:stretch>
        </p:blipFill>
        <p:spPr>
          <a:xfrm>
            <a:off x="52252" y="4323645"/>
            <a:ext cx="9104930" cy="1384821"/>
          </a:xfrm>
          <a:prstGeom prst="rect">
            <a:avLst/>
          </a:prstGeom>
        </p:spPr>
      </p:pic>
    </p:spTree>
    <p:extLst>
      <p:ext uri="{BB962C8B-B14F-4D97-AF65-F5344CB8AC3E}">
        <p14:creationId xmlns:p14="http://schemas.microsoft.com/office/powerpoint/2010/main" val="394968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pic>
        <p:nvPicPr>
          <p:cNvPr id="3" name="Image 2">
            <a:extLst>
              <a:ext uri="{FF2B5EF4-FFF2-40B4-BE49-F238E27FC236}">
                <a16:creationId xmlns:a16="http://schemas.microsoft.com/office/drawing/2014/main" id="{105CC7BE-6644-4D47-822E-E74634532EE7}"/>
              </a:ext>
            </a:extLst>
          </p:cNvPr>
          <p:cNvPicPr>
            <a:picLocks noChangeAspect="1"/>
          </p:cNvPicPr>
          <p:nvPr/>
        </p:nvPicPr>
        <p:blipFill>
          <a:blip r:embed="rId3"/>
          <a:stretch>
            <a:fillRect/>
          </a:stretch>
        </p:blipFill>
        <p:spPr>
          <a:xfrm>
            <a:off x="10492" y="1646584"/>
            <a:ext cx="9123015" cy="2764066"/>
          </a:xfrm>
          <a:prstGeom prst="rect">
            <a:avLst/>
          </a:prstGeom>
        </p:spPr>
      </p:pic>
      <p:pic>
        <p:nvPicPr>
          <p:cNvPr id="6" name="Image 5">
            <a:extLst>
              <a:ext uri="{FF2B5EF4-FFF2-40B4-BE49-F238E27FC236}">
                <a16:creationId xmlns:a16="http://schemas.microsoft.com/office/drawing/2014/main" id="{DB8ABD5A-57F3-7848-87ED-908A3807CD7D}"/>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l="36243" r="42350"/>
          <a:stretch/>
        </p:blipFill>
        <p:spPr>
          <a:xfrm>
            <a:off x="4503687" y="368023"/>
            <a:ext cx="1698171" cy="1140561"/>
          </a:xfrm>
          <a:prstGeom prst="rect">
            <a:avLst/>
          </a:prstGeom>
        </p:spPr>
      </p:pic>
      <p:sp>
        <p:nvSpPr>
          <p:cNvPr id="7" name="Rectangle 6">
            <a:extLst>
              <a:ext uri="{FF2B5EF4-FFF2-40B4-BE49-F238E27FC236}">
                <a16:creationId xmlns:a16="http://schemas.microsoft.com/office/drawing/2014/main" id="{505F37C3-7A44-AF4B-B3EB-D9F7F4BBA2B0}"/>
              </a:ext>
            </a:extLst>
          </p:cNvPr>
          <p:cNvSpPr/>
          <p:nvPr/>
        </p:nvSpPr>
        <p:spPr>
          <a:xfrm>
            <a:off x="3046071" y="926068"/>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MULTIAXE</a:t>
            </a:r>
          </a:p>
        </p:txBody>
      </p:sp>
      <p:pic>
        <p:nvPicPr>
          <p:cNvPr id="4" name="Image 3">
            <a:extLst>
              <a:ext uri="{FF2B5EF4-FFF2-40B4-BE49-F238E27FC236}">
                <a16:creationId xmlns:a16="http://schemas.microsoft.com/office/drawing/2014/main" id="{67E76C2E-AC01-3F45-9D6C-6EB6FD536D75}"/>
              </a:ext>
            </a:extLst>
          </p:cNvPr>
          <p:cNvPicPr>
            <a:picLocks noChangeAspect="1"/>
          </p:cNvPicPr>
          <p:nvPr/>
        </p:nvPicPr>
        <p:blipFill rotWithShape="1">
          <a:blip r:embed="rId5"/>
          <a:srcRect l="58270" b="20373"/>
          <a:stretch/>
        </p:blipFill>
        <p:spPr>
          <a:xfrm>
            <a:off x="6520216" y="1131084"/>
            <a:ext cx="2406075" cy="424732"/>
          </a:xfrm>
          <a:prstGeom prst="rect">
            <a:avLst/>
          </a:prstGeom>
        </p:spPr>
      </p:pic>
      <p:pic>
        <p:nvPicPr>
          <p:cNvPr id="5" name="Image 4">
            <a:extLst>
              <a:ext uri="{FF2B5EF4-FFF2-40B4-BE49-F238E27FC236}">
                <a16:creationId xmlns:a16="http://schemas.microsoft.com/office/drawing/2014/main" id="{6C5A1325-5875-B14F-A9FC-F541B3998616}"/>
              </a:ext>
            </a:extLst>
          </p:cNvPr>
          <p:cNvPicPr>
            <a:picLocks noChangeAspect="1"/>
          </p:cNvPicPr>
          <p:nvPr/>
        </p:nvPicPr>
        <p:blipFill>
          <a:blip r:embed="rId6"/>
          <a:stretch>
            <a:fillRect/>
          </a:stretch>
        </p:blipFill>
        <p:spPr>
          <a:xfrm>
            <a:off x="23555" y="4386344"/>
            <a:ext cx="8352639" cy="2030232"/>
          </a:xfrm>
          <a:prstGeom prst="rect">
            <a:avLst/>
          </a:prstGeom>
        </p:spPr>
      </p:pic>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spTree>
    <p:extLst>
      <p:ext uri="{BB962C8B-B14F-4D97-AF65-F5344CB8AC3E}">
        <p14:creationId xmlns:p14="http://schemas.microsoft.com/office/powerpoint/2010/main" val="292655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17F6A2C-A494-0948-B571-4B54E95A5A55}"/>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a14:imgEffect>
                      <a14:artisticPhotocopy/>
                    </a14:imgEffect>
                  </a14:imgLayer>
                </a14:imgProps>
              </a:ext>
              <a:ext uri="{28A0092B-C50C-407E-A947-70E740481C1C}">
                <a14:useLocalDpi xmlns:a14="http://schemas.microsoft.com/office/drawing/2010/main"/>
              </a:ext>
            </a:extLst>
          </a:blip>
          <a:srcRect l="57650" r="27694"/>
          <a:stretch/>
        </p:blipFill>
        <p:spPr>
          <a:xfrm>
            <a:off x="4748716" y="357526"/>
            <a:ext cx="1162594" cy="1140561"/>
          </a:xfrm>
          <a:prstGeom prst="rect">
            <a:avLst/>
          </a:prstGeom>
        </p:spPr>
      </p:pic>
      <p:sp>
        <p:nvSpPr>
          <p:cNvPr id="2" name="ZoneTexte 1">
            <a:extLst>
              <a:ext uri="{FF2B5EF4-FFF2-40B4-BE49-F238E27FC236}">
                <a16:creationId xmlns:a16="http://schemas.microsoft.com/office/drawing/2014/main" id="{9683405F-4516-0A47-B1AA-B62ECDD4AFBA}"/>
              </a:ext>
            </a:extLst>
          </p:cNvPr>
          <p:cNvSpPr txBox="1"/>
          <p:nvPr/>
        </p:nvSpPr>
        <p:spPr>
          <a:xfrm>
            <a:off x="10942820" y="1139252"/>
            <a:ext cx="184731" cy="369332"/>
          </a:xfrm>
          <a:prstGeom prst="rect">
            <a:avLst/>
          </a:prstGeom>
          <a:noFill/>
        </p:spPr>
        <p:txBody>
          <a:bodyPr wrap="none" rtlCol="0">
            <a:spAutoFit/>
          </a:bodyPr>
          <a:lstStyle/>
          <a:p>
            <a:endParaRPr lang="fr-FR" dirty="0">
              <a:latin typeface="Calibri Light" panose="020F0302020204030204" pitchFamily="34" charset="0"/>
            </a:endParaRPr>
          </a:p>
        </p:txBody>
      </p:sp>
      <p:sp>
        <p:nvSpPr>
          <p:cNvPr id="13" name="Titre 2">
            <a:extLst>
              <a:ext uri="{FF2B5EF4-FFF2-40B4-BE49-F238E27FC236}">
                <a16:creationId xmlns:a16="http://schemas.microsoft.com/office/drawing/2014/main" id="{233A9A95-91E5-DB4E-A99D-62420BE5D23E}"/>
              </a:ext>
            </a:extLst>
          </p:cNvPr>
          <p:cNvSpPr>
            <a:spLocks noGrp="1"/>
          </p:cNvSpPr>
          <p:nvPr>
            <p:ph type="title"/>
          </p:nvPr>
        </p:nvSpPr>
        <p:spPr>
          <a:xfrm>
            <a:off x="1576998" y="145160"/>
            <a:ext cx="5701079" cy="424732"/>
          </a:xfrm>
          <a:noFill/>
          <a:ln>
            <a:no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rtlCol="0" anchor="t">
            <a:spAutoFit/>
          </a:bodyPr>
          <a:lstStyle/>
          <a:p>
            <a:pPr algn="ctr" defTabSz="914400">
              <a:spcBef>
                <a:spcPct val="50000"/>
              </a:spcBef>
            </a:pPr>
            <a:r>
              <a:rPr lang="fr-FR" sz="2400" b="1" dirty="0">
                <a:solidFill>
                  <a:schemeClr val="accent1">
                    <a:lumMod val="75000"/>
                  </a:schemeClr>
                </a:solidFill>
                <a:latin typeface="Calibri Light" panose="020F0302020204030204" pitchFamily="34" charset="0"/>
              </a:rPr>
              <a:t>NOUVELLE REGLEMENTATION ULM 2019</a:t>
            </a:r>
          </a:p>
        </p:txBody>
      </p:sp>
      <p:pic>
        <p:nvPicPr>
          <p:cNvPr id="3" name="Image 2">
            <a:extLst>
              <a:ext uri="{FF2B5EF4-FFF2-40B4-BE49-F238E27FC236}">
                <a16:creationId xmlns:a16="http://schemas.microsoft.com/office/drawing/2014/main" id="{33C2F0E4-BC0D-9947-8D0D-A61F74434EA4}"/>
              </a:ext>
            </a:extLst>
          </p:cNvPr>
          <p:cNvPicPr>
            <a:picLocks noChangeAspect="1"/>
          </p:cNvPicPr>
          <p:nvPr/>
        </p:nvPicPr>
        <p:blipFill>
          <a:blip r:embed="rId4"/>
          <a:stretch>
            <a:fillRect/>
          </a:stretch>
        </p:blipFill>
        <p:spPr>
          <a:xfrm>
            <a:off x="35479" y="1628775"/>
            <a:ext cx="9020789" cy="2679285"/>
          </a:xfrm>
          <a:prstGeom prst="rect">
            <a:avLst/>
          </a:prstGeom>
        </p:spPr>
      </p:pic>
      <p:sp>
        <p:nvSpPr>
          <p:cNvPr id="7" name="Rectangle 6">
            <a:extLst>
              <a:ext uri="{FF2B5EF4-FFF2-40B4-BE49-F238E27FC236}">
                <a16:creationId xmlns:a16="http://schemas.microsoft.com/office/drawing/2014/main" id="{ACC63D04-1E4E-574A-89C1-B6B27B9110DD}"/>
              </a:ext>
            </a:extLst>
          </p:cNvPr>
          <p:cNvSpPr/>
          <p:nvPr/>
        </p:nvSpPr>
        <p:spPr>
          <a:xfrm>
            <a:off x="3358725" y="1007795"/>
            <a:ext cx="2232536" cy="369332"/>
          </a:xfrm>
          <a:prstGeom prst="rect">
            <a:avLst/>
          </a:prstGeom>
          <a:noFill/>
          <a:effectLst/>
        </p:spPr>
        <p:txBody>
          <a:bodyPr wrap="square">
            <a:spAutoFit/>
          </a:bodyPr>
          <a:lstStyle/>
          <a:p>
            <a:r>
              <a:rPr lang="fr-FR" b="1" dirty="0">
                <a:ln w="6600">
                  <a:solidFill>
                    <a:schemeClr val="accent2"/>
                  </a:solidFill>
                  <a:prstDash val="solid"/>
                </a:ln>
                <a:solidFill>
                  <a:srgbClr val="FFFFFF"/>
                </a:solidFill>
                <a:effectLst>
                  <a:outerShdw dist="38100" dir="2700000" algn="tl" rotWithShape="0">
                    <a:schemeClr val="accent2"/>
                  </a:outerShdw>
                </a:effectLst>
              </a:rPr>
              <a:t>AUTOGIRE</a:t>
            </a:r>
          </a:p>
        </p:txBody>
      </p:sp>
      <p:pic>
        <p:nvPicPr>
          <p:cNvPr id="4" name="Image 3">
            <a:extLst>
              <a:ext uri="{FF2B5EF4-FFF2-40B4-BE49-F238E27FC236}">
                <a16:creationId xmlns:a16="http://schemas.microsoft.com/office/drawing/2014/main" id="{4A57BB11-79A3-AB49-B474-511D3F9B3591}"/>
              </a:ext>
            </a:extLst>
          </p:cNvPr>
          <p:cNvPicPr>
            <a:picLocks noChangeAspect="1"/>
          </p:cNvPicPr>
          <p:nvPr/>
        </p:nvPicPr>
        <p:blipFill>
          <a:blip r:embed="rId5"/>
          <a:stretch>
            <a:fillRect/>
          </a:stretch>
        </p:blipFill>
        <p:spPr>
          <a:xfrm>
            <a:off x="48543" y="4341354"/>
            <a:ext cx="8350874" cy="1737430"/>
          </a:xfrm>
          <a:prstGeom prst="rect">
            <a:avLst/>
          </a:prstGeom>
        </p:spPr>
      </p:pic>
      <p:pic>
        <p:nvPicPr>
          <p:cNvPr id="9" name="Image 8">
            <a:extLst>
              <a:ext uri="{FF2B5EF4-FFF2-40B4-BE49-F238E27FC236}">
                <a16:creationId xmlns:a16="http://schemas.microsoft.com/office/drawing/2014/main" id="{EB1198E8-C384-234B-B60B-A2543D3E0F1B}"/>
              </a:ext>
            </a:extLst>
          </p:cNvPr>
          <p:cNvPicPr>
            <a:picLocks noChangeAspect="1"/>
          </p:cNvPicPr>
          <p:nvPr/>
        </p:nvPicPr>
        <p:blipFill rotWithShape="1">
          <a:blip r:embed="rId6"/>
          <a:srcRect l="58270" b="20373"/>
          <a:stretch/>
        </p:blipFill>
        <p:spPr>
          <a:xfrm>
            <a:off x="6520216" y="1131084"/>
            <a:ext cx="2406075" cy="424732"/>
          </a:xfrm>
          <a:prstGeom prst="rect">
            <a:avLst/>
          </a:prstGeom>
        </p:spPr>
      </p:pic>
    </p:spTree>
    <p:extLst>
      <p:ext uri="{BB962C8B-B14F-4D97-AF65-F5344CB8AC3E}">
        <p14:creationId xmlns:p14="http://schemas.microsoft.com/office/powerpoint/2010/main" val="948881416"/>
      </p:ext>
    </p:extLst>
  </p:cSld>
  <p:clrMapOvr>
    <a:masterClrMapping/>
  </p:clrMapOvr>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RN_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RN_1" id="{61178937-17D8-0848-9FEA-ED2F464E97C0}" vid="{6E503777-EB88-BC46-A717-9CDAD8ABF5F3}"/>
    </a:ext>
  </a:extLst>
</a:theme>
</file>

<file path=ppt/theme/theme3.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HORN_2021">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RN_2021" id="{F06445C0-DA46-E648-9A5A-2723768DBDA5}" vid="{74DC09F9-E5FA-C441-8186-D3D57AE2C088}"/>
    </a:ext>
  </a:extLst>
</a:theme>
</file>

<file path=ppt/theme/theme6.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HD202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FDD25BE4-B4EC-F346-BC2C-A292CBC6DAEA}" vid="{26C3010D-0215-1148-8A59-4631E656CE5B}"/>
    </a:ext>
  </a:ext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4672</TotalTime>
  <Words>2033</Words>
  <Application>Microsoft Macintosh PowerPoint</Application>
  <PresentationFormat>Affichage à l'écran (4:3)</PresentationFormat>
  <Paragraphs>248</Paragraphs>
  <Slides>28</Slides>
  <Notes>6</Notes>
  <HiddenSlides>0</HiddenSlides>
  <MMClips>0</MMClips>
  <ScaleCrop>false</ScaleCrop>
  <HeadingPairs>
    <vt:vector size="6" baseType="variant">
      <vt:variant>
        <vt:lpstr>Polices utilisées</vt:lpstr>
      </vt:variant>
      <vt:variant>
        <vt:i4>9</vt:i4>
      </vt:variant>
      <vt:variant>
        <vt:lpstr>Thème</vt:lpstr>
      </vt:variant>
      <vt:variant>
        <vt:i4>7</vt:i4>
      </vt:variant>
      <vt:variant>
        <vt:lpstr>Titres des diapositives</vt:lpstr>
      </vt:variant>
      <vt:variant>
        <vt:i4>28</vt:i4>
      </vt:variant>
    </vt:vector>
  </HeadingPairs>
  <TitlesOfParts>
    <vt:vector size="44" baseType="lpstr">
      <vt:lpstr>Arial</vt:lpstr>
      <vt:lpstr>Calibri</vt:lpstr>
      <vt:lpstr>Calibri Light</vt:lpstr>
      <vt:lpstr>Candara</vt:lpstr>
      <vt:lpstr>Courier New</vt:lpstr>
      <vt:lpstr>Lucida Grande</vt:lpstr>
      <vt:lpstr>Tahoma</vt:lpstr>
      <vt:lpstr>Trebuchet MS</vt:lpstr>
      <vt:lpstr>Wingdings</vt:lpstr>
      <vt:lpstr>HORNULM15</vt:lpstr>
      <vt:lpstr>HORN_1</vt:lpstr>
      <vt:lpstr>Conception personnalisée</vt:lpstr>
      <vt:lpstr>1_HORNULM15</vt:lpstr>
      <vt:lpstr>HORN_2021</vt:lpstr>
      <vt:lpstr>3_Conception personnalisée</vt:lpstr>
      <vt:lpstr>HD2021</vt:lpstr>
      <vt:lpstr>Présentation PowerPoint</vt:lpstr>
      <vt:lpstr>Présentation PowerPoint</vt:lpstr>
      <vt:lpstr>Présentation PowerPoint</vt:lpstr>
      <vt:lpstr>Présentation PowerPoint</vt:lpstr>
      <vt:lpstr>Présentation PowerPoint</vt:lpstr>
      <vt:lpstr>NOUVELLE REGLEMENTATION ULM 2019</vt:lpstr>
      <vt:lpstr>NOUVELLE REGLEMENTATION ULM 2019</vt:lpstr>
      <vt:lpstr>NOUVELLE REGLEMENTATION ULM 2019</vt:lpstr>
      <vt:lpstr>NOUVELLE REGLEMENTATION ULM 2019</vt:lpstr>
      <vt:lpstr>NOUVELLE REGLEMENTATION ULM 2019</vt:lpstr>
      <vt:lpstr>NOUVELLE REGLEMENTATION ULM 2019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didier Horn</cp:lastModifiedBy>
  <cp:revision>205</cp:revision>
  <dcterms:created xsi:type="dcterms:W3CDTF">2012-10-21T15:09:05Z</dcterms:created>
  <dcterms:modified xsi:type="dcterms:W3CDTF">2020-11-15T08:11:50Z</dcterms:modified>
  <cp:category/>
</cp:coreProperties>
</file>