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07" r:id="rId2"/>
    <p:sldMasterId id="2147483824" r:id="rId3"/>
    <p:sldMasterId id="2147483890" r:id="rId4"/>
    <p:sldMasterId id="2147483902" r:id="rId5"/>
    <p:sldMasterId id="2147483919" r:id="rId6"/>
    <p:sldMasterId id="2147483931" r:id="rId7"/>
    <p:sldMasterId id="2147483944" r:id="rId8"/>
    <p:sldMasterId id="2147483956" r:id="rId9"/>
    <p:sldMasterId id="2147483968" r:id="rId10"/>
    <p:sldMasterId id="2147483981" r:id="rId11"/>
    <p:sldMasterId id="2147484073" r:id="rId12"/>
    <p:sldMasterId id="2147484085" r:id="rId13"/>
    <p:sldMasterId id="2147484087" r:id="rId14"/>
  </p:sldMasterIdLst>
  <p:notesMasterIdLst>
    <p:notesMasterId r:id="rId55"/>
  </p:notesMasterIdLst>
  <p:sldIdLst>
    <p:sldId id="326" r:id="rId15"/>
    <p:sldId id="327" r:id="rId16"/>
    <p:sldId id="319" r:id="rId17"/>
    <p:sldId id="328" r:id="rId18"/>
    <p:sldId id="329" r:id="rId19"/>
    <p:sldId id="330" r:id="rId20"/>
    <p:sldId id="320" r:id="rId21"/>
    <p:sldId id="260" r:id="rId22"/>
    <p:sldId id="273" r:id="rId23"/>
    <p:sldId id="279" r:id="rId24"/>
    <p:sldId id="321" r:id="rId25"/>
    <p:sldId id="276" r:id="rId26"/>
    <p:sldId id="286" r:id="rId27"/>
    <p:sldId id="277" r:id="rId28"/>
    <p:sldId id="295" r:id="rId29"/>
    <p:sldId id="303" r:id="rId30"/>
    <p:sldId id="331" r:id="rId31"/>
    <p:sldId id="332" r:id="rId32"/>
    <p:sldId id="334" r:id="rId33"/>
    <p:sldId id="305" r:id="rId34"/>
    <p:sldId id="335" r:id="rId35"/>
    <p:sldId id="333" r:id="rId36"/>
    <p:sldId id="336" r:id="rId37"/>
    <p:sldId id="337" r:id="rId38"/>
    <p:sldId id="341" r:id="rId39"/>
    <p:sldId id="322" r:id="rId40"/>
    <p:sldId id="283" r:id="rId41"/>
    <p:sldId id="284" r:id="rId42"/>
    <p:sldId id="285" r:id="rId43"/>
    <p:sldId id="342" r:id="rId44"/>
    <p:sldId id="343" r:id="rId45"/>
    <p:sldId id="289" r:id="rId46"/>
    <p:sldId id="290" r:id="rId47"/>
    <p:sldId id="325" r:id="rId48"/>
    <p:sldId id="323" r:id="rId49"/>
    <p:sldId id="296" r:id="rId50"/>
    <p:sldId id="297" r:id="rId51"/>
    <p:sldId id="298" r:id="rId52"/>
    <p:sldId id="299" r:id="rId53"/>
    <p:sldId id="300" r:id="rId5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8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9179" autoAdjust="0"/>
  </p:normalViewPr>
  <p:slideViewPr>
    <p:cSldViewPr snapToGrid="0" snapToObjects="1">
      <p:cViewPr varScale="1">
        <p:scale>
          <a:sx n="112" d="100"/>
          <a:sy n="112" d="100"/>
        </p:scale>
        <p:origin x="1640" y="200"/>
      </p:cViewPr>
      <p:guideLst>
        <p:guide orient="horz" pos="218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F568B-E24D-0B45-991A-0E2266F05A1F}" type="datetimeFigureOut">
              <a:rPr lang="fr-FR" smtClean="0"/>
              <a:pPr/>
              <a:t>11/03/2021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522AB-5456-6A4A-8E48-62521BEE460C}" type="slidenum">
              <a:rPr lang="fr-FR" smtClean="0"/>
              <a:pPr/>
              <a:t>‹N°›</a:t>
            </a:fld>
            <a:endParaRPr lang="fr-FR"/>
          </a:p>
        </p:txBody>
      </p:sp>
    </p:spTree>
    <p:extLst>
      <p:ext uri="{BB962C8B-B14F-4D97-AF65-F5344CB8AC3E}">
        <p14:creationId xmlns:p14="http://schemas.microsoft.com/office/powerpoint/2010/main" val="1130695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dirty="0">
                <a:latin typeface="+mj-lt"/>
              </a:rPr>
              <a:t>BUT :</a:t>
            </a:r>
            <a:r>
              <a:rPr lang="fr-FR" sz="2000" b="1" baseline="0" dirty="0">
                <a:latin typeface="+mj-lt"/>
              </a:rPr>
              <a:t> Pour n</a:t>
            </a:r>
            <a:r>
              <a:rPr lang="fr-FR" sz="2000" b="1" dirty="0">
                <a:latin typeface="+mj-lt"/>
              </a:rPr>
              <a:t>e pas encombrer la fréquence, il est nécessaire d’employer une phraséologie simple et précise, sans ambiguïté.</a:t>
            </a:r>
          </a:p>
          <a:p>
            <a:r>
              <a:rPr lang="fr-FR" sz="1000" b="1" kern="1200" dirty="0">
                <a:solidFill>
                  <a:schemeClr val="tx1"/>
                </a:solidFill>
                <a:latin typeface="+mn-lt"/>
                <a:ea typeface="+mn-ea"/>
                <a:cs typeface="+mn-cs"/>
              </a:rPr>
              <a:t>Pour</a:t>
            </a:r>
            <a:r>
              <a:rPr lang="fr-FR" sz="1000" b="1" kern="1200" baseline="0" dirty="0">
                <a:solidFill>
                  <a:schemeClr val="tx1"/>
                </a:solidFill>
                <a:latin typeface="+mn-lt"/>
                <a:ea typeface="+mn-ea"/>
                <a:cs typeface="+mn-cs"/>
              </a:rPr>
              <a:t> </a:t>
            </a:r>
            <a:r>
              <a:rPr lang="fr-FR" sz="1000" b="1" kern="1200" dirty="0">
                <a:solidFill>
                  <a:schemeClr val="tx1"/>
                </a:solidFill>
                <a:latin typeface="+mn-lt"/>
                <a:ea typeface="+mn-ea"/>
                <a:cs typeface="+mn-cs"/>
              </a:rPr>
              <a:t>éviter les confusions et les problèmes de compréhensions</a:t>
            </a:r>
            <a:endParaRPr lang="fr-FR" b="1" dirty="0"/>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4</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15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16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17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18</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19</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20</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21</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22</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23</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24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dirty="0">
                <a:latin typeface="+mj-lt"/>
              </a:rPr>
              <a:t>BUT :</a:t>
            </a:r>
            <a:r>
              <a:rPr lang="fr-FR" sz="2000" b="1" baseline="0" dirty="0">
                <a:latin typeface="+mj-lt"/>
              </a:rPr>
              <a:t> Pour n</a:t>
            </a:r>
            <a:r>
              <a:rPr lang="fr-FR" sz="2000" b="1" dirty="0">
                <a:latin typeface="+mj-lt"/>
              </a:rPr>
              <a:t>e pas encombrer la fréquence, il est nécessaire d’employer une phraséologie simple et précise, sans ambiguïté.</a:t>
            </a:r>
          </a:p>
          <a:p>
            <a:r>
              <a:rPr lang="fr-FR" sz="1000" b="1" kern="1200" dirty="0">
                <a:solidFill>
                  <a:schemeClr val="tx1"/>
                </a:solidFill>
                <a:latin typeface="+mn-lt"/>
                <a:ea typeface="+mn-ea"/>
                <a:cs typeface="+mn-cs"/>
              </a:rPr>
              <a:t>Pour</a:t>
            </a:r>
            <a:r>
              <a:rPr lang="fr-FR" sz="1000" b="1" kern="1200" baseline="0" dirty="0">
                <a:solidFill>
                  <a:schemeClr val="tx1"/>
                </a:solidFill>
                <a:latin typeface="+mn-lt"/>
                <a:ea typeface="+mn-ea"/>
                <a:cs typeface="+mn-cs"/>
              </a:rPr>
              <a:t> </a:t>
            </a:r>
            <a:r>
              <a:rPr lang="fr-FR" sz="1000" b="1" kern="1200" dirty="0">
                <a:solidFill>
                  <a:schemeClr val="tx1"/>
                </a:solidFill>
                <a:latin typeface="+mn-lt"/>
                <a:ea typeface="+mn-ea"/>
                <a:cs typeface="+mn-cs"/>
              </a:rPr>
              <a:t>éviter les confusions et les problèmes de compréhensions</a:t>
            </a:r>
            <a:endParaRPr lang="fr-FR" b="1" dirty="0"/>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5</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25</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800" b="1" dirty="0">
                <a:solidFill>
                  <a:srgbClr val="FFFF00"/>
                </a:solidFill>
                <a:effectLst>
                  <a:outerShdw blurRad="50800" dist="38100" dir="2700000">
                    <a:srgbClr val="000000">
                      <a:alpha val="43000"/>
                    </a:srgbClr>
                  </a:outerShdw>
                </a:effectLst>
              </a:rPr>
              <a:t> </a:t>
            </a:r>
            <a:endParaRPr lang="fr-FR" sz="18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27</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28</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29</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32</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33</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34</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36</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37</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38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dirty="0">
                <a:latin typeface="+mj-lt"/>
              </a:rPr>
              <a:t>BUT :</a:t>
            </a:r>
            <a:r>
              <a:rPr lang="fr-FR" sz="2000" b="1" baseline="0" dirty="0">
                <a:latin typeface="+mj-lt"/>
              </a:rPr>
              <a:t> Pour n</a:t>
            </a:r>
            <a:r>
              <a:rPr lang="fr-FR" sz="2000" b="1" dirty="0">
                <a:latin typeface="+mj-lt"/>
              </a:rPr>
              <a:t>e pas encombrer la fréquence, il est nécessaire d’employer une phraséologie simple et précise, sans ambiguïté.</a:t>
            </a:r>
          </a:p>
          <a:p>
            <a:r>
              <a:rPr lang="fr-FR" sz="1000" b="1" kern="1200" dirty="0">
                <a:solidFill>
                  <a:schemeClr val="tx1"/>
                </a:solidFill>
                <a:latin typeface="+mn-lt"/>
                <a:ea typeface="+mn-ea"/>
                <a:cs typeface="+mn-cs"/>
              </a:rPr>
              <a:t>Pour</a:t>
            </a:r>
            <a:r>
              <a:rPr lang="fr-FR" sz="1000" b="1" kern="1200" baseline="0" dirty="0">
                <a:solidFill>
                  <a:schemeClr val="tx1"/>
                </a:solidFill>
                <a:latin typeface="+mn-lt"/>
                <a:ea typeface="+mn-ea"/>
                <a:cs typeface="+mn-cs"/>
              </a:rPr>
              <a:t> </a:t>
            </a:r>
            <a:r>
              <a:rPr lang="fr-FR" sz="1000" b="1" kern="1200" dirty="0">
                <a:solidFill>
                  <a:schemeClr val="tx1"/>
                </a:solidFill>
                <a:latin typeface="+mn-lt"/>
                <a:ea typeface="+mn-ea"/>
                <a:cs typeface="+mn-cs"/>
              </a:rPr>
              <a:t>éviter les confusions et les problèmes de compréhensions</a:t>
            </a:r>
            <a:endParaRPr lang="fr-FR" b="1" dirty="0"/>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6</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39</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40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dirty="0">
                <a:latin typeface="+mj-lt"/>
              </a:rPr>
              <a:t>BUT :</a:t>
            </a:r>
            <a:r>
              <a:rPr lang="fr-FR" sz="2000" b="1" baseline="0" dirty="0">
                <a:latin typeface="+mj-lt"/>
              </a:rPr>
              <a:t> Pour n</a:t>
            </a:r>
            <a:r>
              <a:rPr lang="fr-FR" sz="2000" b="1" dirty="0">
                <a:latin typeface="+mj-lt"/>
              </a:rPr>
              <a:t>e pas encombrer la fréquence, il est nécessaire d’employer une phraséologie simple et précise, sans ambiguïté.</a:t>
            </a:r>
          </a:p>
          <a:p>
            <a:r>
              <a:rPr lang="fr-FR" sz="1000" b="1" kern="1200" dirty="0">
                <a:solidFill>
                  <a:schemeClr val="tx1"/>
                </a:solidFill>
                <a:latin typeface="+mn-lt"/>
                <a:ea typeface="+mn-ea"/>
                <a:cs typeface="+mn-cs"/>
              </a:rPr>
              <a:t>Pour</a:t>
            </a:r>
            <a:r>
              <a:rPr lang="fr-FR" sz="1000" b="1" kern="1200" baseline="0" dirty="0">
                <a:solidFill>
                  <a:schemeClr val="tx1"/>
                </a:solidFill>
                <a:latin typeface="+mn-lt"/>
                <a:ea typeface="+mn-ea"/>
                <a:cs typeface="+mn-cs"/>
              </a:rPr>
              <a:t> </a:t>
            </a:r>
            <a:r>
              <a:rPr lang="fr-FR" sz="1000" b="1" kern="1200" dirty="0">
                <a:solidFill>
                  <a:schemeClr val="tx1"/>
                </a:solidFill>
                <a:latin typeface="+mn-lt"/>
                <a:ea typeface="+mn-ea"/>
                <a:cs typeface="+mn-cs"/>
              </a:rPr>
              <a:t>éviter les confusions et les problèmes de compréhensions</a:t>
            </a:r>
            <a:endParaRPr lang="fr-FR" b="1" dirty="0"/>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10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800" kern="1200" dirty="0">
                <a:solidFill>
                  <a:schemeClr val="tx1"/>
                </a:solidFill>
                <a:latin typeface="+mn-lt"/>
                <a:ea typeface="+mn-ea"/>
                <a:cs typeface="+mn-cs"/>
              </a:rPr>
              <a:t>Lors du 1</a:t>
            </a:r>
            <a:r>
              <a:rPr lang="fr-FR" sz="1800" kern="1200" baseline="30000" dirty="0">
                <a:solidFill>
                  <a:schemeClr val="tx1"/>
                </a:solidFill>
                <a:latin typeface="+mn-lt"/>
                <a:ea typeface="+mn-ea"/>
                <a:cs typeface="+mn-cs"/>
              </a:rPr>
              <a:t>er</a:t>
            </a:r>
            <a:r>
              <a:rPr lang="fr-FR" sz="1800" kern="1200" dirty="0">
                <a:solidFill>
                  <a:schemeClr val="tx1"/>
                </a:solidFill>
                <a:latin typeface="+mn-lt"/>
                <a:ea typeface="+mn-ea"/>
                <a:cs typeface="+mn-cs"/>
              </a:rPr>
              <a:t> contact avec un organisme de la circulation aérienne, la construction du message se fera en respectant un ordre bien précis </a:t>
            </a: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800" kern="1200" dirty="0">
                <a:solidFill>
                  <a:schemeClr val="tx1"/>
                </a:solidFill>
                <a:latin typeface="+mn-lt"/>
                <a:ea typeface="+mn-ea"/>
                <a:cs typeface="+mn-cs"/>
              </a:rPr>
              <a:t>Indication</a:t>
            </a:r>
            <a:r>
              <a:rPr lang="fr-FR" sz="1800" kern="1200" baseline="0" dirty="0">
                <a:solidFill>
                  <a:schemeClr val="tx1"/>
                </a:solidFill>
                <a:latin typeface="+mn-lt"/>
                <a:ea typeface="+mn-ea"/>
                <a:cs typeface="+mn-cs"/>
              </a:rPr>
              <a:t> sur la qualité de la réception de l’appel</a:t>
            </a:r>
            <a:endParaRPr lang="fr-FR" sz="18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9522AB-5456-6A4A-8E48-62521BEE460C}"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19050"/>
            <a:ext cx="9144000" cy="6877050"/>
            <a:chOff x="0" y="-12"/>
            <a:chExt cx="5760" cy="4332"/>
          </a:xfrm>
        </p:grpSpPr>
        <p:sp>
          <p:nvSpPr>
            <p:cNvPr id="25603"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prstTxWarp prst="textNoShape">
                <a:avLst/>
              </a:prstTxWarp>
            </a:bodyPr>
            <a:lstStyle/>
            <a:p>
              <a:endParaRPr lang="fr-FR"/>
            </a:p>
          </p:txBody>
        </p:sp>
        <p:grpSp>
          <p:nvGrpSpPr>
            <p:cNvPr id="25604" name="Group 4"/>
            <p:cNvGrpSpPr>
              <a:grpSpLocks/>
            </p:cNvGrpSpPr>
            <p:nvPr userDrawn="1"/>
          </p:nvGrpSpPr>
          <p:grpSpPr bwMode="auto">
            <a:xfrm>
              <a:off x="0" y="-12"/>
              <a:ext cx="5760" cy="1045"/>
              <a:chOff x="0" y="-9"/>
              <a:chExt cx="5760" cy="1045"/>
            </a:xfrm>
          </p:grpSpPr>
          <p:sp>
            <p:nvSpPr>
              <p:cNvPr id="25605"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prstTxWarp prst="textNoShape">
                  <a:avLst/>
                </a:prstTxWarp>
              </a:bodyPr>
              <a:lstStyle/>
              <a:p>
                <a:endParaRPr lang="fr-FR"/>
              </a:p>
            </p:txBody>
          </p:sp>
          <p:grpSp>
            <p:nvGrpSpPr>
              <p:cNvPr id="25606" name="Group 6"/>
              <p:cNvGrpSpPr>
                <a:grpSpLocks/>
              </p:cNvGrpSpPr>
              <p:nvPr userDrawn="1"/>
            </p:nvGrpSpPr>
            <p:grpSpPr bwMode="auto">
              <a:xfrm>
                <a:off x="333" y="-9"/>
                <a:ext cx="5176" cy="1044"/>
                <a:chOff x="333" y="-9"/>
                <a:chExt cx="5176" cy="1044"/>
              </a:xfrm>
            </p:grpSpPr>
            <p:sp>
              <p:nvSpPr>
                <p:cNvPr id="25607"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08"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09"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10"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11"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12"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13"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14"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15"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16"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17"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18"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19"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20"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21"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22"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23"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24"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25"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26"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27"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28"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29"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30"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31"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32"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33"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34"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35"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36"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37"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38"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39"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40"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41"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42"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43"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44"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45"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46"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47"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48"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49"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50"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51"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52"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53"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54"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55"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56"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57"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58"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59"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60"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61"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5662"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grpSp>
          <p:grpSp>
            <p:nvGrpSpPr>
              <p:cNvPr id="25663" name="Group 63"/>
              <p:cNvGrpSpPr>
                <a:grpSpLocks/>
              </p:cNvGrpSpPr>
              <p:nvPr userDrawn="1"/>
            </p:nvGrpSpPr>
            <p:grpSpPr bwMode="auto">
              <a:xfrm>
                <a:off x="7" y="6"/>
                <a:ext cx="5739" cy="1022"/>
                <a:chOff x="1056" y="111"/>
                <a:chExt cx="2448" cy="418"/>
              </a:xfrm>
            </p:grpSpPr>
            <p:sp>
              <p:nvSpPr>
                <p:cNvPr id="25664"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5665"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5666"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5667"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5668"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5669"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5670"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5671"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5672"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5673"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5674"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grpSp>
          <p:grpSp>
            <p:nvGrpSpPr>
              <p:cNvPr id="25675" name="Group 75"/>
              <p:cNvGrpSpPr>
                <a:grpSpLocks/>
              </p:cNvGrpSpPr>
              <p:nvPr userDrawn="1"/>
            </p:nvGrpSpPr>
            <p:grpSpPr bwMode="auto">
              <a:xfrm>
                <a:off x="363" y="1"/>
                <a:ext cx="4919" cy="1034"/>
                <a:chOff x="1208" y="109"/>
                <a:chExt cx="2098" cy="423"/>
              </a:xfrm>
            </p:grpSpPr>
            <p:sp>
              <p:nvSpPr>
                <p:cNvPr id="25676"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77"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78"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79"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80"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81"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82"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83"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84"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85"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86"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87"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88"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89"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5690"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grpSp>
        </p:grpSp>
        <p:pic>
          <p:nvPicPr>
            <p:cNvPr id="25691" name="Picture 91" descr="earth"/>
            <p:cNvPicPr>
              <a:picLocks noChangeAspect="1" noChangeArrowheads="1"/>
            </p:cNvPicPr>
            <p:nvPr userDrawn="1"/>
          </p:nvPicPr>
          <p:blipFill>
            <a:blip r:embed="rId2">
              <a:clrChange>
                <a:clrFrom>
                  <a:srgbClr val="000000"/>
                </a:clrFrom>
                <a:clrTo>
                  <a:srgbClr val="000000">
                    <a:alpha val="0"/>
                  </a:srgbClr>
                </a:clrTo>
              </a:clrChange>
            </a:blip>
            <a:srcRect/>
            <a:stretch>
              <a:fillRect/>
            </a:stretch>
          </p:blipFill>
          <p:spPr bwMode="gray">
            <a:xfrm>
              <a:off x="336" y="1566"/>
              <a:ext cx="690" cy="642"/>
            </a:xfrm>
            <a:prstGeom prst="rect">
              <a:avLst/>
            </a:prstGeom>
            <a:noFill/>
          </p:spPr>
        </p:pic>
      </p:grpSp>
      <p:sp>
        <p:nvSpPr>
          <p:cNvPr id="25692" name="Rectangle 92"/>
          <p:cNvSpPr>
            <a:spLocks noGrp="1" noChangeArrowheads="1"/>
          </p:cNvSpPr>
          <p:nvPr>
            <p:ph type="ctrTitle"/>
          </p:nvPr>
        </p:nvSpPr>
        <p:spPr>
          <a:xfrm>
            <a:off x="1828800" y="1828800"/>
            <a:ext cx="6934200" cy="2362200"/>
          </a:xfrm>
        </p:spPr>
        <p:txBody>
          <a:bodyPr/>
          <a:lstStyle>
            <a:lvl1pPr>
              <a:defRPr/>
            </a:lvl1pPr>
          </a:lstStyle>
          <a:p>
            <a:r>
              <a:rPr lang="fr-FR"/>
              <a:t>Cliquez et modifiez le titre</a:t>
            </a:r>
          </a:p>
        </p:txBody>
      </p:sp>
      <p:sp>
        <p:nvSpPr>
          <p:cNvPr id="25693"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fr-FR"/>
              <a:t>Cliquez pour modifier le style des sous-titres du masque</a:t>
            </a:r>
          </a:p>
        </p:txBody>
      </p:sp>
      <p:sp>
        <p:nvSpPr>
          <p:cNvPr id="25694" name="Rectangle 94"/>
          <p:cNvSpPr>
            <a:spLocks noGrp="1" noChangeArrowheads="1"/>
          </p:cNvSpPr>
          <p:nvPr>
            <p:ph type="dt" sz="half" idx="2"/>
          </p:nvPr>
        </p:nvSpPr>
        <p:spPr>
          <a:xfrm>
            <a:off x="533400" y="6324600"/>
            <a:ext cx="1905000" cy="457200"/>
          </a:xfrm>
        </p:spPr>
        <p:txBody>
          <a:bodyPr/>
          <a:lstStyle>
            <a:lvl1pPr>
              <a:defRPr/>
            </a:lvl1pPr>
          </a:lstStyle>
          <a:p>
            <a:fld id="{4FD4016B-B021-4A41-8153-F891A9539AD5}" type="datetimeFigureOut">
              <a:rPr lang="fr-FR" smtClean="0"/>
              <a:pPr/>
              <a:t>11/03/2021</a:t>
            </a:fld>
            <a:endParaRPr lang="fr-FR"/>
          </a:p>
        </p:txBody>
      </p:sp>
      <p:sp>
        <p:nvSpPr>
          <p:cNvPr id="25695" name="Rectangle 95"/>
          <p:cNvSpPr>
            <a:spLocks noGrp="1" noChangeArrowheads="1"/>
          </p:cNvSpPr>
          <p:nvPr>
            <p:ph type="ftr" sz="quarter" idx="3"/>
          </p:nvPr>
        </p:nvSpPr>
        <p:spPr>
          <a:xfrm>
            <a:off x="3200400" y="6324600"/>
            <a:ext cx="2895600" cy="457200"/>
          </a:xfrm>
        </p:spPr>
        <p:txBody>
          <a:bodyPr/>
          <a:lstStyle>
            <a:lvl1pPr>
              <a:defRPr/>
            </a:lvl1pPr>
          </a:lstStyle>
          <a:p>
            <a:pPr>
              <a:defRPr/>
            </a:pPr>
            <a:endParaRPr lang="fr-FR"/>
          </a:p>
        </p:txBody>
      </p:sp>
      <p:sp>
        <p:nvSpPr>
          <p:cNvPr id="25696" name="Rectangle 96"/>
          <p:cNvSpPr>
            <a:spLocks noGrp="1" noChangeArrowheads="1"/>
          </p:cNvSpPr>
          <p:nvPr>
            <p:ph type="sldNum" sz="quarter" idx="4"/>
          </p:nvPr>
        </p:nvSpPr>
        <p:spPr>
          <a:xfrm>
            <a:off x="6858000" y="6324600"/>
            <a:ext cx="1905000" cy="457200"/>
          </a:xfrm>
        </p:spPr>
        <p:txBody>
          <a:bodyPr/>
          <a:lstStyle>
            <a:lvl1pPr>
              <a:defRPr/>
            </a:lvl1pPr>
          </a:lstStyle>
          <a:p>
            <a:fld id="{385F9D06-310C-9B46-B643-0B226674F15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73E66291-24F9-7645-B23D-BEB3F0BC2630}" type="datetimeFigureOut">
              <a:rPr lang="fr-FR" smtClean="0"/>
              <a:pPr/>
              <a:t>11/03/2021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fld id="{1D4597CF-A7A9-DB41-A3A4-3B0555659BD9}" type="slidenum">
              <a:rPr lang="fr-FR" smtClean="0"/>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fld id="{9BB21C2C-72BF-A24C-9333-B9452A5A24CC}" type="slidenum">
              <a:rPr lang="fr-FR"/>
              <a:pPr/>
              <a:t>‹N°›</a:t>
            </a:fld>
            <a:endParaRPr lang="fr-F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6"/>
          <p:cNvSpPr>
            <a:spLocks noGrp="1" noChangeArrowheads="1"/>
          </p:cNvSpPr>
          <p:nvPr>
            <p:ph type="dt" sz="half" idx="10"/>
          </p:nvPr>
        </p:nvSpPr>
        <p:spPr>
          <a:ln/>
        </p:spPr>
        <p:txBody>
          <a:bodyPr/>
          <a:lstStyle>
            <a:lvl1pPr>
              <a:defRPr/>
            </a:lvl1pPr>
          </a:lstStyle>
          <a:p>
            <a:pPr>
              <a:defRPr/>
            </a:pPr>
            <a:endParaRPr lang="fr-FR"/>
          </a:p>
        </p:txBody>
      </p:sp>
      <p:sp>
        <p:nvSpPr>
          <p:cNvPr id="4" name="Rectangle 7"/>
          <p:cNvSpPr>
            <a:spLocks noGrp="1" noChangeArrowheads="1"/>
          </p:cNvSpPr>
          <p:nvPr>
            <p:ph type="ftr" sz="quarter" idx="11"/>
          </p:nvPr>
        </p:nvSpPr>
        <p:spPr>
          <a:ln/>
        </p:spPr>
        <p:txBody>
          <a:bodyPr/>
          <a:lstStyle>
            <a:lvl1pPr>
              <a:defRPr/>
            </a:lvl1pPr>
          </a:lstStyle>
          <a:p>
            <a:pPr>
              <a:defRPr/>
            </a:pPr>
            <a:endParaRPr lang="fr-FR"/>
          </a:p>
        </p:txBody>
      </p:sp>
      <p:sp>
        <p:nvSpPr>
          <p:cNvPr id="5" name="Rectangle 8"/>
          <p:cNvSpPr>
            <a:spLocks noGrp="1" noChangeArrowheads="1"/>
          </p:cNvSpPr>
          <p:nvPr>
            <p:ph type="sldNum" sz="quarter" idx="12"/>
          </p:nvPr>
        </p:nvSpPr>
        <p:spPr>
          <a:ln/>
        </p:spPr>
        <p:txBody>
          <a:bodyPr/>
          <a:lstStyle>
            <a:lvl1pPr>
              <a:defRPr/>
            </a:lvl1pPr>
          </a:lstStyle>
          <a:p>
            <a:fld id="{5FFD0E5A-F332-124C-B373-8F1460B69B05}" type="slidenum">
              <a:rPr lang="fr-FR"/>
              <a:pPr/>
              <a:t>‹N°›</a:t>
            </a:fld>
            <a:endParaRPr lang="fr-F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fr-FR"/>
          </a:p>
        </p:txBody>
      </p:sp>
      <p:sp>
        <p:nvSpPr>
          <p:cNvPr id="3" name="Rectangle 7"/>
          <p:cNvSpPr>
            <a:spLocks noGrp="1" noChangeArrowheads="1"/>
          </p:cNvSpPr>
          <p:nvPr>
            <p:ph type="ftr" sz="quarter" idx="11"/>
          </p:nvPr>
        </p:nvSpPr>
        <p:spPr>
          <a:ln/>
        </p:spPr>
        <p:txBody>
          <a:bodyPr/>
          <a:lstStyle>
            <a:lvl1pPr>
              <a:defRPr/>
            </a:lvl1pPr>
          </a:lstStyle>
          <a:p>
            <a:pPr>
              <a:defRPr/>
            </a:pPr>
            <a:endParaRPr lang="fr-FR"/>
          </a:p>
        </p:txBody>
      </p:sp>
      <p:sp>
        <p:nvSpPr>
          <p:cNvPr id="4" name="Rectangle 8"/>
          <p:cNvSpPr>
            <a:spLocks noGrp="1" noChangeArrowheads="1"/>
          </p:cNvSpPr>
          <p:nvPr>
            <p:ph type="sldNum" sz="quarter" idx="12"/>
          </p:nvPr>
        </p:nvSpPr>
        <p:spPr>
          <a:ln/>
        </p:spPr>
        <p:txBody>
          <a:bodyPr/>
          <a:lstStyle>
            <a:lvl1pPr>
              <a:defRPr/>
            </a:lvl1pPr>
          </a:lstStyle>
          <a:p>
            <a:fld id="{971D3116-BBBF-BB49-A702-2A45F3CFCC2C}" type="slidenum">
              <a:rPr lang="fr-FR"/>
              <a:pPr/>
              <a:t>‹N°›</a:t>
            </a:fld>
            <a:endParaRPr lang="fr-F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fld id="{02D1A9CD-DFFF-5A49-9282-0CC1FF8F8156}" type="slidenum">
              <a:rPr lang="fr-FR"/>
              <a:pPr/>
              <a:t>‹N°›</a:t>
            </a:fld>
            <a:endParaRPr lang="fr-F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fld id="{9D5CB7A0-AA79-4C42-8942-BCAFEAEBD607}" type="slidenum">
              <a:rPr lang="fr-FR"/>
              <a:pPr/>
              <a:t>‹N°›</a:t>
            </a:fld>
            <a:endParaRPr lang="fr-F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fld id="{D2596E76-8692-0D4F-86ED-C6E3E24C0BEA}" type="slidenum">
              <a:rPr lang="fr-FR"/>
              <a:pPr/>
              <a:t>‹N°›</a:t>
            </a:fld>
            <a:endParaRPr lang="fr-F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5425" y="304800"/>
            <a:ext cx="2001838" cy="57150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66738" y="304800"/>
            <a:ext cx="5856287" cy="5715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fld id="{C724B3C5-5D90-A847-9F63-A9838C8FB9E2}" type="slidenum">
              <a:rPr lang="fr-FR"/>
              <a:pPr/>
              <a:t>‹N°›</a:t>
            </a:fld>
            <a:endParaRPr lang="fr-F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fr-FR" sz="2400">
              <a:latin typeface="Times New Roman" charset="0"/>
              <a:ea typeface="+mn-ea"/>
              <a:cs typeface="+mn-cs"/>
            </a:endParaRPr>
          </a:p>
        </p:txBody>
      </p:sp>
      <p:sp>
        <p:nvSpPr>
          <p:cNvPr id="5" name="AutoShape 3"/>
          <p:cNvSpPr>
            <a:spLocks noChangeArrowheads="1"/>
          </p:cNvSpPr>
          <p:nvPr/>
        </p:nvSpPr>
        <p:spPr bwMode="white">
          <a:xfrm>
            <a:off x="328613" y="488950"/>
            <a:ext cx="8434387"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fr-FR" sz="2400">
              <a:latin typeface="Times New Roman" charset="0"/>
              <a:ea typeface="+mn-ea"/>
              <a:cs typeface="+mn-cs"/>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fr-FR">
              <a:ea typeface="+mn-ea"/>
              <a:cs typeface="+mn-cs"/>
            </a:endParaRPr>
          </a:p>
        </p:txBody>
      </p:sp>
      <p:sp>
        <p:nvSpPr>
          <p:cNvPr id="33587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fr-FR"/>
              <a:t>Cliquez et modifiez le titre</a:t>
            </a:r>
          </a:p>
        </p:txBody>
      </p:sp>
      <p:sp>
        <p:nvSpPr>
          <p:cNvPr id="335878" name="Rectangle 6"/>
          <p:cNvSpPr>
            <a:spLocks noGrp="1" noChangeArrowheads="1"/>
          </p:cNvSpPr>
          <p:nvPr>
            <p:ph type="subTitle" idx="1"/>
          </p:nvPr>
        </p:nvSpPr>
        <p:spPr>
          <a:xfrm>
            <a:off x="1752600" y="3567113"/>
            <a:ext cx="5410200" cy="1905000"/>
          </a:xfrm>
        </p:spPr>
        <p:txBody>
          <a:bodyPr anchor="ctr"/>
          <a:lstStyle>
            <a:lvl1pPr marL="0" indent="0" algn="ctr">
              <a:buFont typeface="Wingdings" charset="2"/>
              <a:buNone/>
              <a:defRPr sz="3300"/>
            </a:lvl1pPr>
          </a:lstStyle>
          <a:p>
            <a:r>
              <a:rPr lang="fr-FR"/>
              <a:t>Cliquez pour modifier le style des sous-titres du masque</a:t>
            </a:r>
          </a:p>
        </p:txBody>
      </p:sp>
      <p:sp>
        <p:nvSpPr>
          <p:cNvPr id="7" name="Rectangle 7"/>
          <p:cNvSpPr>
            <a:spLocks noGrp="1" noChangeArrowheads="1"/>
          </p:cNvSpPr>
          <p:nvPr>
            <p:ph type="dt" sz="half" idx="10"/>
          </p:nvPr>
        </p:nvSpPr>
        <p:spPr/>
        <p:txBody>
          <a:bodyPr/>
          <a:lstStyle>
            <a:lvl1pPr>
              <a:defRPr/>
            </a:lvl1pPr>
          </a:lstStyle>
          <a:p>
            <a:pPr>
              <a:defRPr/>
            </a:pPr>
            <a:endParaRPr lang="fr-F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fr-F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FDEC65C2-6E26-144C-A845-64F2A140F973}" type="slidenum">
              <a:rPr lang="fr-FR"/>
              <a:pPr/>
              <a:t>‹N°›</a:t>
            </a:fld>
            <a:endParaRPr lang="fr-F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DA0E4D52-7B7D-9042-83DC-184753E32759}" type="slidenum">
              <a:rPr lang="fr-FR"/>
              <a:pPr/>
              <a:t>‹N°›</a:t>
            </a:fld>
            <a:endParaRPr lang="fr-F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3F02EA11-B085-6641-B72F-4E32C6BDBAF3}"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5563" y="930275"/>
            <a:ext cx="2052637" cy="533241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246063" y="930275"/>
            <a:ext cx="6007100" cy="53324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E07EE94A-BACC-844D-B410-98C56BB42164}" type="datetimeFigureOut">
              <a:rPr lang="fr-FR" smtClean="0"/>
              <a:pPr/>
              <a:t>11/03/2021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fld id="{2439BA6A-B7BE-9D4E-880A-0E24380D886C}" type="slidenum">
              <a:rPr lang="fr-FR" smtClean="0"/>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1947F1AC-9AC0-1246-BF49-03E086AE331A}" type="slidenum">
              <a:rPr lang="fr-FR"/>
              <a:pPr/>
              <a:t>‹N°›</a:t>
            </a:fld>
            <a:endParaRPr lang="fr-F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18578EC1-0A66-694A-AB70-9DB8182D23E2}" type="slidenum">
              <a:rPr lang="fr-FR"/>
              <a:pPr/>
              <a:t>‹N°›</a:t>
            </a:fld>
            <a:endParaRPr lang="fr-F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9C3713C8-F9D9-3A4F-952D-9E67A7F78F56}" type="slidenum">
              <a:rPr lang="fr-FR"/>
              <a:pPr/>
              <a:t>‹N°›</a:t>
            </a:fld>
            <a:endParaRPr lang="fr-F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B1D51380-8E45-5544-91E0-ECEB808DD83F}" type="slidenum">
              <a:rPr lang="fr-FR"/>
              <a:pPr/>
              <a:t>‹N°›</a:t>
            </a:fld>
            <a:endParaRPr lang="fr-F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DD839B3F-E79F-1742-B443-D1061CC3FEF3}" type="slidenum">
              <a:rPr lang="fr-FR"/>
              <a:pPr/>
              <a:t>‹N°›</a:t>
            </a:fld>
            <a:endParaRPr lang="fr-F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09D68B59-32AC-B449-BBD7-B318805E95B1}" type="slidenum">
              <a:rPr lang="fr-FR"/>
              <a:pPr/>
              <a:t>‹N°›</a:t>
            </a:fld>
            <a:endParaRPr lang="fr-F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6F8680D-F20E-0043-82F7-4D573C7C777D}" type="slidenum">
              <a:rPr lang="fr-FR"/>
              <a:pPr/>
              <a:t>‹N°›</a:t>
            </a:fld>
            <a:endParaRPr lang="fr-F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4150" y="533400"/>
            <a:ext cx="1924050" cy="54102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762000" y="533400"/>
            <a:ext cx="561975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DA3027EB-379E-C240-8DF3-7D08751B2F91}" type="slidenum">
              <a:rPr lang="fr-FR"/>
              <a:pPr/>
              <a:t>‹N°›</a:t>
            </a:fld>
            <a:endParaRPr lang="fr-F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re 28"/>
          <p:cNvSpPr>
            <a:spLocks noGrp="1"/>
          </p:cNvSpPr>
          <p:nvPr>
            <p:ph type="ctrTitle"/>
          </p:nvPr>
        </p:nvSpPr>
        <p:spPr>
          <a:xfrm>
            <a:off x="381000" y="4853411"/>
            <a:ext cx="8458200" cy="1222375"/>
          </a:xfrm>
        </p:spPr>
        <p:txBody>
          <a:bodyPr anchor="t"/>
          <a:lstStyle/>
          <a:p>
            <a:r>
              <a:rPr lang="fr-FR"/>
              <a:t>Cliquez et modifiez le titre</a:t>
            </a:r>
            <a:endParaRPr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5" name="Espace réservé de la date 15"/>
          <p:cNvSpPr>
            <a:spLocks noGrp="1"/>
          </p:cNvSpPr>
          <p:nvPr>
            <p:ph type="dt" sz="half" idx="10"/>
          </p:nvPr>
        </p:nvSpPr>
        <p:spPr/>
        <p:txBody>
          <a:bodyPr/>
          <a:lstStyle>
            <a:lvl1pPr>
              <a:defRPr/>
            </a:lvl1pPr>
          </a:lstStyle>
          <a:p>
            <a:pPr>
              <a:defRPr/>
            </a:pPr>
            <a:endParaRPr lang="fr-FR"/>
          </a:p>
        </p:txBody>
      </p:sp>
      <p:sp>
        <p:nvSpPr>
          <p:cNvPr id="6" name="Espace réservé du pied de page 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4"/>
          <p:cNvSpPr>
            <a:spLocks noGrp="1"/>
          </p:cNvSpPr>
          <p:nvPr>
            <p:ph type="sldNum" sz="quarter" idx="12"/>
          </p:nvPr>
        </p:nvSpPr>
        <p:spPr>
          <a:xfrm>
            <a:off x="8229600" y="6473825"/>
            <a:ext cx="758825" cy="247650"/>
          </a:xfrm>
        </p:spPr>
        <p:txBody>
          <a:bodyPr/>
          <a:lstStyle>
            <a:lvl1pPr>
              <a:defRPr/>
            </a:lvl1pPr>
          </a:lstStyle>
          <a:p>
            <a:fld id="{C03BDEFB-C39A-8E4B-B8AC-B0178CFA2AB8}" type="slidenum">
              <a:rPr lang="en-US"/>
              <a:pPr/>
              <a:t>‹N°›</a:t>
            </a:fld>
            <a:endParaRPr lang="en-US">
              <a:solidFill>
                <a:srgbClr val="4A382D"/>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lang="fr-FR"/>
              <a:t>Cliquez et modifiez le titre</a:t>
            </a:r>
            <a:endParaRPr lang="en-US"/>
          </a:p>
        </p:txBody>
      </p:sp>
      <p:sp>
        <p:nvSpPr>
          <p:cNvPr id="27" name="Espace réservé du contenu 26"/>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4"/>
          <p:cNvSpPr>
            <a:spLocks noGrp="1"/>
          </p:cNvSpPr>
          <p:nvPr>
            <p:ph type="dt" sz="half" idx="10"/>
          </p:nvPr>
        </p:nvSpPr>
        <p:spPr/>
        <p:txBody>
          <a:bodyPr/>
          <a:lstStyle>
            <a:lvl1pPr>
              <a:defRPr/>
            </a:lvl1pPr>
          </a:lstStyle>
          <a:p>
            <a:pPr>
              <a:defRPr/>
            </a:pPr>
            <a:endParaRPr lang="fr-FR"/>
          </a:p>
        </p:txBody>
      </p:sp>
      <p:sp>
        <p:nvSpPr>
          <p:cNvPr id="5" name="Espace réservé du pied de page 18"/>
          <p:cNvSpPr>
            <a:spLocks noGrp="1"/>
          </p:cNvSpPr>
          <p:nvPr>
            <p:ph type="ftr" sz="quarter" idx="11"/>
          </p:nvPr>
        </p:nvSpPr>
        <p:spPr>
          <a:xfrm>
            <a:off x="3581400" y="76200"/>
            <a:ext cx="2895600" cy="288925"/>
          </a:xfrm>
        </p:spPr>
        <p:txBody>
          <a:bodyPr/>
          <a:lstStyle>
            <a:lvl1pPr>
              <a:defRPr/>
            </a:lvl1pPr>
          </a:lstStyle>
          <a:p>
            <a:pPr>
              <a:defRPr/>
            </a:pPr>
            <a:endParaRPr lang="fr-FR"/>
          </a:p>
        </p:txBody>
      </p:sp>
      <p:sp>
        <p:nvSpPr>
          <p:cNvPr id="6" name="Espace réservé du numéro de diapositive 15"/>
          <p:cNvSpPr>
            <a:spLocks noGrp="1"/>
          </p:cNvSpPr>
          <p:nvPr>
            <p:ph type="sldNum" sz="quarter" idx="12"/>
          </p:nvPr>
        </p:nvSpPr>
        <p:spPr>
          <a:xfrm>
            <a:off x="8229600" y="6473825"/>
            <a:ext cx="758825" cy="247650"/>
          </a:xfrm>
        </p:spPr>
        <p:txBody>
          <a:bodyPr/>
          <a:lstStyle>
            <a:lvl1pPr>
              <a:defRPr/>
            </a:lvl1pPr>
          </a:lstStyle>
          <a:p>
            <a:fld id="{63A322A7-4BC5-7740-9FA4-9CC65C4DAA2D}"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246063" y="930275"/>
            <a:ext cx="8212137" cy="53324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324600"/>
            <a:ext cx="1905000" cy="457200"/>
          </a:xfrm>
        </p:spPr>
        <p:txBody>
          <a:bodyPr/>
          <a:lstStyle>
            <a:lvl1pPr>
              <a:defRPr/>
            </a:lvl1pPr>
          </a:lstStyle>
          <a:p>
            <a:fld id="{DCCBB53D-FF1A-7644-887B-DC4A86003DD6}" type="datetimeFigureOut">
              <a:rPr lang="fr-FR" smtClean="0"/>
              <a:pPr/>
              <a:t>11/03/2021</a:t>
            </a:fld>
            <a:endParaRPr lang="fr-FR"/>
          </a:p>
        </p:txBody>
      </p:sp>
      <p:sp>
        <p:nvSpPr>
          <p:cNvPr id="4" name="Espace réservé du pied de page 3"/>
          <p:cNvSpPr>
            <a:spLocks noGrp="1"/>
          </p:cNvSpPr>
          <p:nvPr>
            <p:ph type="ftr" sz="quarter" idx="11"/>
          </p:nvPr>
        </p:nvSpPr>
        <p:spPr>
          <a:xfrm>
            <a:off x="3124200" y="6324600"/>
            <a:ext cx="2895600" cy="457200"/>
          </a:xfrm>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6553200" y="6324600"/>
            <a:ext cx="1905000" cy="457200"/>
          </a:xfrm>
        </p:spPr>
        <p:txBody>
          <a:bodyPr/>
          <a:lstStyle>
            <a:lvl1pPr>
              <a:defRPr smtClean="0"/>
            </a:lvl1pPr>
          </a:lstStyle>
          <a:p>
            <a:fld id="{FFFB3D70-704C-1A41-8704-F331D38694BB}" type="slidenum">
              <a:rPr lang="fr-FR" smtClean="0"/>
              <a:pPr/>
              <a:t>‹N°›</a:t>
            </a:fld>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lang="fr-FR"/>
              <a:t>Cliquez et modifiez le titre</a:t>
            </a:r>
            <a:endParaRPr lang="en-US"/>
          </a:p>
        </p:txBody>
      </p:sp>
      <p:sp>
        <p:nvSpPr>
          <p:cNvPr id="5" name="Espace réservé de la date 18"/>
          <p:cNvSpPr>
            <a:spLocks noGrp="1"/>
          </p:cNvSpPr>
          <p:nvPr>
            <p:ph type="dt" sz="half" idx="10"/>
          </p:nvPr>
        </p:nvSpPr>
        <p:spPr/>
        <p:txBody>
          <a:bodyPr/>
          <a:lstStyle>
            <a:lvl1pPr>
              <a:defRPr/>
            </a:lvl1pPr>
          </a:lstStyle>
          <a:p>
            <a:pPr>
              <a:defRPr/>
            </a:pPr>
            <a:endParaRPr lang="fr-FR"/>
          </a:p>
        </p:txBody>
      </p:sp>
      <p:sp>
        <p:nvSpPr>
          <p:cNvPr id="7" name="Espace réservé du pied de page 10"/>
          <p:cNvSpPr>
            <a:spLocks noGrp="1"/>
          </p:cNvSpPr>
          <p:nvPr>
            <p:ph type="ftr" sz="quarter" idx="11"/>
          </p:nvPr>
        </p:nvSpPr>
        <p:spPr/>
        <p:txBody>
          <a:bodyPr/>
          <a:lstStyle>
            <a:lvl1pPr>
              <a:defRPr/>
            </a:lvl1pPr>
          </a:lstStyle>
          <a:p>
            <a:pPr>
              <a:defRPr/>
            </a:pPr>
            <a:endParaRPr lang="fr-FR"/>
          </a:p>
        </p:txBody>
      </p:sp>
      <p:sp>
        <p:nvSpPr>
          <p:cNvPr id="9" name="Espace réservé du numéro de diapositive 15"/>
          <p:cNvSpPr>
            <a:spLocks noGrp="1"/>
          </p:cNvSpPr>
          <p:nvPr>
            <p:ph type="sldNum" sz="quarter" idx="12"/>
          </p:nvPr>
        </p:nvSpPr>
        <p:spPr/>
        <p:txBody>
          <a:bodyPr/>
          <a:lstStyle>
            <a:lvl1pPr>
              <a:defRPr/>
            </a:lvl1pPr>
          </a:lstStyle>
          <a:p>
            <a:fld id="{CF20D95B-44A1-DA47-8A64-3E894E38C3AB}" type="slidenum">
              <a:rPr lang="en-US"/>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lang="fr-FR"/>
              <a:t>Cliquez et modifiez le titre</a:t>
            </a:r>
            <a:endParaRPr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0"/>
          <p:cNvSpPr>
            <a:spLocks noGrp="1"/>
          </p:cNvSpPr>
          <p:nvPr>
            <p:ph type="dt" sz="half" idx="10"/>
          </p:nvPr>
        </p:nvSpPr>
        <p:spPr/>
        <p:txBody>
          <a:bodyPr/>
          <a:lstStyle>
            <a:lvl1pPr>
              <a:defRPr/>
            </a:lvl1pPr>
          </a:lstStyle>
          <a:p>
            <a:pPr>
              <a:defRPr/>
            </a:pPr>
            <a:endParaRPr lang="fr-FR"/>
          </a:p>
        </p:txBody>
      </p:sp>
      <p:sp>
        <p:nvSpPr>
          <p:cNvPr id="6" name="Espace réservé du pied de page 27"/>
          <p:cNvSpPr>
            <a:spLocks noGrp="1"/>
          </p:cNvSpPr>
          <p:nvPr>
            <p:ph type="ftr" sz="quarter" idx="11"/>
          </p:nvPr>
        </p:nvSpPr>
        <p:spPr/>
        <p:txBody>
          <a:bodyPr/>
          <a:lstStyle>
            <a:lvl1pPr>
              <a:defRPr/>
            </a:lvl1pPr>
          </a:lstStyle>
          <a:p>
            <a:pPr>
              <a:defRPr/>
            </a:pPr>
            <a:endParaRPr lang="fr-FR"/>
          </a:p>
        </p:txBody>
      </p:sp>
      <p:sp>
        <p:nvSpPr>
          <p:cNvPr id="7" name="Espace réservé du numéro de diapositive 4"/>
          <p:cNvSpPr>
            <a:spLocks noGrp="1"/>
          </p:cNvSpPr>
          <p:nvPr>
            <p:ph type="sldNum" sz="quarter" idx="12"/>
          </p:nvPr>
        </p:nvSpPr>
        <p:spPr/>
        <p:txBody>
          <a:bodyPr/>
          <a:lstStyle>
            <a:lvl1pPr>
              <a:defRPr/>
            </a:lvl1pPr>
          </a:lstStyle>
          <a:p>
            <a:fld id="{CC0A2DE6-0554-8042-9338-EF87057EAAB4}" type="slidenum">
              <a:rPr lang="fr-FR"/>
              <a:pPr/>
              <a:t>‹N°›</a:t>
            </a:fld>
            <a:endParaRPr lang="fr-F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re 28"/>
          <p:cNvSpPr>
            <a:spLocks noGrp="1"/>
          </p:cNvSpPr>
          <p:nvPr>
            <p:ph type="title"/>
          </p:nvPr>
        </p:nvSpPr>
        <p:spPr>
          <a:xfrm>
            <a:off x="304800" y="5410200"/>
            <a:ext cx="8610600" cy="882650"/>
          </a:xfrm>
        </p:spPr>
        <p:txBody>
          <a:bodyPr/>
          <a:lstStyle>
            <a:lvl1pPr>
              <a:defRPr/>
            </a:lvl1pPr>
          </a:lstStyle>
          <a:p>
            <a:r>
              <a:rPr lang="fr-FR"/>
              <a:t>Cliquez et modifiez le titre</a:t>
            </a:r>
            <a:endParaRPr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e la date 9"/>
          <p:cNvSpPr>
            <a:spLocks noGrp="1"/>
          </p:cNvSpPr>
          <p:nvPr>
            <p:ph type="dt" sz="half" idx="10"/>
          </p:nvPr>
        </p:nvSpPr>
        <p:spPr/>
        <p:txBody>
          <a:bodyPr/>
          <a:lstStyle>
            <a:lvl1pPr>
              <a:defRPr/>
            </a:lvl1pPr>
          </a:lstStyle>
          <a:p>
            <a:pPr>
              <a:defRPr/>
            </a:pPr>
            <a:endParaRPr lang="fr-FR"/>
          </a:p>
        </p:txBody>
      </p:sp>
      <p:sp>
        <p:nvSpPr>
          <p:cNvPr id="9" name="Espace réservé du pied de page 5"/>
          <p:cNvSpPr>
            <a:spLocks noGrp="1"/>
          </p:cNvSpPr>
          <p:nvPr>
            <p:ph type="ftr" sz="quarter" idx="11"/>
          </p:nvPr>
        </p:nvSpPr>
        <p:spPr/>
        <p:txBody>
          <a:bodyPr/>
          <a:lstStyle>
            <a:lvl1pPr>
              <a:defRPr/>
            </a:lvl1pPr>
          </a:lstStyle>
          <a:p>
            <a:pPr>
              <a:defRPr/>
            </a:pPr>
            <a:endParaRPr lang="fr-FR"/>
          </a:p>
        </p:txBody>
      </p:sp>
      <p:sp>
        <p:nvSpPr>
          <p:cNvPr id="10" name="Espace réservé du numéro de diapositive 6"/>
          <p:cNvSpPr>
            <a:spLocks noGrp="1"/>
          </p:cNvSpPr>
          <p:nvPr>
            <p:ph type="sldNum" sz="quarter" idx="12"/>
          </p:nvPr>
        </p:nvSpPr>
        <p:spPr>
          <a:xfrm>
            <a:off x="8229600" y="6477000"/>
            <a:ext cx="762000" cy="247650"/>
          </a:xfrm>
        </p:spPr>
        <p:txBody>
          <a:bodyPr/>
          <a:lstStyle>
            <a:lvl1pPr>
              <a:defRPr/>
            </a:lvl1pPr>
          </a:lstStyle>
          <a:p>
            <a:fld id="{AD19AF1E-64BA-9344-9EB2-237AFD1ABE1F}" type="slidenum">
              <a:rPr lang="fr-FR"/>
              <a:pPr/>
              <a:t>‹N°›</a:t>
            </a:fld>
            <a:endParaRPr lang="fr-F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lang="fr-FR"/>
              <a:t>Cliquez et modifiez le titre</a:t>
            </a:r>
            <a:endParaRPr lang="en-US"/>
          </a:p>
        </p:txBody>
      </p:sp>
      <p:sp>
        <p:nvSpPr>
          <p:cNvPr id="3" name="Espace réservé de la date 10"/>
          <p:cNvSpPr>
            <a:spLocks noGrp="1"/>
          </p:cNvSpPr>
          <p:nvPr>
            <p:ph type="dt" sz="half" idx="10"/>
          </p:nvPr>
        </p:nvSpPr>
        <p:spPr/>
        <p:txBody>
          <a:bodyPr/>
          <a:lstStyle>
            <a:lvl1pPr>
              <a:defRPr/>
            </a:lvl1pPr>
          </a:lstStyle>
          <a:p>
            <a:pPr>
              <a:defRPr/>
            </a:pPr>
            <a:endParaRPr lang="fr-FR"/>
          </a:p>
        </p:txBody>
      </p:sp>
      <p:sp>
        <p:nvSpPr>
          <p:cNvPr id="4" name="Espace réservé du pied de page 27"/>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fld id="{A0BC4BE0-3C97-8A48-9A4A-D8163D641DAF}" type="slidenum">
              <a:rPr lang="fr-FR"/>
              <a:pPr/>
              <a:t>‹N°›</a:t>
            </a:fld>
            <a:endParaRPr lang="fr-F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a:defRPr/>
            </a:lvl1pPr>
          </a:lstStyle>
          <a:p>
            <a:pPr>
              <a:defRPr/>
            </a:pPr>
            <a:endParaRPr lang="fr-FR"/>
          </a:p>
        </p:txBody>
      </p:sp>
      <p:sp>
        <p:nvSpPr>
          <p:cNvPr id="3" name="Espace réservé du pied de page 23"/>
          <p:cNvSpPr>
            <a:spLocks noGrp="1"/>
          </p:cNvSpPr>
          <p:nvPr>
            <p:ph type="ftr" sz="quarter" idx="11"/>
          </p:nvPr>
        </p:nvSpPr>
        <p:spPr/>
        <p:txBody>
          <a:bodyPr/>
          <a:lstStyle>
            <a:lvl1pPr>
              <a:defRPr/>
            </a:lvl1pPr>
          </a:lstStyle>
          <a:p>
            <a:pPr>
              <a:defRPr/>
            </a:pPr>
            <a:endParaRPr lang="fr-FR"/>
          </a:p>
        </p:txBody>
      </p:sp>
      <p:sp>
        <p:nvSpPr>
          <p:cNvPr id="4" name="Espace réservé du numéro de diapositive 6"/>
          <p:cNvSpPr>
            <a:spLocks noGrp="1"/>
          </p:cNvSpPr>
          <p:nvPr>
            <p:ph type="sldNum" sz="quarter" idx="12"/>
          </p:nvPr>
        </p:nvSpPr>
        <p:spPr/>
        <p:txBody>
          <a:bodyPr/>
          <a:lstStyle>
            <a:lvl1pPr>
              <a:defRPr/>
            </a:lvl1pPr>
          </a:lstStyle>
          <a:p>
            <a:fld id="{9F546145-5902-0341-97D7-E9A4B250CEA8}" type="slidenum">
              <a:rPr lang="fr-FR"/>
              <a:pPr/>
              <a:t>‹N°›</a:t>
            </a:fld>
            <a:endParaRPr lang="fr-F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re 11"/>
          <p:cNvSpPr>
            <a:spLocks noGrp="1"/>
          </p:cNvSpPr>
          <p:nvPr>
            <p:ph type="title"/>
          </p:nvPr>
        </p:nvSpPr>
        <p:spPr>
          <a:xfrm>
            <a:off x="457200" y="5486400"/>
            <a:ext cx="8458200" cy="520700"/>
          </a:xfrm>
        </p:spPr>
        <p:txBody>
          <a:bodyPr/>
          <a:lstStyle>
            <a:lvl1pPr algn="l">
              <a:buNone/>
              <a:defRPr sz="2000" b="1"/>
            </a:lvl1pPr>
          </a:lstStyle>
          <a:p>
            <a:r>
              <a:rPr lang="fr-FR"/>
              <a:t>Cliquez et modifiez le titre</a:t>
            </a:r>
            <a:endParaRPr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e la date 24"/>
          <p:cNvSpPr>
            <a:spLocks noGrp="1"/>
          </p:cNvSpPr>
          <p:nvPr>
            <p:ph type="dt" sz="half" idx="10"/>
          </p:nvPr>
        </p:nvSpPr>
        <p:spPr/>
        <p:txBody>
          <a:bodyPr/>
          <a:lstStyle>
            <a:lvl1pPr>
              <a:defRPr/>
            </a:lvl1pPr>
          </a:lstStyle>
          <a:p>
            <a:pPr>
              <a:defRPr/>
            </a:pPr>
            <a:endParaRPr lang="fr-FR"/>
          </a:p>
        </p:txBody>
      </p:sp>
      <p:sp>
        <p:nvSpPr>
          <p:cNvPr id="7" name="Espace réservé du pied de page 28"/>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fld id="{1D25CDCD-AB24-4E43-AC3F-8C26D2A93718}" type="slidenum">
              <a:rPr lang="fr-FR"/>
              <a:pPr/>
              <a:t>‹N°›</a:t>
            </a:fld>
            <a:endParaRPr lang="fr-F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a:t>Faire glisser l'image vers l'espace réservé ou cliquer sur l'icône pour l'ajouter</a:t>
            </a:r>
            <a:endParaRPr lang="en-US" noProof="0" dirty="0"/>
          </a:p>
        </p:txBody>
      </p:sp>
      <p:sp>
        <p:nvSpPr>
          <p:cNvPr id="17" name="Titre 16"/>
          <p:cNvSpPr>
            <a:spLocks noGrp="1"/>
          </p:cNvSpPr>
          <p:nvPr>
            <p:ph type="title"/>
          </p:nvPr>
        </p:nvSpPr>
        <p:spPr>
          <a:xfrm>
            <a:off x="381000" y="4993760"/>
            <a:ext cx="5867400" cy="522288"/>
          </a:xfrm>
        </p:spPr>
        <p:txBody>
          <a:bodyPr/>
          <a:lstStyle>
            <a:lvl1pPr algn="l">
              <a:buNone/>
              <a:defRPr sz="2000" b="1"/>
            </a:lvl1pPr>
          </a:lstStyle>
          <a:p>
            <a:r>
              <a:rPr lang="fr-FR"/>
              <a:t>Cliquez et modifiez le titre</a:t>
            </a:r>
            <a:endParaRPr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a:t>Cliquez pour modifier les styles du texte du masque</a:t>
            </a:r>
          </a:p>
        </p:txBody>
      </p:sp>
      <p:sp>
        <p:nvSpPr>
          <p:cNvPr id="5" name="Espace réservé de la date 6"/>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a:defRPr/>
            </a:lvl1pPr>
          </a:lstStyle>
          <a:p>
            <a:fld id="{B9EAA03B-D857-9244-AE0C-637998265D72}" type="slidenum">
              <a:rPr lang="fr-FR"/>
              <a:pPr/>
              <a:t>‹N°›</a:t>
            </a:fld>
            <a:endParaRPr lang="fr-F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0"/>
          <p:cNvSpPr>
            <a:spLocks noGrp="1"/>
          </p:cNvSpPr>
          <p:nvPr>
            <p:ph type="dt" sz="half" idx="10"/>
          </p:nvPr>
        </p:nvSpPr>
        <p:spPr/>
        <p:txBody>
          <a:bodyPr/>
          <a:lstStyle>
            <a:lvl1pPr>
              <a:defRPr/>
            </a:lvl1pPr>
          </a:lstStyle>
          <a:p>
            <a:pPr>
              <a:defRPr/>
            </a:pPr>
            <a:endParaRPr lang="fr-FR"/>
          </a:p>
        </p:txBody>
      </p:sp>
      <p:sp>
        <p:nvSpPr>
          <p:cNvPr id="5" name="Espace réservé du pied de page 27"/>
          <p:cNvSpPr>
            <a:spLocks noGrp="1"/>
          </p:cNvSpPr>
          <p:nvPr>
            <p:ph type="ftr" sz="quarter" idx="11"/>
          </p:nvPr>
        </p:nvSpPr>
        <p:spPr/>
        <p:txBody>
          <a:bodyPr/>
          <a:lstStyle>
            <a:lvl1pPr>
              <a:defRPr/>
            </a:lvl1pPr>
          </a:lstStyle>
          <a:p>
            <a:pPr>
              <a:defRPr/>
            </a:pPr>
            <a:endParaRPr lang="fr-FR"/>
          </a:p>
        </p:txBody>
      </p:sp>
      <p:sp>
        <p:nvSpPr>
          <p:cNvPr id="6" name="Espace réservé du numéro de diapositive 4"/>
          <p:cNvSpPr>
            <a:spLocks noGrp="1"/>
          </p:cNvSpPr>
          <p:nvPr>
            <p:ph type="sldNum" sz="quarter" idx="12"/>
          </p:nvPr>
        </p:nvSpPr>
        <p:spPr/>
        <p:txBody>
          <a:bodyPr/>
          <a:lstStyle>
            <a:lvl1pPr>
              <a:defRPr/>
            </a:lvl1pPr>
          </a:lstStyle>
          <a:p>
            <a:fld id="{078657E4-8E69-F545-8561-E3123149E752}" type="slidenum">
              <a:rPr lang="fr-FR"/>
              <a:pPr/>
              <a:t>‹N°›</a:t>
            </a:fld>
            <a:endParaRPr lang="fr-F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lang="fr-FR"/>
              <a:t>Cliquez et modifiez le titre</a:t>
            </a:r>
            <a:endParaRPr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D9274878-B254-614F-B28B-04602CCE7A53}" type="slidenum">
              <a:rPr lang="fr-FR"/>
              <a:pPr/>
              <a:t>‹N°›</a:t>
            </a:fld>
            <a:endParaRPr lang="fr-F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94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10"/>
          <p:cNvSpPr>
            <a:spLocks noGrp="1"/>
          </p:cNvSpPr>
          <p:nvPr>
            <p:ph type="dt" sz="half" idx="10"/>
          </p:nvPr>
        </p:nvSpPr>
        <p:spPr/>
        <p:txBody>
          <a:bodyPr/>
          <a:lstStyle>
            <a:lvl1pPr>
              <a:defRPr/>
            </a:lvl1pPr>
          </a:lstStyle>
          <a:p>
            <a:pPr>
              <a:defRPr/>
            </a:pPr>
            <a:endParaRPr lang="fr-FR"/>
          </a:p>
        </p:txBody>
      </p:sp>
      <p:sp>
        <p:nvSpPr>
          <p:cNvPr id="4" name="Espace réservé du pied de page 27"/>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fld id="{289545AD-3E7E-434C-8557-D104B065E5CE}"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EDB6EF64-FB19-411E-965E-9F52AA474456}" type="slidenum">
              <a:rPr lang="fr-FR" smtClean="0"/>
              <a:pPr/>
              <a:t>‹N°›</a:t>
            </a:fld>
            <a:endParaRPr lang="fr-F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fr-FR"/>
              <a:t>Cliquez et modifiez le titre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ectangle à coins arrondis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fr-FR"/>
              <a:t>Cliquez et modifiez le titre</a:t>
            </a:r>
            <a:endParaRPr lang="en-US"/>
          </a:p>
        </p:txBody>
      </p:sp>
      <p:sp>
        <p:nvSpPr>
          <p:cNvPr id="11" name="Espace réservé de la date 27"/>
          <p:cNvSpPr>
            <a:spLocks noGrp="1"/>
          </p:cNvSpPr>
          <p:nvPr>
            <p:ph type="dt" sz="half" idx="10"/>
          </p:nvPr>
        </p:nvSpPr>
        <p:spPr/>
        <p:txBody>
          <a:bodyPr/>
          <a:lstStyle>
            <a:lvl1pPr>
              <a:defRPr/>
            </a:lvl1pPr>
          </a:lstStyle>
          <a:p>
            <a:pPr>
              <a:defRPr/>
            </a:pPr>
            <a:endParaRPr lang="fr-FR"/>
          </a:p>
        </p:txBody>
      </p:sp>
      <p:sp>
        <p:nvSpPr>
          <p:cNvPr id="12" name="Espace réservé du pied de page 16"/>
          <p:cNvSpPr>
            <a:spLocks noGrp="1"/>
          </p:cNvSpPr>
          <p:nvPr>
            <p:ph type="ftr" sz="quarter" idx="11"/>
          </p:nvPr>
        </p:nvSpPr>
        <p:spPr/>
        <p:txBody>
          <a:bodyPr/>
          <a:lstStyle>
            <a:lvl1pPr>
              <a:defRPr/>
            </a:lvl1pPr>
          </a:lstStyle>
          <a:p>
            <a:pPr>
              <a:defRPr/>
            </a:pPr>
            <a:endParaRPr lang="fr-FR"/>
          </a:p>
        </p:txBody>
      </p:sp>
      <p:sp>
        <p:nvSpPr>
          <p:cNvPr id="13" name="Espace réservé du numéro de diapositive 28"/>
          <p:cNvSpPr>
            <a:spLocks noGrp="1"/>
          </p:cNvSpPr>
          <p:nvPr>
            <p:ph type="sldNum" sz="quarter" idx="12"/>
          </p:nvPr>
        </p:nvSpPr>
        <p:spPr/>
        <p:txBody>
          <a:bodyPr/>
          <a:lstStyle>
            <a:lvl1pPr>
              <a:defRPr/>
            </a:lvl1pPr>
          </a:lstStyle>
          <a:p>
            <a:fld id="{C3C1D1DE-EFC1-0140-A435-D2BC8766A402}" type="slidenum">
              <a:rPr lang="fr-FR"/>
              <a:pPr/>
              <a:t>‹N°›</a:t>
            </a:fld>
            <a:endParaRPr lang="fr-F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8" name="Espace réservé du contenu 7"/>
          <p:cNvSpPr>
            <a:spLocks noGrp="1"/>
          </p:cNvSpPr>
          <p:nvPr>
            <p:ph sz="quarter" idx="1"/>
          </p:nvPr>
        </p:nvSpPr>
        <p:spPr>
          <a:xfrm>
            <a:off x="914400" y="1447800"/>
            <a:ext cx="7772400"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fld id="{B8F457DB-3944-A046-B203-4F52A8C89A6B}" type="slidenum">
              <a:rPr lang="fr-FR"/>
              <a:pPr/>
              <a:t>‹N°›</a:t>
            </a:fld>
            <a:endParaRPr lang="fr-F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ectangle à coins arrondis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re 1"/>
          <p:cNvSpPr>
            <a:spLocks noGrp="1"/>
          </p:cNvSpPr>
          <p:nvPr>
            <p:ph type="title"/>
          </p:nvPr>
        </p:nvSpPr>
        <p:spPr>
          <a:xfrm>
            <a:off x="722313" y="952500"/>
            <a:ext cx="7772400" cy="1362075"/>
          </a:xfrm>
        </p:spPr>
        <p:txBody>
          <a:bodyPr/>
          <a:lstStyle>
            <a:lvl1pPr algn="l">
              <a:buNone/>
              <a:defRPr sz="4000" b="0" cap="none"/>
            </a:lvl1pPr>
          </a:lstStyle>
          <a:p>
            <a:r>
              <a:rPr lang="fr-FR"/>
              <a:t>Cliquez et modifiez le titre</a:t>
            </a:r>
            <a:endParaRPr lang="en-US"/>
          </a:p>
        </p:txBody>
      </p:sp>
      <p:sp>
        <p:nvSpPr>
          <p:cNvPr id="3" name="Espace réservé du texte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9" name="Espace réservé de la date 3"/>
          <p:cNvSpPr>
            <a:spLocks noGrp="1"/>
          </p:cNvSpPr>
          <p:nvPr>
            <p:ph type="dt" sz="half" idx="10"/>
          </p:nvPr>
        </p:nvSpPr>
        <p:spPr/>
        <p:txBody>
          <a:bodyPr vert="horz" wrap="square" lIns="91440" tIns="45720" rIns="91440" bIns="45720" numCol="1" compatLnSpc="1">
            <a:prstTxWarp prst="textNoShape">
              <a:avLst/>
            </a:prstTxWarp>
          </a:bodyPr>
          <a:lstStyle>
            <a:lvl1pPr>
              <a:defRPr/>
            </a:lvl1pPr>
          </a:lstStyle>
          <a:p>
            <a:fld id="{E1640669-F2F5-9D42-BB59-E92BB28C3CF8}" type="datetime1">
              <a:rPr lang="fr-FR"/>
              <a:pPr/>
              <a:t>11/03/2021</a:t>
            </a:fld>
            <a:endParaRPr lang="fr-FR"/>
          </a:p>
        </p:txBody>
      </p:sp>
      <p:sp>
        <p:nvSpPr>
          <p:cNvPr id="10" name="Espace réservé du pied de page 4"/>
          <p:cNvSpPr>
            <a:spLocks noGrp="1"/>
          </p:cNvSpPr>
          <p:nvPr>
            <p:ph type="ftr" sz="quarter" idx="11"/>
          </p:nvPr>
        </p:nvSpPr>
        <p:spPr>
          <a:xfrm>
            <a:off x="800100" y="6172200"/>
            <a:ext cx="4000500" cy="457200"/>
          </a:xfrm>
        </p:spPr>
        <p:txBody>
          <a:bodyPr/>
          <a:lstStyle>
            <a:lvl1pPr>
              <a:defRPr/>
            </a:lvl1pPr>
          </a:lstStyle>
          <a:p>
            <a:pPr>
              <a:defRPr/>
            </a:pPr>
            <a:endParaRPr lang="fr-FR"/>
          </a:p>
        </p:txBody>
      </p:sp>
      <p:sp>
        <p:nvSpPr>
          <p:cNvPr id="11" name="Espace réservé du numéro de diapositive 5"/>
          <p:cNvSpPr>
            <a:spLocks noGrp="1"/>
          </p:cNvSpPr>
          <p:nvPr>
            <p:ph type="sldNum" sz="quarter" idx="12"/>
          </p:nvPr>
        </p:nvSpPr>
        <p:spPr>
          <a:xfrm>
            <a:off x="146050" y="6208713"/>
            <a:ext cx="457200" cy="457200"/>
          </a:xfrm>
        </p:spPr>
        <p:txBody>
          <a:bodyPr/>
          <a:lstStyle>
            <a:lvl1pPr>
              <a:defRPr/>
            </a:lvl1pPr>
          </a:lstStyle>
          <a:p>
            <a:fld id="{A19301C1-53FF-E440-BB68-96C414F22A95}" type="slidenum">
              <a:rPr lang="fr-FR"/>
              <a:pPr/>
              <a:t>‹N°›</a:t>
            </a:fld>
            <a:endParaRPr lang="fr-F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9" name="Espace réservé du contenu 8"/>
          <p:cNvSpPr>
            <a:spLocks noGrp="1"/>
          </p:cNvSpPr>
          <p:nvPr>
            <p:ph sz="quarter" idx="1"/>
          </p:nvPr>
        </p:nvSpPr>
        <p:spPr>
          <a:xfrm>
            <a:off x="914400" y="1447800"/>
            <a:ext cx="3749040"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933950" y="1447800"/>
            <a:ext cx="3749040"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fld id="{968B9D96-DFFF-2A4F-98BC-FC0B312DE529}" type="slidenum">
              <a:rPr lang="fr-FR"/>
              <a:pPr/>
              <a:t>‹N°›</a:t>
            </a:fld>
            <a:endParaRPr lang="fr-F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lstStyle>
            <a:lvl1pPr>
              <a:defRPr/>
            </a:lvl1pPr>
          </a:lstStyle>
          <a:p>
            <a:r>
              <a:rPr lang="fr-FR"/>
              <a:t>Cliquez et modifiez le titre</a:t>
            </a:r>
            <a:endParaRPr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11" name="Espace réservé du contenu 10"/>
          <p:cNvSpPr>
            <a:spLocks noGrp="1"/>
          </p:cNvSpPr>
          <p:nvPr>
            <p:ph sz="half" idx="2"/>
          </p:nvPr>
        </p:nvSpPr>
        <p:spPr>
          <a:xfrm>
            <a:off x="914400" y="2247900"/>
            <a:ext cx="37338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half" idx="4"/>
          </p:nvPr>
        </p:nvSpPr>
        <p:spPr>
          <a:xfrm>
            <a:off x="4953000" y="2247900"/>
            <a:ext cx="37338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fld id="{1A6E781B-ECB1-A94B-B83E-C7AF926A122C}" type="slidenum">
              <a:rPr lang="fr-FR"/>
              <a:pPr/>
              <a:t>‹N°›</a:t>
            </a:fld>
            <a:endParaRPr lang="fr-F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e la date 13"/>
          <p:cNvSpPr>
            <a:spLocks noGrp="1"/>
          </p:cNvSpPr>
          <p:nvPr>
            <p:ph type="dt" sz="half" idx="10"/>
          </p:nvPr>
        </p:nvSpPr>
        <p:spPr/>
        <p:txBody>
          <a:bodyPr/>
          <a:lstStyle>
            <a:lvl1pPr>
              <a:defRPr/>
            </a:lvl1pPr>
          </a:lstStyle>
          <a:p>
            <a:pPr>
              <a:defRPr/>
            </a:pPr>
            <a:endParaRPr lang="fr-FR"/>
          </a:p>
        </p:txBody>
      </p:sp>
      <p:sp>
        <p:nvSpPr>
          <p:cNvPr id="4" name="Espace réservé du pied de page 2"/>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2"/>
          </p:nvPr>
        </p:nvSpPr>
        <p:spPr/>
        <p:txBody>
          <a:bodyPr/>
          <a:lstStyle>
            <a:lvl1pPr>
              <a:defRPr/>
            </a:lvl1pPr>
          </a:lstStyle>
          <a:p>
            <a:fld id="{B83CE874-BD82-3948-93B4-86F4F8322ED0}" type="slidenum">
              <a:rPr lang="fr-FR"/>
              <a:pPr/>
              <a:t>‹N°›</a:t>
            </a:fld>
            <a:endParaRPr lang="fr-F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fld id="{EE01E6CC-13F8-D243-B3DA-6D6FA1BF831E}" type="slidenum">
              <a:rPr lang="fr-FR"/>
              <a:pPr/>
              <a:t>‹N°›</a:t>
            </a:fld>
            <a:endParaRPr lang="fr-F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ectangle à coins arrondis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re 1"/>
          <p:cNvSpPr>
            <a:spLocks noGrp="1"/>
          </p:cNvSpPr>
          <p:nvPr>
            <p:ph type="title"/>
          </p:nvPr>
        </p:nvSpPr>
        <p:spPr>
          <a:xfrm>
            <a:off x="914400" y="273050"/>
            <a:ext cx="7772400" cy="1143000"/>
          </a:xfrm>
        </p:spPr>
        <p:txBody>
          <a:bodyPr/>
          <a:lstStyle>
            <a:lvl1pPr algn="l">
              <a:buNone/>
              <a:defRPr sz="4000" b="0"/>
            </a:lvl1pPr>
          </a:lstStyle>
          <a:p>
            <a:r>
              <a:rPr lang="fr-FR"/>
              <a:t>Cliquez et modifiez le titre</a:t>
            </a:r>
            <a:endParaRPr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fr-FR"/>
              <a:t>Cliquez pour modifier les styles du texte du masque</a:t>
            </a:r>
          </a:p>
        </p:txBody>
      </p:sp>
      <p:sp>
        <p:nvSpPr>
          <p:cNvPr id="11" name="Espace réservé du contenu 10"/>
          <p:cNvSpPr>
            <a:spLocks noGrp="1"/>
          </p:cNvSpPr>
          <p:nvPr>
            <p:ph sz="quarter" idx="1"/>
          </p:nvPr>
        </p:nvSpPr>
        <p:spPr>
          <a:xfrm>
            <a:off x="2971800" y="1600200"/>
            <a:ext cx="5715000" cy="4495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4"/>
          <p:cNvSpPr>
            <a:spLocks noGrp="1"/>
          </p:cNvSpPr>
          <p:nvPr>
            <p:ph type="dt" sz="half" idx="10"/>
          </p:nvPr>
        </p:nvSpPr>
        <p:spPr/>
        <p:txBody>
          <a:bodyPr/>
          <a:lstStyle>
            <a:lvl1pPr>
              <a:defRPr/>
            </a:lvl1pPr>
          </a:lstStyle>
          <a:p>
            <a:pPr>
              <a:defRPr/>
            </a:pPr>
            <a:endParaRPr lang="fr-FR"/>
          </a:p>
        </p:txBody>
      </p:sp>
      <p:sp>
        <p:nvSpPr>
          <p:cNvPr id="8" name="Espace réservé du pied de page 5"/>
          <p:cNvSpPr>
            <a:spLocks noGrp="1"/>
          </p:cNvSpPr>
          <p:nvPr>
            <p:ph type="ftr" sz="quarter" idx="11"/>
          </p:nvPr>
        </p:nvSpPr>
        <p:spPr/>
        <p:txBody>
          <a:bodyPr/>
          <a:lstStyle>
            <a:lvl1pPr>
              <a:defRPr/>
            </a:lvl1pPr>
          </a:lstStyle>
          <a:p>
            <a:pPr>
              <a:defRPr/>
            </a:pPr>
            <a:endParaRPr lang="fr-FR"/>
          </a:p>
        </p:txBody>
      </p:sp>
      <p:sp>
        <p:nvSpPr>
          <p:cNvPr id="9" name="Espace réservé du numéro de diapositive 6"/>
          <p:cNvSpPr>
            <a:spLocks noGrp="1"/>
          </p:cNvSpPr>
          <p:nvPr>
            <p:ph type="sldNum" sz="quarter" idx="12"/>
          </p:nvPr>
        </p:nvSpPr>
        <p:spPr/>
        <p:txBody>
          <a:bodyPr/>
          <a:lstStyle>
            <a:lvl1pPr>
              <a:defRPr/>
            </a:lvl1pPr>
          </a:lstStyle>
          <a:p>
            <a:fld id="{868F63EA-0614-F044-9FF5-01DDF6D7B149}" type="slidenum">
              <a:rPr lang="fr-FR"/>
              <a:pPr/>
              <a:t>‹N°›</a:t>
            </a:fld>
            <a:endParaRPr lang="fr-F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lang="fr-FR"/>
              <a:t>Cliquez et modifiez le titre</a:t>
            </a:r>
            <a:endParaRPr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fr-FR"/>
              <a:t>Cliquez pour modifier les styles du texte du masque</a:t>
            </a:r>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fr-FR" noProof="0"/>
              <a:t>Faire glisser l'image vers l'espace réservé ou cliquer sur l'icône pour l'ajouter</a:t>
            </a:r>
            <a:endParaRPr lang="en-US" noProof="0" dirty="0"/>
          </a:p>
        </p:txBody>
      </p:sp>
      <p:sp>
        <p:nvSpPr>
          <p:cNvPr id="8" name="Espace réservé de la date 4"/>
          <p:cNvSpPr>
            <a:spLocks noGrp="1"/>
          </p:cNvSpPr>
          <p:nvPr>
            <p:ph type="dt" sz="half" idx="10"/>
          </p:nvPr>
        </p:nvSpPr>
        <p:spPr/>
        <p:txBody>
          <a:bodyPr/>
          <a:lstStyle>
            <a:lvl1pPr>
              <a:defRPr/>
            </a:lvl1pPr>
          </a:lstStyle>
          <a:p>
            <a:pPr>
              <a:defRPr/>
            </a:pPr>
            <a:endParaRPr lang="fr-FR"/>
          </a:p>
        </p:txBody>
      </p:sp>
      <p:sp>
        <p:nvSpPr>
          <p:cNvPr id="9" name="Espace réservé du pied de page 5"/>
          <p:cNvSpPr>
            <a:spLocks noGrp="1"/>
          </p:cNvSpPr>
          <p:nvPr>
            <p:ph type="ftr" sz="quarter" idx="11"/>
          </p:nvPr>
        </p:nvSpPr>
        <p:spPr>
          <a:xfrm>
            <a:off x="914400" y="6172200"/>
            <a:ext cx="3886200" cy="457200"/>
          </a:xfrm>
        </p:spPr>
        <p:txBody>
          <a:bodyPr/>
          <a:lstStyle>
            <a:lvl1pPr>
              <a:defRPr/>
            </a:lvl1pPr>
          </a:lstStyle>
          <a:p>
            <a:pPr>
              <a:defRPr/>
            </a:pPr>
            <a:endParaRPr lang="fr-FR"/>
          </a:p>
        </p:txBody>
      </p:sp>
      <p:sp>
        <p:nvSpPr>
          <p:cNvPr id="10" name="Espace réservé du numéro de diapositive 6"/>
          <p:cNvSpPr>
            <a:spLocks noGrp="1"/>
          </p:cNvSpPr>
          <p:nvPr>
            <p:ph type="sldNum" sz="quarter" idx="12"/>
          </p:nvPr>
        </p:nvSpPr>
        <p:spPr>
          <a:xfrm>
            <a:off x="146050" y="6208713"/>
            <a:ext cx="457200" cy="457200"/>
          </a:xfrm>
        </p:spPr>
        <p:txBody>
          <a:bodyPr/>
          <a:lstStyle>
            <a:lvl1pPr>
              <a:defRPr/>
            </a:lvl1pPr>
          </a:lstStyle>
          <a:p>
            <a:fld id="{B3F0A9D7-1483-0C4E-B67F-CA19D137E98F}" type="slidenum">
              <a:rPr lang="fr-FR"/>
              <a:pPr/>
              <a:t>‹N°›</a:t>
            </a:fld>
            <a:endParaRPr lang="fr-F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fld id="{AFEEE1E7-31A2-9C40-9FED-7BF667486DAE}" type="slidenum">
              <a:rPr lang="fr-F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45835B-C58F-EB40-9DF3-120227C7F6E7}" type="slidenum">
              <a:rPr lang="fr-FR" smtClean="0"/>
              <a:pPr/>
              <a:t>‹N°›</a:t>
            </a:fld>
            <a:endParaRPr lang="fr-F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lang="fr-FR"/>
              <a:t>Cliquez et modifiez le titre</a:t>
            </a:r>
            <a:endParaRPr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fld id="{CB8C2A3C-5A94-B344-ACF2-54CBCD5F01C8}" type="slidenum">
              <a:rPr lang="fr-FR"/>
              <a:pPr/>
              <a:t>‹N°›</a:t>
            </a:fld>
            <a:endParaRPr lang="fr-F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FD4016B-B021-4A41-8153-F891A9539AD5}" type="datetimeFigureOut">
              <a:rPr lang="fr-FR" smtClean="0"/>
              <a:pPr/>
              <a:t>11/03/2021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85F9D06-310C-9B46-B643-0B226674F151}" type="slidenum">
              <a:rPr lang="fr-FR" smtClean="0"/>
              <a:pPr/>
              <a:t>‹N°›</a:t>
            </a:fld>
            <a:endParaRPr lang="fr-FR"/>
          </a:p>
        </p:txBody>
      </p:sp>
    </p:spTree>
    <p:extLst>
      <p:ext uri="{BB962C8B-B14F-4D97-AF65-F5344CB8AC3E}">
        <p14:creationId xmlns:p14="http://schemas.microsoft.com/office/powerpoint/2010/main" val="26744432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DEE9B8A-B2E7-EF4C-8437-E8F14BCE1452}" type="datetimeFigureOut">
              <a:rPr lang="fr-FR" smtClean="0"/>
              <a:pPr/>
              <a:t>11/03/2021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B30656CC-808B-A843-ACB5-774EA04611AA}" type="slidenum">
              <a:rPr lang="fr-FR" smtClean="0"/>
              <a:pPr/>
              <a:t>‹N°›</a:t>
            </a:fld>
            <a:endParaRPr lang="fr-FR"/>
          </a:p>
        </p:txBody>
      </p:sp>
    </p:spTree>
    <p:extLst>
      <p:ext uri="{BB962C8B-B14F-4D97-AF65-F5344CB8AC3E}">
        <p14:creationId xmlns:p14="http://schemas.microsoft.com/office/powerpoint/2010/main" val="17220049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CCBB53D-FF1A-7644-887B-DC4A86003DD6}" type="datetimeFigureOut">
              <a:rPr lang="fr-FR" smtClean="0"/>
              <a:pPr/>
              <a:t>11/03/2021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FFFB3D70-704C-1A41-8704-F331D38694BB}" type="slidenum">
              <a:rPr lang="fr-FR" smtClean="0"/>
              <a:pPr/>
              <a:t>‹N°›</a:t>
            </a:fld>
            <a:endParaRPr lang="fr-FR"/>
          </a:p>
        </p:txBody>
      </p:sp>
    </p:spTree>
    <p:extLst>
      <p:ext uri="{BB962C8B-B14F-4D97-AF65-F5344CB8AC3E}">
        <p14:creationId xmlns:p14="http://schemas.microsoft.com/office/powerpoint/2010/main" val="39054617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02408B1C-093F-5545-8C44-61611E9E4400}" type="datetimeFigureOut">
              <a:rPr lang="fr-FR" smtClean="0"/>
              <a:pPr/>
              <a:t>11/03/2021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B78DBC3C-ABD3-9D48-80B9-6DEE35121B98}" type="slidenum">
              <a:rPr lang="fr-FR" smtClean="0"/>
              <a:pPr/>
              <a:t>‹N°›</a:t>
            </a:fld>
            <a:endParaRPr lang="fr-FR"/>
          </a:p>
        </p:txBody>
      </p:sp>
    </p:spTree>
    <p:extLst>
      <p:ext uri="{BB962C8B-B14F-4D97-AF65-F5344CB8AC3E}">
        <p14:creationId xmlns:p14="http://schemas.microsoft.com/office/powerpoint/2010/main" val="13424635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8D7B5E9C-025B-0743-B614-8DAC16C21243}" type="datetimeFigureOut">
              <a:rPr lang="fr-FR" smtClean="0"/>
              <a:pPr/>
              <a:t>11/03/2021</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7082D868-8697-284B-837B-17DB53DFF214}" type="slidenum">
              <a:rPr lang="fr-FR" smtClean="0"/>
              <a:pPr/>
              <a:t>‹N°›</a:t>
            </a:fld>
            <a:endParaRPr lang="fr-FR"/>
          </a:p>
        </p:txBody>
      </p:sp>
    </p:spTree>
    <p:extLst>
      <p:ext uri="{BB962C8B-B14F-4D97-AF65-F5344CB8AC3E}">
        <p14:creationId xmlns:p14="http://schemas.microsoft.com/office/powerpoint/2010/main" val="41098003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4B260FC5-25B0-124E-A07F-277A2A33E2BA}" type="datetimeFigureOut">
              <a:rPr lang="fr-FR" smtClean="0"/>
              <a:pPr/>
              <a:t>11/03/2021</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A5024E02-249B-844C-864F-28FF2F33AD5B}" type="slidenum">
              <a:rPr lang="fr-FR" smtClean="0"/>
              <a:pPr/>
              <a:t>‹N°›</a:t>
            </a:fld>
            <a:endParaRPr lang="fr-FR"/>
          </a:p>
        </p:txBody>
      </p:sp>
    </p:spTree>
    <p:extLst>
      <p:ext uri="{BB962C8B-B14F-4D97-AF65-F5344CB8AC3E}">
        <p14:creationId xmlns:p14="http://schemas.microsoft.com/office/powerpoint/2010/main" val="15171007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725A7BCE-219C-B041-A25A-1D1740B15ABB}" type="datetimeFigureOut">
              <a:rPr lang="fr-FR" smtClean="0"/>
              <a:pPr/>
              <a:t>11/03/2021</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03D009C-0A0E-F148-A237-10D456EC562D}" type="slidenum">
              <a:rPr lang="fr-FR" smtClean="0"/>
              <a:pPr/>
              <a:t>‹N°›</a:t>
            </a:fld>
            <a:endParaRPr lang="fr-FR"/>
          </a:p>
        </p:txBody>
      </p:sp>
    </p:spTree>
    <p:extLst>
      <p:ext uri="{BB962C8B-B14F-4D97-AF65-F5344CB8AC3E}">
        <p14:creationId xmlns:p14="http://schemas.microsoft.com/office/powerpoint/2010/main" val="3271861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3551D2D-ED1F-EC4F-A6FD-4392FE418AEF}" type="datetimeFigureOut">
              <a:rPr lang="fr-FR" smtClean="0"/>
              <a:pPr/>
              <a:t>11/03/2021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8B5BD7B8-296B-9642-8F0E-9ABF1DFC0B38}" type="slidenum">
              <a:rPr lang="fr-FR" smtClean="0"/>
              <a:pPr/>
              <a:t>‹N°›</a:t>
            </a:fld>
            <a:endParaRPr lang="fr-FR"/>
          </a:p>
        </p:txBody>
      </p:sp>
    </p:spTree>
    <p:extLst>
      <p:ext uri="{BB962C8B-B14F-4D97-AF65-F5344CB8AC3E}">
        <p14:creationId xmlns:p14="http://schemas.microsoft.com/office/powerpoint/2010/main" val="34401897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313ABF30-8C0E-4F4A-AC62-2BB6CA52DC6B}" type="datetimeFigureOut">
              <a:rPr lang="fr-FR" smtClean="0"/>
              <a:pPr/>
              <a:t>11/03/2021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EB752F0F-FD8A-A249-AE25-B8D0C5EAB072}" type="slidenum">
              <a:rPr lang="fr-FR" smtClean="0"/>
              <a:pPr/>
              <a:t>‹N°›</a:t>
            </a:fld>
            <a:endParaRPr lang="fr-FR"/>
          </a:p>
        </p:txBody>
      </p:sp>
    </p:spTree>
    <p:extLst>
      <p:ext uri="{BB962C8B-B14F-4D97-AF65-F5344CB8AC3E}">
        <p14:creationId xmlns:p14="http://schemas.microsoft.com/office/powerpoint/2010/main" val="4267248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fr-FR"/>
              <a:t>Cliquez et modifiez le titre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F02B71-8991-4516-A01E-F1A9ACD28BDC}" type="slidenum">
              <a:rPr lang="fr-FR" smtClean="0"/>
              <a:pPr/>
              <a:t>‹N°›</a:t>
            </a:fld>
            <a:endParaRPr lang="fr-F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3E66291-24F9-7645-B23D-BEB3F0BC2630}" type="datetimeFigureOut">
              <a:rPr lang="fr-FR" smtClean="0"/>
              <a:pPr/>
              <a:t>11/03/2021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D4597CF-A7A9-DB41-A3A4-3B0555659BD9}" type="slidenum">
              <a:rPr lang="fr-FR" smtClean="0"/>
              <a:pPr/>
              <a:t>‹N°›</a:t>
            </a:fld>
            <a:endParaRPr lang="fr-FR"/>
          </a:p>
        </p:txBody>
      </p:sp>
    </p:spTree>
    <p:extLst>
      <p:ext uri="{BB962C8B-B14F-4D97-AF65-F5344CB8AC3E}">
        <p14:creationId xmlns:p14="http://schemas.microsoft.com/office/powerpoint/2010/main" val="16717027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07EE94A-BACC-844D-B410-98C56BB42164}" type="datetimeFigureOut">
              <a:rPr lang="fr-FR" smtClean="0"/>
              <a:pPr/>
              <a:t>11/03/2021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439BA6A-B7BE-9D4E-880A-0E24380D886C}" type="slidenum">
              <a:rPr lang="fr-FR" smtClean="0"/>
              <a:pPr/>
              <a:t>‹N°›</a:t>
            </a:fld>
            <a:endParaRPr lang="fr-FR"/>
          </a:p>
        </p:txBody>
      </p:sp>
    </p:spTree>
    <p:extLst>
      <p:ext uri="{BB962C8B-B14F-4D97-AF65-F5344CB8AC3E}">
        <p14:creationId xmlns:p14="http://schemas.microsoft.com/office/powerpoint/2010/main" val="2789916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CDDEC1D-A567-BA49-B18D-C48F4A9BA9AD}" type="datetimeFigureOut">
              <a:rPr lang="fr-FR" smtClean="0"/>
              <a:t>11/03/2021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B0B81B-962D-9D44-8590-BC29365B2BD1}" type="slidenum">
              <a:rPr lang="fr-FR" smtClean="0"/>
              <a:t>‹N°›</a:t>
            </a:fld>
            <a:endParaRPr lang="fr-FR"/>
          </a:p>
        </p:txBody>
      </p:sp>
    </p:spTree>
    <p:extLst>
      <p:ext uri="{BB962C8B-B14F-4D97-AF65-F5344CB8AC3E}">
        <p14:creationId xmlns:p14="http://schemas.microsoft.com/office/powerpoint/2010/main" val="38841608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B0C24-4241-6045-A1FB-0260554D9D30}"/>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328BC9BB-5614-A842-B4E0-BF220FE4895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3B7FD1E-2077-8C4C-B496-FC4AE2D0648F}"/>
              </a:ext>
            </a:extLst>
          </p:cNvPr>
          <p:cNvSpPr>
            <a:spLocks noGrp="1"/>
          </p:cNvSpPr>
          <p:nvPr>
            <p:ph type="dt" sz="half" idx="10"/>
          </p:nvPr>
        </p:nvSpPr>
        <p:spPr>
          <a:xfrm>
            <a:off x="628650" y="6356351"/>
            <a:ext cx="2057400" cy="365125"/>
          </a:xfrm>
          <a:prstGeom prst="rect">
            <a:avLst/>
          </a:prstGeom>
        </p:spPr>
        <p:txBody>
          <a:bodyPr/>
          <a:lstStyle/>
          <a:p>
            <a:fld id="{4FD4016B-B021-4A41-8153-F891A9539AD5}" type="datetimeFigureOut">
              <a:rPr lang="fr-FR" smtClean="0"/>
              <a:pPr/>
              <a:t>11/03/2021</a:t>
            </a:fld>
            <a:endParaRPr lang="fr-FR"/>
          </a:p>
        </p:txBody>
      </p:sp>
      <p:sp>
        <p:nvSpPr>
          <p:cNvPr id="5" name="Espace réservé du pied de page 4">
            <a:extLst>
              <a:ext uri="{FF2B5EF4-FFF2-40B4-BE49-F238E27FC236}">
                <a16:creationId xmlns:a16="http://schemas.microsoft.com/office/drawing/2014/main" id="{367488F2-C0A0-D840-A392-B77BC307F6D3}"/>
              </a:ext>
            </a:extLst>
          </p:cNvPr>
          <p:cNvSpPr>
            <a:spLocks noGrp="1"/>
          </p:cNvSpPr>
          <p:nvPr>
            <p:ph type="ftr" sz="quarter" idx="11"/>
          </p:nvPr>
        </p:nvSpPr>
        <p:spPr>
          <a:xfrm>
            <a:off x="3028950" y="6356351"/>
            <a:ext cx="3086100" cy="365125"/>
          </a:xfrm>
          <a:prstGeom prst="rect">
            <a:avLst/>
          </a:prstGeom>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4E45751E-FB92-264D-8EEF-4B2EB173AFA1}"/>
              </a:ext>
            </a:extLst>
          </p:cNvPr>
          <p:cNvSpPr>
            <a:spLocks noGrp="1"/>
          </p:cNvSpPr>
          <p:nvPr>
            <p:ph type="sldNum" sz="quarter" idx="12"/>
          </p:nvPr>
        </p:nvSpPr>
        <p:spPr>
          <a:xfrm>
            <a:off x="6457950" y="6356351"/>
            <a:ext cx="2057400" cy="365125"/>
          </a:xfrm>
          <a:prstGeom prst="rect">
            <a:avLst/>
          </a:prstGeom>
        </p:spPr>
        <p:txBody>
          <a:bodyPr/>
          <a:lstStyle/>
          <a:p>
            <a:fld id="{385F9D06-310C-9B46-B643-0B226674F151}" type="slidenum">
              <a:rPr lang="fr-FR" smtClean="0"/>
              <a:pPr/>
              <a:t>‹N°›</a:t>
            </a:fld>
            <a:endParaRPr lang="fr-FR"/>
          </a:p>
        </p:txBody>
      </p:sp>
    </p:spTree>
    <p:extLst>
      <p:ext uri="{BB962C8B-B14F-4D97-AF65-F5344CB8AC3E}">
        <p14:creationId xmlns:p14="http://schemas.microsoft.com/office/powerpoint/2010/main" val="1676714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B6F341-2457-434D-BA7D-C04A610C0120}"/>
              </a:ext>
            </a:extLst>
          </p:cNvPr>
          <p:cNvSpPr>
            <a:spLocks noGrp="1"/>
          </p:cNvSpPr>
          <p:nvPr>
            <p:ph type="title"/>
          </p:nvPr>
        </p:nvSpPr>
        <p:spPr>
          <a:xfrm>
            <a:off x="628650" y="365126"/>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1ABF1A95-30DC-7947-8824-D17C242980FC}"/>
              </a:ext>
            </a:extLst>
          </p:cNvPr>
          <p:cNvSpPr>
            <a:spLocks noGrp="1"/>
          </p:cNvSpPr>
          <p:nvPr>
            <p:ph idx="1"/>
          </p:nvPr>
        </p:nvSpPr>
        <p:spPr>
          <a:xfrm>
            <a:off x="628650" y="1825625"/>
            <a:ext cx="78867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A75E70-E859-2649-896E-6CCE2BC57EB8}"/>
              </a:ext>
            </a:extLst>
          </p:cNvPr>
          <p:cNvSpPr>
            <a:spLocks noGrp="1"/>
          </p:cNvSpPr>
          <p:nvPr>
            <p:ph type="dt" sz="half" idx="10"/>
          </p:nvPr>
        </p:nvSpPr>
        <p:spPr>
          <a:xfrm>
            <a:off x="628650" y="6356351"/>
            <a:ext cx="2057400" cy="365125"/>
          </a:xfrm>
          <a:prstGeom prst="rect">
            <a:avLst/>
          </a:prstGeom>
        </p:spPr>
        <p:txBody>
          <a:bodyPr/>
          <a:lstStyle/>
          <a:p>
            <a:fld id="{DDEE9B8A-B2E7-EF4C-8437-E8F14BCE1452}" type="datetimeFigureOut">
              <a:rPr lang="fr-FR" smtClean="0"/>
              <a:pPr/>
              <a:t>11/03/2021</a:t>
            </a:fld>
            <a:endParaRPr lang="fr-FR"/>
          </a:p>
        </p:txBody>
      </p:sp>
      <p:sp>
        <p:nvSpPr>
          <p:cNvPr id="5" name="Espace réservé du pied de page 4">
            <a:extLst>
              <a:ext uri="{FF2B5EF4-FFF2-40B4-BE49-F238E27FC236}">
                <a16:creationId xmlns:a16="http://schemas.microsoft.com/office/drawing/2014/main" id="{B1C6CED5-48D4-A047-BBB7-59632B680017}"/>
              </a:ext>
            </a:extLst>
          </p:cNvPr>
          <p:cNvSpPr>
            <a:spLocks noGrp="1"/>
          </p:cNvSpPr>
          <p:nvPr>
            <p:ph type="ftr" sz="quarter" idx="11"/>
          </p:nvPr>
        </p:nvSpPr>
        <p:spPr>
          <a:xfrm>
            <a:off x="3028950" y="6356351"/>
            <a:ext cx="3086100" cy="365125"/>
          </a:xfrm>
          <a:prstGeom prst="rect">
            <a:avLst/>
          </a:prstGeom>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8A134195-6B25-0E42-8AF4-25F80D6F7133}"/>
              </a:ext>
            </a:extLst>
          </p:cNvPr>
          <p:cNvSpPr>
            <a:spLocks noGrp="1"/>
          </p:cNvSpPr>
          <p:nvPr>
            <p:ph type="sldNum" sz="quarter" idx="12"/>
          </p:nvPr>
        </p:nvSpPr>
        <p:spPr>
          <a:xfrm>
            <a:off x="6457950" y="6356351"/>
            <a:ext cx="2057400" cy="365125"/>
          </a:xfrm>
          <a:prstGeom prst="rect">
            <a:avLst/>
          </a:prstGeom>
        </p:spPr>
        <p:txBody>
          <a:bodyPr/>
          <a:lstStyle/>
          <a:p>
            <a:fld id="{B30656CC-808B-A843-ACB5-774EA04611AA}" type="slidenum">
              <a:rPr lang="fr-FR" smtClean="0"/>
              <a:pPr/>
              <a:t>‹N°›</a:t>
            </a:fld>
            <a:endParaRPr lang="fr-FR"/>
          </a:p>
        </p:txBody>
      </p:sp>
    </p:spTree>
    <p:extLst>
      <p:ext uri="{BB962C8B-B14F-4D97-AF65-F5344CB8AC3E}">
        <p14:creationId xmlns:p14="http://schemas.microsoft.com/office/powerpoint/2010/main" val="2460372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1ABB0-85AB-D044-A307-5AE3CCCBEA71}"/>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0EFAECF7-2D8A-8A4D-AE84-DC422ACF0605}"/>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F279A9-4B97-4746-8ACD-845E75484068}"/>
              </a:ext>
            </a:extLst>
          </p:cNvPr>
          <p:cNvSpPr>
            <a:spLocks noGrp="1"/>
          </p:cNvSpPr>
          <p:nvPr>
            <p:ph type="dt" sz="half" idx="10"/>
          </p:nvPr>
        </p:nvSpPr>
        <p:spPr>
          <a:xfrm>
            <a:off x="628650" y="6356351"/>
            <a:ext cx="2057400" cy="365125"/>
          </a:xfrm>
          <a:prstGeom prst="rect">
            <a:avLst/>
          </a:prstGeom>
        </p:spPr>
        <p:txBody>
          <a:bodyPr/>
          <a:lstStyle/>
          <a:p>
            <a:fld id="{20BC938A-8F69-FE40-9200-C7BE18C9C3ED}" type="datetimeFigureOut">
              <a:rPr lang="fr-FR" smtClean="0"/>
              <a:t>11/03/2021</a:t>
            </a:fld>
            <a:endParaRPr lang="fr-FR"/>
          </a:p>
        </p:txBody>
      </p:sp>
      <p:sp>
        <p:nvSpPr>
          <p:cNvPr id="5" name="Espace réservé du pied de page 4">
            <a:extLst>
              <a:ext uri="{FF2B5EF4-FFF2-40B4-BE49-F238E27FC236}">
                <a16:creationId xmlns:a16="http://schemas.microsoft.com/office/drawing/2014/main" id="{6D11A63C-EF89-C249-8DA4-7771F22F7C35}"/>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A6EB8F2-FB16-3C40-9337-01D70F400394}"/>
              </a:ext>
            </a:extLst>
          </p:cNvPr>
          <p:cNvSpPr>
            <a:spLocks noGrp="1"/>
          </p:cNvSpPr>
          <p:nvPr>
            <p:ph type="sldNum" sz="quarter" idx="12"/>
          </p:nvPr>
        </p:nvSpPr>
        <p:spPr>
          <a:xfrm>
            <a:off x="6457950" y="6356351"/>
            <a:ext cx="2057400" cy="365125"/>
          </a:xfrm>
          <a:prstGeom prst="rect">
            <a:avLst/>
          </a:prstGeom>
        </p:spPr>
        <p:txBody>
          <a:bodyPr/>
          <a:lstStyle/>
          <a:p>
            <a:fld id="{7A9D24C4-D395-1C40-AFDF-7CF173EFFA7A}" type="slidenum">
              <a:rPr lang="fr-FR" smtClean="0"/>
              <a:t>‹N°›</a:t>
            </a:fld>
            <a:endParaRPr lang="fr-FR"/>
          </a:p>
        </p:txBody>
      </p:sp>
    </p:spTree>
    <p:extLst>
      <p:ext uri="{BB962C8B-B14F-4D97-AF65-F5344CB8AC3E}">
        <p14:creationId xmlns:p14="http://schemas.microsoft.com/office/powerpoint/2010/main" val="26783662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06215-F20A-BC43-9505-1314328E2A8E}"/>
              </a:ext>
            </a:extLst>
          </p:cNvPr>
          <p:cNvSpPr>
            <a:spLocks noGrp="1"/>
          </p:cNvSpPr>
          <p:nvPr>
            <p:ph type="title"/>
          </p:nvPr>
        </p:nvSpPr>
        <p:spPr>
          <a:xfrm>
            <a:off x="628650" y="365126"/>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509A8611-B10A-324F-B905-90DCDDE5480A}"/>
              </a:ext>
            </a:extLst>
          </p:cNvPr>
          <p:cNvSpPr>
            <a:spLocks noGrp="1"/>
          </p:cNvSpPr>
          <p:nvPr>
            <p:ph sz="half" idx="1"/>
          </p:nvPr>
        </p:nvSpPr>
        <p:spPr>
          <a:xfrm>
            <a:off x="628650" y="1825625"/>
            <a:ext cx="38862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75D154B-EEA2-544C-B916-B417253CF08A}"/>
              </a:ext>
            </a:extLst>
          </p:cNvPr>
          <p:cNvSpPr>
            <a:spLocks noGrp="1"/>
          </p:cNvSpPr>
          <p:nvPr>
            <p:ph sz="half" idx="2"/>
          </p:nvPr>
        </p:nvSpPr>
        <p:spPr>
          <a:xfrm>
            <a:off x="4629150" y="1825625"/>
            <a:ext cx="38862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9347189-3A0B-EB40-8DFE-B728C224213F}"/>
              </a:ext>
            </a:extLst>
          </p:cNvPr>
          <p:cNvSpPr>
            <a:spLocks noGrp="1"/>
          </p:cNvSpPr>
          <p:nvPr>
            <p:ph type="dt" sz="half" idx="10"/>
          </p:nvPr>
        </p:nvSpPr>
        <p:spPr>
          <a:xfrm>
            <a:off x="628650" y="6356351"/>
            <a:ext cx="2057400" cy="365125"/>
          </a:xfrm>
          <a:prstGeom prst="rect">
            <a:avLst/>
          </a:prstGeom>
        </p:spPr>
        <p:txBody>
          <a:bodyPr/>
          <a:lstStyle/>
          <a:p>
            <a:fld id="{02408B1C-093F-5545-8C44-61611E9E4400}" type="datetimeFigureOut">
              <a:rPr lang="fr-FR" smtClean="0"/>
              <a:pPr/>
              <a:t>11/03/2021</a:t>
            </a:fld>
            <a:endParaRPr lang="fr-FR"/>
          </a:p>
        </p:txBody>
      </p:sp>
      <p:sp>
        <p:nvSpPr>
          <p:cNvPr id="6" name="Espace réservé du pied de page 5">
            <a:extLst>
              <a:ext uri="{FF2B5EF4-FFF2-40B4-BE49-F238E27FC236}">
                <a16:creationId xmlns:a16="http://schemas.microsoft.com/office/drawing/2014/main" id="{9925295C-1E86-D543-80D1-51B8C99D7A57}"/>
              </a:ext>
            </a:extLst>
          </p:cNvPr>
          <p:cNvSpPr>
            <a:spLocks noGrp="1"/>
          </p:cNvSpPr>
          <p:nvPr>
            <p:ph type="ftr" sz="quarter" idx="11"/>
          </p:nvPr>
        </p:nvSpPr>
        <p:spPr>
          <a:xfrm>
            <a:off x="3028950" y="6356351"/>
            <a:ext cx="3086100" cy="365125"/>
          </a:xfrm>
          <a:prstGeom prst="rect">
            <a:avLst/>
          </a:prstGeom>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C6FD21D2-EEC5-C24B-ABDB-29EE88D3F378}"/>
              </a:ext>
            </a:extLst>
          </p:cNvPr>
          <p:cNvSpPr>
            <a:spLocks noGrp="1"/>
          </p:cNvSpPr>
          <p:nvPr>
            <p:ph type="sldNum" sz="quarter" idx="12"/>
          </p:nvPr>
        </p:nvSpPr>
        <p:spPr>
          <a:xfrm>
            <a:off x="6457950" y="6356351"/>
            <a:ext cx="2057400" cy="365125"/>
          </a:xfrm>
          <a:prstGeom prst="rect">
            <a:avLst/>
          </a:prstGeom>
        </p:spPr>
        <p:txBody>
          <a:bodyPr/>
          <a:lstStyle/>
          <a:p>
            <a:fld id="{B78DBC3C-ABD3-9D48-80B9-6DEE35121B98}" type="slidenum">
              <a:rPr lang="fr-FR" smtClean="0"/>
              <a:pPr/>
              <a:t>‹N°›</a:t>
            </a:fld>
            <a:endParaRPr lang="fr-FR"/>
          </a:p>
        </p:txBody>
      </p:sp>
    </p:spTree>
    <p:extLst>
      <p:ext uri="{BB962C8B-B14F-4D97-AF65-F5344CB8AC3E}">
        <p14:creationId xmlns:p14="http://schemas.microsoft.com/office/powerpoint/2010/main" val="11873368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F3F0D-BAEA-7D4B-8804-0187D9ED9023}"/>
              </a:ext>
            </a:extLst>
          </p:cNvPr>
          <p:cNvSpPr>
            <a:spLocks noGrp="1"/>
          </p:cNvSpPr>
          <p:nvPr>
            <p:ph type="title"/>
          </p:nvPr>
        </p:nvSpPr>
        <p:spPr>
          <a:xfrm>
            <a:off x="629841" y="365126"/>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4430AAA9-8994-464E-8EAB-199324354044}"/>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0530A83-E2F8-C844-8B56-AC4127950193}"/>
              </a:ext>
            </a:extLst>
          </p:cNvPr>
          <p:cNvSpPr>
            <a:spLocks noGrp="1"/>
          </p:cNvSpPr>
          <p:nvPr>
            <p:ph sz="half" idx="2"/>
          </p:nvPr>
        </p:nvSpPr>
        <p:spPr>
          <a:xfrm>
            <a:off x="629842" y="2505075"/>
            <a:ext cx="3868340"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C099BEA-B9F9-D84E-9D9F-67173E62046C}"/>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72A5E56-8581-FC48-93EB-9222784EAD91}"/>
              </a:ext>
            </a:extLst>
          </p:cNvPr>
          <p:cNvSpPr>
            <a:spLocks noGrp="1"/>
          </p:cNvSpPr>
          <p:nvPr>
            <p:ph sz="quarter" idx="4"/>
          </p:nvPr>
        </p:nvSpPr>
        <p:spPr>
          <a:xfrm>
            <a:off x="4629150" y="2505075"/>
            <a:ext cx="3887391"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59589A8-25FD-504A-9F95-8279152DC7A8}"/>
              </a:ext>
            </a:extLst>
          </p:cNvPr>
          <p:cNvSpPr>
            <a:spLocks noGrp="1"/>
          </p:cNvSpPr>
          <p:nvPr>
            <p:ph type="dt" sz="half" idx="10"/>
          </p:nvPr>
        </p:nvSpPr>
        <p:spPr>
          <a:xfrm>
            <a:off x="628650" y="6356351"/>
            <a:ext cx="2057400" cy="365125"/>
          </a:xfrm>
          <a:prstGeom prst="rect">
            <a:avLst/>
          </a:prstGeom>
        </p:spPr>
        <p:txBody>
          <a:bodyPr/>
          <a:lstStyle/>
          <a:p>
            <a:fld id="{8D7B5E9C-025B-0743-B614-8DAC16C21243}" type="datetimeFigureOut">
              <a:rPr lang="fr-FR" smtClean="0"/>
              <a:pPr/>
              <a:t>11/03/2021</a:t>
            </a:fld>
            <a:endParaRPr lang="fr-FR"/>
          </a:p>
        </p:txBody>
      </p:sp>
      <p:sp>
        <p:nvSpPr>
          <p:cNvPr id="8" name="Espace réservé du pied de page 7">
            <a:extLst>
              <a:ext uri="{FF2B5EF4-FFF2-40B4-BE49-F238E27FC236}">
                <a16:creationId xmlns:a16="http://schemas.microsoft.com/office/drawing/2014/main" id="{741B584E-016C-A84C-9298-4F45688BF829}"/>
              </a:ext>
            </a:extLst>
          </p:cNvPr>
          <p:cNvSpPr>
            <a:spLocks noGrp="1"/>
          </p:cNvSpPr>
          <p:nvPr>
            <p:ph type="ftr" sz="quarter" idx="11"/>
          </p:nvPr>
        </p:nvSpPr>
        <p:spPr>
          <a:xfrm>
            <a:off x="3028950" y="6356351"/>
            <a:ext cx="3086100" cy="365125"/>
          </a:xfrm>
          <a:prstGeom prst="rect">
            <a:avLst/>
          </a:prstGeom>
        </p:spPr>
        <p:txBody>
          <a:bodyPr/>
          <a:lstStyle/>
          <a:p>
            <a:pPr>
              <a:defRPr/>
            </a:pPr>
            <a:endParaRPr lang="fr-FR"/>
          </a:p>
        </p:txBody>
      </p:sp>
      <p:sp>
        <p:nvSpPr>
          <p:cNvPr id="9" name="Espace réservé du numéro de diapositive 8">
            <a:extLst>
              <a:ext uri="{FF2B5EF4-FFF2-40B4-BE49-F238E27FC236}">
                <a16:creationId xmlns:a16="http://schemas.microsoft.com/office/drawing/2014/main" id="{B6755483-1B84-B347-8E0E-2CB998AB7BC9}"/>
              </a:ext>
            </a:extLst>
          </p:cNvPr>
          <p:cNvSpPr>
            <a:spLocks noGrp="1"/>
          </p:cNvSpPr>
          <p:nvPr>
            <p:ph type="sldNum" sz="quarter" idx="12"/>
          </p:nvPr>
        </p:nvSpPr>
        <p:spPr>
          <a:xfrm>
            <a:off x="6457950" y="6356351"/>
            <a:ext cx="2057400" cy="365125"/>
          </a:xfrm>
          <a:prstGeom prst="rect">
            <a:avLst/>
          </a:prstGeom>
        </p:spPr>
        <p:txBody>
          <a:bodyPr/>
          <a:lstStyle/>
          <a:p>
            <a:fld id="{7082D868-8697-284B-837B-17DB53DFF214}" type="slidenum">
              <a:rPr lang="fr-FR" smtClean="0"/>
              <a:pPr/>
              <a:t>‹N°›</a:t>
            </a:fld>
            <a:endParaRPr lang="fr-FR"/>
          </a:p>
        </p:txBody>
      </p:sp>
    </p:spTree>
    <p:extLst>
      <p:ext uri="{BB962C8B-B14F-4D97-AF65-F5344CB8AC3E}">
        <p14:creationId xmlns:p14="http://schemas.microsoft.com/office/powerpoint/2010/main" val="2686600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69175-888A-AD47-AD51-481A9F0FD9A0}"/>
              </a:ext>
            </a:extLst>
          </p:cNvPr>
          <p:cNvSpPr>
            <a:spLocks noGrp="1"/>
          </p:cNvSpPr>
          <p:nvPr>
            <p:ph type="title"/>
          </p:nvPr>
        </p:nvSpPr>
        <p:spPr>
          <a:xfrm>
            <a:off x="628650" y="365126"/>
            <a:ext cx="78867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85048D52-AA06-5A4D-AEBC-9EED3FEF7065}"/>
              </a:ext>
            </a:extLst>
          </p:cNvPr>
          <p:cNvSpPr>
            <a:spLocks noGrp="1"/>
          </p:cNvSpPr>
          <p:nvPr>
            <p:ph type="dt" sz="half" idx="10"/>
          </p:nvPr>
        </p:nvSpPr>
        <p:spPr>
          <a:xfrm>
            <a:off x="628650" y="6356351"/>
            <a:ext cx="2057400" cy="365125"/>
          </a:xfrm>
          <a:prstGeom prst="rect">
            <a:avLst/>
          </a:prstGeom>
        </p:spPr>
        <p:txBody>
          <a:bodyPr/>
          <a:lstStyle/>
          <a:p>
            <a:fld id="{4B260FC5-25B0-124E-A07F-277A2A33E2BA}" type="datetimeFigureOut">
              <a:rPr lang="fr-FR" smtClean="0"/>
              <a:pPr/>
              <a:t>11/03/2021</a:t>
            </a:fld>
            <a:endParaRPr lang="fr-FR"/>
          </a:p>
        </p:txBody>
      </p:sp>
      <p:sp>
        <p:nvSpPr>
          <p:cNvPr id="4" name="Espace réservé du pied de page 3">
            <a:extLst>
              <a:ext uri="{FF2B5EF4-FFF2-40B4-BE49-F238E27FC236}">
                <a16:creationId xmlns:a16="http://schemas.microsoft.com/office/drawing/2014/main" id="{328F7AAE-0C4A-5840-8FA4-D2B7AAB797A4}"/>
              </a:ext>
            </a:extLst>
          </p:cNvPr>
          <p:cNvSpPr>
            <a:spLocks noGrp="1"/>
          </p:cNvSpPr>
          <p:nvPr>
            <p:ph type="ftr" sz="quarter" idx="11"/>
          </p:nvPr>
        </p:nvSpPr>
        <p:spPr>
          <a:xfrm>
            <a:off x="3028950" y="6356351"/>
            <a:ext cx="3086100" cy="365125"/>
          </a:xfrm>
          <a:prstGeom prst="rect">
            <a:avLst/>
          </a:prstGeom>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8461A194-226F-F04F-9C0D-19FC84273474}"/>
              </a:ext>
            </a:extLst>
          </p:cNvPr>
          <p:cNvSpPr>
            <a:spLocks noGrp="1"/>
          </p:cNvSpPr>
          <p:nvPr>
            <p:ph type="sldNum" sz="quarter" idx="12"/>
          </p:nvPr>
        </p:nvSpPr>
        <p:spPr>
          <a:xfrm>
            <a:off x="6457950" y="6356351"/>
            <a:ext cx="2057400" cy="365125"/>
          </a:xfrm>
          <a:prstGeom prst="rect">
            <a:avLst/>
          </a:prstGeom>
        </p:spPr>
        <p:txBody>
          <a:bodyPr/>
          <a:lstStyle/>
          <a:p>
            <a:fld id="{A5024E02-249B-844C-864F-28FF2F33AD5B}" type="slidenum">
              <a:rPr lang="fr-FR" smtClean="0"/>
              <a:pPr/>
              <a:t>‹N°›</a:t>
            </a:fld>
            <a:endParaRPr lang="fr-FR"/>
          </a:p>
        </p:txBody>
      </p:sp>
    </p:spTree>
    <p:extLst>
      <p:ext uri="{BB962C8B-B14F-4D97-AF65-F5344CB8AC3E}">
        <p14:creationId xmlns:p14="http://schemas.microsoft.com/office/powerpoint/2010/main" val="21413865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CBC93A7-0272-2F49-86A2-406B529CBA58}"/>
              </a:ext>
            </a:extLst>
          </p:cNvPr>
          <p:cNvSpPr>
            <a:spLocks noGrp="1"/>
          </p:cNvSpPr>
          <p:nvPr>
            <p:ph type="dt" sz="half" idx="10"/>
          </p:nvPr>
        </p:nvSpPr>
        <p:spPr>
          <a:xfrm>
            <a:off x="628650" y="6356351"/>
            <a:ext cx="2057400" cy="365125"/>
          </a:xfrm>
          <a:prstGeom prst="rect">
            <a:avLst/>
          </a:prstGeom>
        </p:spPr>
        <p:txBody>
          <a:bodyPr/>
          <a:lstStyle/>
          <a:p>
            <a:fld id="{725A7BCE-219C-B041-A25A-1D1740B15ABB}" type="datetimeFigureOut">
              <a:rPr lang="fr-FR" smtClean="0"/>
              <a:pPr/>
              <a:t>11/03/2021</a:t>
            </a:fld>
            <a:endParaRPr lang="fr-FR"/>
          </a:p>
        </p:txBody>
      </p:sp>
      <p:sp>
        <p:nvSpPr>
          <p:cNvPr id="3" name="Espace réservé du pied de page 2">
            <a:extLst>
              <a:ext uri="{FF2B5EF4-FFF2-40B4-BE49-F238E27FC236}">
                <a16:creationId xmlns:a16="http://schemas.microsoft.com/office/drawing/2014/main" id="{8287B9DA-D7D2-DD43-92E4-050DB3EDB750}"/>
              </a:ext>
            </a:extLst>
          </p:cNvPr>
          <p:cNvSpPr>
            <a:spLocks noGrp="1"/>
          </p:cNvSpPr>
          <p:nvPr>
            <p:ph type="ftr" sz="quarter" idx="11"/>
          </p:nvPr>
        </p:nvSpPr>
        <p:spPr>
          <a:xfrm>
            <a:off x="3028950" y="6356351"/>
            <a:ext cx="3086100" cy="365125"/>
          </a:xfrm>
          <a:prstGeom prst="rect">
            <a:avLst/>
          </a:prstGeom>
        </p:spPr>
        <p:txBody>
          <a:bodyPr/>
          <a:lstStyle/>
          <a:p>
            <a:pPr>
              <a:defRPr/>
            </a:pPr>
            <a:endParaRPr lang="fr-FR"/>
          </a:p>
        </p:txBody>
      </p:sp>
      <p:sp>
        <p:nvSpPr>
          <p:cNvPr id="4" name="Espace réservé du numéro de diapositive 3">
            <a:extLst>
              <a:ext uri="{FF2B5EF4-FFF2-40B4-BE49-F238E27FC236}">
                <a16:creationId xmlns:a16="http://schemas.microsoft.com/office/drawing/2014/main" id="{6047109E-4B42-E648-A594-022F29363888}"/>
              </a:ext>
            </a:extLst>
          </p:cNvPr>
          <p:cNvSpPr>
            <a:spLocks noGrp="1"/>
          </p:cNvSpPr>
          <p:nvPr>
            <p:ph type="sldNum" sz="quarter" idx="12"/>
          </p:nvPr>
        </p:nvSpPr>
        <p:spPr>
          <a:xfrm>
            <a:off x="6457950" y="6356351"/>
            <a:ext cx="2057400" cy="365125"/>
          </a:xfrm>
          <a:prstGeom prst="rect">
            <a:avLst/>
          </a:prstGeom>
        </p:spPr>
        <p:txBody>
          <a:bodyPr/>
          <a:lstStyle/>
          <a:p>
            <a:fld id="{403D009C-0A0E-F148-A237-10D456EC562D}" type="slidenum">
              <a:rPr lang="fr-FR" smtClean="0"/>
              <a:pPr/>
              <a:t>‹N°›</a:t>
            </a:fld>
            <a:endParaRPr lang="fr-FR"/>
          </a:p>
        </p:txBody>
      </p:sp>
    </p:spTree>
    <p:extLst>
      <p:ext uri="{BB962C8B-B14F-4D97-AF65-F5344CB8AC3E}">
        <p14:creationId xmlns:p14="http://schemas.microsoft.com/office/powerpoint/2010/main" val="171097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2A74E3-1368-9743-85EF-6C1E830E10D2}" type="slidenum">
              <a:rPr lang="fr-FR" smtClean="0"/>
              <a:pPr/>
              <a:t>‹N°›</a:t>
            </a:fld>
            <a:endParaRPr lang="fr-F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87525-91D5-774F-B974-E5256A504C7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D76CA5E9-8497-2B4F-BEA3-07E15146BF7B}"/>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1CB379A-72EF-7047-BB25-D564C98D994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313C8A-E95C-104D-8D74-79286CC8F548}"/>
              </a:ext>
            </a:extLst>
          </p:cNvPr>
          <p:cNvSpPr>
            <a:spLocks noGrp="1"/>
          </p:cNvSpPr>
          <p:nvPr>
            <p:ph type="dt" sz="half" idx="10"/>
          </p:nvPr>
        </p:nvSpPr>
        <p:spPr>
          <a:xfrm>
            <a:off x="628650" y="6356351"/>
            <a:ext cx="2057400" cy="365125"/>
          </a:xfrm>
          <a:prstGeom prst="rect">
            <a:avLst/>
          </a:prstGeom>
        </p:spPr>
        <p:txBody>
          <a:bodyPr/>
          <a:lstStyle/>
          <a:p>
            <a:fld id="{63551D2D-ED1F-EC4F-A6FD-4392FE418AEF}" type="datetimeFigureOut">
              <a:rPr lang="fr-FR" smtClean="0"/>
              <a:pPr/>
              <a:t>11/03/2021</a:t>
            </a:fld>
            <a:endParaRPr lang="fr-FR"/>
          </a:p>
        </p:txBody>
      </p:sp>
      <p:sp>
        <p:nvSpPr>
          <p:cNvPr id="6" name="Espace réservé du pied de page 5">
            <a:extLst>
              <a:ext uri="{FF2B5EF4-FFF2-40B4-BE49-F238E27FC236}">
                <a16:creationId xmlns:a16="http://schemas.microsoft.com/office/drawing/2014/main" id="{3B6EE37B-9F06-B64E-A8E7-F4A360EB1074}"/>
              </a:ext>
            </a:extLst>
          </p:cNvPr>
          <p:cNvSpPr>
            <a:spLocks noGrp="1"/>
          </p:cNvSpPr>
          <p:nvPr>
            <p:ph type="ftr" sz="quarter" idx="11"/>
          </p:nvPr>
        </p:nvSpPr>
        <p:spPr>
          <a:xfrm>
            <a:off x="3028950" y="6356351"/>
            <a:ext cx="3086100" cy="365125"/>
          </a:xfrm>
          <a:prstGeom prst="rect">
            <a:avLst/>
          </a:prstGeom>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F40DC6BF-802A-BE48-962B-19981B7A41C9}"/>
              </a:ext>
            </a:extLst>
          </p:cNvPr>
          <p:cNvSpPr>
            <a:spLocks noGrp="1"/>
          </p:cNvSpPr>
          <p:nvPr>
            <p:ph type="sldNum" sz="quarter" idx="12"/>
          </p:nvPr>
        </p:nvSpPr>
        <p:spPr>
          <a:xfrm>
            <a:off x="6457950" y="6356351"/>
            <a:ext cx="2057400" cy="365125"/>
          </a:xfrm>
          <a:prstGeom prst="rect">
            <a:avLst/>
          </a:prstGeom>
        </p:spPr>
        <p:txBody>
          <a:bodyPr/>
          <a:lstStyle/>
          <a:p>
            <a:fld id="{8B5BD7B8-296B-9642-8F0E-9ABF1DFC0B38}" type="slidenum">
              <a:rPr lang="fr-FR" smtClean="0"/>
              <a:pPr/>
              <a:t>‹N°›</a:t>
            </a:fld>
            <a:endParaRPr lang="fr-FR"/>
          </a:p>
        </p:txBody>
      </p:sp>
    </p:spTree>
    <p:extLst>
      <p:ext uri="{BB962C8B-B14F-4D97-AF65-F5344CB8AC3E}">
        <p14:creationId xmlns:p14="http://schemas.microsoft.com/office/powerpoint/2010/main" val="11994409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AFC5D-8480-5E4D-BB01-84B8C51C3FC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58A129E0-67ED-7F49-AEFB-8C18F4EB677F}"/>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81EE2DB4-820C-AC4F-BBD1-8F298AFAADE2}"/>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33F0F5-141C-2C45-A4BA-98F28D1C3922}"/>
              </a:ext>
            </a:extLst>
          </p:cNvPr>
          <p:cNvSpPr>
            <a:spLocks noGrp="1"/>
          </p:cNvSpPr>
          <p:nvPr>
            <p:ph type="dt" sz="half" idx="10"/>
          </p:nvPr>
        </p:nvSpPr>
        <p:spPr>
          <a:xfrm>
            <a:off x="628650" y="6356351"/>
            <a:ext cx="2057400" cy="365125"/>
          </a:xfrm>
          <a:prstGeom prst="rect">
            <a:avLst/>
          </a:prstGeom>
        </p:spPr>
        <p:txBody>
          <a:bodyPr/>
          <a:lstStyle/>
          <a:p>
            <a:fld id="{313ABF30-8C0E-4F4A-AC62-2BB6CA52DC6B}" type="datetimeFigureOut">
              <a:rPr lang="fr-FR" smtClean="0"/>
              <a:pPr/>
              <a:t>11/03/2021</a:t>
            </a:fld>
            <a:endParaRPr lang="fr-FR"/>
          </a:p>
        </p:txBody>
      </p:sp>
      <p:sp>
        <p:nvSpPr>
          <p:cNvPr id="6" name="Espace réservé du pied de page 5">
            <a:extLst>
              <a:ext uri="{FF2B5EF4-FFF2-40B4-BE49-F238E27FC236}">
                <a16:creationId xmlns:a16="http://schemas.microsoft.com/office/drawing/2014/main" id="{D003EC63-E73F-FE4E-B6C3-1A6158846AFA}"/>
              </a:ext>
            </a:extLst>
          </p:cNvPr>
          <p:cNvSpPr>
            <a:spLocks noGrp="1"/>
          </p:cNvSpPr>
          <p:nvPr>
            <p:ph type="ftr" sz="quarter" idx="11"/>
          </p:nvPr>
        </p:nvSpPr>
        <p:spPr>
          <a:xfrm>
            <a:off x="3028950" y="6356351"/>
            <a:ext cx="3086100" cy="365125"/>
          </a:xfrm>
          <a:prstGeom prst="rect">
            <a:avLst/>
          </a:prstGeom>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5B9ECC4A-359A-D44F-8154-73336E7748C4}"/>
              </a:ext>
            </a:extLst>
          </p:cNvPr>
          <p:cNvSpPr>
            <a:spLocks noGrp="1"/>
          </p:cNvSpPr>
          <p:nvPr>
            <p:ph type="sldNum" sz="quarter" idx="12"/>
          </p:nvPr>
        </p:nvSpPr>
        <p:spPr>
          <a:xfrm>
            <a:off x="6457950" y="6356351"/>
            <a:ext cx="2057400" cy="365125"/>
          </a:xfrm>
          <a:prstGeom prst="rect">
            <a:avLst/>
          </a:prstGeom>
        </p:spPr>
        <p:txBody>
          <a:bodyPr/>
          <a:lstStyle/>
          <a:p>
            <a:fld id="{EB752F0F-FD8A-A249-AE25-B8D0C5EAB072}" type="slidenum">
              <a:rPr lang="fr-FR" smtClean="0"/>
              <a:pPr/>
              <a:t>‹N°›</a:t>
            </a:fld>
            <a:endParaRPr lang="fr-FR"/>
          </a:p>
        </p:txBody>
      </p:sp>
    </p:spTree>
    <p:extLst>
      <p:ext uri="{BB962C8B-B14F-4D97-AF65-F5344CB8AC3E}">
        <p14:creationId xmlns:p14="http://schemas.microsoft.com/office/powerpoint/2010/main" val="9891724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61C04-C1F1-C749-AC26-4A1EF166621E}"/>
              </a:ext>
            </a:extLst>
          </p:cNvPr>
          <p:cNvSpPr>
            <a:spLocks noGrp="1"/>
          </p:cNvSpPr>
          <p:nvPr>
            <p:ph type="title"/>
          </p:nvPr>
        </p:nvSpPr>
        <p:spPr>
          <a:xfrm>
            <a:off x="628650" y="365126"/>
            <a:ext cx="78867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6A31118-68BB-BD43-853D-FE567720AAB2}"/>
              </a:ext>
            </a:extLst>
          </p:cNvPr>
          <p:cNvSpPr>
            <a:spLocks noGrp="1"/>
          </p:cNvSpPr>
          <p:nvPr>
            <p:ph type="body" orient="vert" idx="1"/>
          </p:nvPr>
        </p:nvSpPr>
        <p:spPr>
          <a:xfrm>
            <a:off x="628650" y="1825625"/>
            <a:ext cx="78867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246CFA-8E3C-454F-8404-F5329A213FD3}"/>
              </a:ext>
            </a:extLst>
          </p:cNvPr>
          <p:cNvSpPr>
            <a:spLocks noGrp="1"/>
          </p:cNvSpPr>
          <p:nvPr>
            <p:ph type="dt" sz="half" idx="10"/>
          </p:nvPr>
        </p:nvSpPr>
        <p:spPr>
          <a:xfrm>
            <a:off x="628650" y="6356351"/>
            <a:ext cx="2057400" cy="365125"/>
          </a:xfrm>
          <a:prstGeom prst="rect">
            <a:avLst/>
          </a:prstGeom>
        </p:spPr>
        <p:txBody>
          <a:bodyPr/>
          <a:lstStyle/>
          <a:p>
            <a:fld id="{73E66291-24F9-7645-B23D-BEB3F0BC2630}" type="datetimeFigureOut">
              <a:rPr lang="fr-FR" smtClean="0"/>
              <a:pPr/>
              <a:t>11/03/2021</a:t>
            </a:fld>
            <a:endParaRPr lang="fr-FR"/>
          </a:p>
        </p:txBody>
      </p:sp>
      <p:sp>
        <p:nvSpPr>
          <p:cNvPr id="5" name="Espace réservé du pied de page 4">
            <a:extLst>
              <a:ext uri="{FF2B5EF4-FFF2-40B4-BE49-F238E27FC236}">
                <a16:creationId xmlns:a16="http://schemas.microsoft.com/office/drawing/2014/main" id="{258759CE-4952-6542-8773-D868948237A6}"/>
              </a:ext>
            </a:extLst>
          </p:cNvPr>
          <p:cNvSpPr>
            <a:spLocks noGrp="1"/>
          </p:cNvSpPr>
          <p:nvPr>
            <p:ph type="ftr" sz="quarter" idx="11"/>
          </p:nvPr>
        </p:nvSpPr>
        <p:spPr>
          <a:xfrm>
            <a:off x="3028950" y="6356351"/>
            <a:ext cx="3086100" cy="365125"/>
          </a:xfrm>
          <a:prstGeom prst="rect">
            <a:avLst/>
          </a:prstGeom>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2CCE184B-2055-E04C-9AF0-0407510181A7}"/>
              </a:ext>
            </a:extLst>
          </p:cNvPr>
          <p:cNvSpPr>
            <a:spLocks noGrp="1"/>
          </p:cNvSpPr>
          <p:nvPr>
            <p:ph type="sldNum" sz="quarter" idx="12"/>
          </p:nvPr>
        </p:nvSpPr>
        <p:spPr>
          <a:xfrm>
            <a:off x="6457950" y="6356351"/>
            <a:ext cx="2057400" cy="365125"/>
          </a:xfrm>
          <a:prstGeom prst="rect">
            <a:avLst/>
          </a:prstGeom>
        </p:spPr>
        <p:txBody>
          <a:bodyPr/>
          <a:lstStyle/>
          <a:p>
            <a:fld id="{1D4597CF-A7A9-DB41-A3A4-3B0555659BD9}" type="slidenum">
              <a:rPr lang="fr-FR" smtClean="0"/>
              <a:pPr/>
              <a:t>‹N°›</a:t>
            </a:fld>
            <a:endParaRPr lang="fr-FR"/>
          </a:p>
        </p:txBody>
      </p:sp>
    </p:spTree>
    <p:extLst>
      <p:ext uri="{BB962C8B-B14F-4D97-AF65-F5344CB8AC3E}">
        <p14:creationId xmlns:p14="http://schemas.microsoft.com/office/powerpoint/2010/main" val="40050644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A46EB88-C4D5-5E40-93FC-4ED591EB416F}"/>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FEF0C60-5BF2-0A4D-AD52-5D88E527D7D8}"/>
              </a:ext>
            </a:extLst>
          </p:cNvPr>
          <p:cNvSpPr>
            <a:spLocks noGrp="1"/>
          </p:cNvSpPr>
          <p:nvPr>
            <p:ph type="body" orient="vert" idx="1"/>
          </p:nvPr>
        </p:nvSpPr>
        <p:spPr>
          <a:xfrm>
            <a:off x="628650" y="365125"/>
            <a:ext cx="5800725"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1E35CA-F38D-3647-95E3-E4857DCD51F1}"/>
              </a:ext>
            </a:extLst>
          </p:cNvPr>
          <p:cNvSpPr>
            <a:spLocks noGrp="1"/>
          </p:cNvSpPr>
          <p:nvPr>
            <p:ph type="dt" sz="half" idx="10"/>
          </p:nvPr>
        </p:nvSpPr>
        <p:spPr>
          <a:xfrm>
            <a:off x="628650" y="6356351"/>
            <a:ext cx="2057400" cy="365125"/>
          </a:xfrm>
          <a:prstGeom prst="rect">
            <a:avLst/>
          </a:prstGeom>
        </p:spPr>
        <p:txBody>
          <a:bodyPr/>
          <a:lstStyle/>
          <a:p>
            <a:fld id="{E07EE94A-BACC-844D-B410-98C56BB42164}" type="datetimeFigureOut">
              <a:rPr lang="fr-FR" smtClean="0"/>
              <a:pPr/>
              <a:t>11/03/2021</a:t>
            </a:fld>
            <a:endParaRPr lang="fr-FR"/>
          </a:p>
        </p:txBody>
      </p:sp>
      <p:sp>
        <p:nvSpPr>
          <p:cNvPr id="5" name="Espace réservé du pied de page 4">
            <a:extLst>
              <a:ext uri="{FF2B5EF4-FFF2-40B4-BE49-F238E27FC236}">
                <a16:creationId xmlns:a16="http://schemas.microsoft.com/office/drawing/2014/main" id="{40F60B2F-E90A-B342-8C22-64CB53B67A9C}"/>
              </a:ext>
            </a:extLst>
          </p:cNvPr>
          <p:cNvSpPr>
            <a:spLocks noGrp="1"/>
          </p:cNvSpPr>
          <p:nvPr>
            <p:ph type="ftr" sz="quarter" idx="11"/>
          </p:nvPr>
        </p:nvSpPr>
        <p:spPr>
          <a:xfrm>
            <a:off x="3028950" y="6356351"/>
            <a:ext cx="3086100" cy="365125"/>
          </a:xfrm>
          <a:prstGeom prst="rect">
            <a:avLst/>
          </a:prstGeom>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D06513C9-7C8A-8745-8E68-4975D63D1054}"/>
              </a:ext>
            </a:extLst>
          </p:cNvPr>
          <p:cNvSpPr>
            <a:spLocks noGrp="1"/>
          </p:cNvSpPr>
          <p:nvPr>
            <p:ph type="sldNum" sz="quarter" idx="12"/>
          </p:nvPr>
        </p:nvSpPr>
        <p:spPr>
          <a:xfrm>
            <a:off x="6457950" y="6356351"/>
            <a:ext cx="2057400" cy="365125"/>
          </a:xfrm>
          <a:prstGeom prst="rect">
            <a:avLst/>
          </a:prstGeom>
        </p:spPr>
        <p:txBody>
          <a:bodyPr/>
          <a:lstStyle/>
          <a:p>
            <a:fld id="{2439BA6A-B7BE-9D4E-880A-0E24380D886C}" type="slidenum">
              <a:rPr lang="fr-FR" smtClean="0"/>
              <a:pPr/>
              <a:t>‹N°›</a:t>
            </a:fld>
            <a:endParaRPr lang="fr-FR"/>
          </a:p>
        </p:txBody>
      </p:sp>
    </p:spTree>
    <p:extLst>
      <p:ext uri="{BB962C8B-B14F-4D97-AF65-F5344CB8AC3E}">
        <p14:creationId xmlns:p14="http://schemas.microsoft.com/office/powerpoint/2010/main" val="141600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0F072B5-F9AC-6745-A9C1-AC70932DB0DA}" type="slidenum">
              <a:rPr lang="fr-FR" smtClean="0"/>
              <a:pPr/>
              <a:t>‹N°›</a:t>
            </a:fld>
            <a:endParaRPr lang="fr-F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A71467-650F-6C4B-B6EE-B2B0C6021F90}" type="slidenum">
              <a:rPr lang="fr-FR" smtClean="0"/>
              <a:pPr/>
              <a:t>‹N°›</a:t>
            </a:fld>
            <a:endParaRPr lang="fr-F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A71467-650F-6C4B-B6EE-B2B0C6021F90}" type="slidenum">
              <a:rPr lang="fr-FR" smtClean="0"/>
              <a:pPr/>
              <a:t>‹N°›</a:t>
            </a:fld>
            <a:endParaRPr lang="fr-F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DDEE9B8A-B2E7-EF4C-8437-E8F14BCE1452}" type="datetimeFigureOut">
              <a:rPr lang="fr-FR" smtClean="0"/>
              <a:pPr/>
              <a:t>11/03/2021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fld id="{B30656CC-808B-A843-ACB5-774EA04611AA}"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A71467-650F-6C4B-B6EE-B2B0C6021F90}" type="slidenum">
              <a:rPr lang="fr-FR" smtClean="0"/>
              <a:pPr/>
              <a:t>‹N°›</a:t>
            </a:fld>
            <a:endParaRPr lang="fr-F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61CA038-DC00-7644-B615-1097E30560D3}"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C4B332A-48C6-9943-8DB1-552937FD7ADC}"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fr-FR"/>
              <a:t>Cliquez et modifiez le titre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B4B530-71C8-C043-9F03-83DB305A722D}"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fr-FR"/>
              <a:t>Cliquez et modifiez le titre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6124" y="6288741"/>
            <a:ext cx="1887537" cy="365125"/>
          </a:xfrm>
        </p:spPr>
        <p:txBody>
          <a:bodyPr/>
          <a:lstStyle/>
          <a:p>
            <a:endParaRPr lang="fr-FR"/>
          </a:p>
        </p:txBody>
      </p:sp>
      <p:sp>
        <p:nvSpPr>
          <p:cNvPr id="6" name="Footer Placeholder 5"/>
          <p:cNvSpPr>
            <a:spLocks noGrp="1"/>
          </p:cNvSpPr>
          <p:nvPr>
            <p:ph type="ftr" sz="quarter" idx="11"/>
          </p:nvPr>
        </p:nvSpPr>
        <p:spPr>
          <a:xfrm>
            <a:off x="5867399" y="6288741"/>
            <a:ext cx="2675965" cy="365125"/>
          </a:xfrm>
        </p:spPr>
        <p:txBody>
          <a:bodyPr/>
          <a:lstStyle/>
          <a:p>
            <a:endParaRPr lang="fr-FR"/>
          </a:p>
        </p:txBody>
      </p:sp>
      <p:sp>
        <p:nvSpPr>
          <p:cNvPr id="7" name="Slide Number Placeholder 6"/>
          <p:cNvSpPr>
            <a:spLocks noGrp="1"/>
          </p:cNvSpPr>
          <p:nvPr>
            <p:ph type="sldNum" sz="quarter" idx="12"/>
          </p:nvPr>
        </p:nvSpPr>
        <p:spPr/>
        <p:txBody>
          <a:bodyPr/>
          <a:lstStyle/>
          <a:p>
            <a:fld id="{7AAC6A5B-B9A9-2041-ACDB-8E6B061B74F7}" type="slidenum">
              <a:rPr lang="fr-FR" smtClean="0"/>
              <a:pPr/>
              <a:t>‹N°›</a:t>
            </a:fld>
            <a:endParaRPr lang="fr-F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fr-FR"/>
              <a:t>Cliquez et modifiez le titre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endParaRPr lang="fr-FR"/>
          </a:p>
        </p:txBody>
      </p:sp>
      <p:sp>
        <p:nvSpPr>
          <p:cNvPr id="6" name="Footer Placeholder 5"/>
          <p:cNvSpPr>
            <a:spLocks noGrp="1"/>
          </p:cNvSpPr>
          <p:nvPr>
            <p:ph type="ftr" sz="quarter" idx="11"/>
          </p:nvPr>
        </p:nvSpPr>
        <p:spPr>
          <a:xfrm>
            <a:off x="3325813" y="6288741"/>
            <a:ext cx="5217551" cy="365125"/>
          </a:xfrm>
        </p:spPr>
        <p:txBody>
          <a:bodyPr/>
          <a:lstStyle/>
          <a:p>
            <a:endParaRPr lang="fr-FR"/>
          </a:p>
        </p:txBody>
      </p:sp>
      <p:sp>
        <p:nvSpPr>
          <p:cNvPr id="7" name="Slide Number Placeholder 6"/>
          <p:cNvSpPr>
            <a:spLocks noGrp="1"/>
          </p:cNvSpPr>
          <p:nvPr>
            <p:ph type="sldNum" sz="quarter" idx="12"/>
          </p:nvPr>
        </p:nvSpPr>
        <p:spPr/>
        <p:txBody>
          <a:bodyPr/>
          <a:lstStyle/>
          <a:p>
            <a:fld id="{7BA71467-650F-6C4B-B6EE-B2B0C6021F90}" type="slidenum">
              <a:rPr lang="fr-FR" smtClean="0"/>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fr-FR"/>
              <a:t>Cliquez et modifiez le titre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endParaRPr lang="fr-FR"/>
          </a:p>
        </p:txBody>
      </p:sp>
      <p:sp>
        <p:nvSpPr>
          <p:cNvPr id="6" name="Footer Placeholder 5"/>
          <p:cNvSpPr>
            <a:spLocks noGrp="1"/>
          </p:cNvSpPr>
          <p:nvPr>
            <p:ph type="ftr" sz="quarter" idx="11"/>
          </p:nvPr>
        </p:nvSpPr>
        <p:spPr>
          <a:xfrm>
            <a:off x="3325813" y="6288741"/>
            <a:ext cx="5217551" cy="365125"/>
          </a:xfrm>
        </p:spPr>
        <p:txBody>
          <a:bodyPr/>
          <a:lstStyle/>
          <a:p>
            <a:endParaRPr lang="fr-FR"/>
          </a:p>
        </p:txBody>
      </p:sp>
      <p:sp>
        <p:nvSpPr>
          <p:cNvPr id="7" name="Slide Number Placeholder 6"/>
          <p:cNvSpPr>
            <a:spLocks noGrp="1"/>
          </p:cNvSpPr>
          <p:nvPr>
            <p:ph type="sldNum" sz="quarter" idx="12"/>
          </p:nvPr>
        </p:nvSpPr>
        <p:spPr/>
        <p:txBody>
          <a:bodyPr/>
          <a:lstStyle/>
          <a:p>
            <a:fld id="{7BA71467-650F-6C4B-B6EE-B2B0C6021F90}" type="slidenum">
              <a:rPr lang="fr-FR" smtClean="0"/>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413D93-14B0-F744-AFE0-4E281B265D2B}" type="slidenum">
              <a:rPr lang="fr-FR" smtClean="0"/>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DAB721-A830-F948-B9A9-3418C124EF7B}" type="slidenum">
              <a:rPr lang="fr-FR" smtClean="0"/>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A4C8C7A-7EB1-C547-8035-DC15E6CB720E}" type="slidenum">
              <a:rPr lang="fr-FR" smtClean="0"/>
              <a:pPr/>
              <a:t>‹N°›</a:t>
            </a:fld>
            <a:endParaRPr lang="fr-F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fr-FR"/>
              <a:t>Cliquez et modifiez le titre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DCCBB53D-FF1A-7644-887B-DC4A86003DD6}" type="datetimeFigureOut">
              <a:rPr lang="fr-FR" smtClean="0"/>
              <a:pPr/>
              <a:t>11/03/2021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fld id="{FFFB3D70-704C-1A41-8704-F331D38694BB}"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614440-46DC-6045-97FC-92E6F6983079}" type="slidenum">
              <a:rPr lang="fr-FR" smtClean="0"/>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fr-FR"/>
              <a:t>Cliquez et modifiez le titre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50A3A5-D375-6F42-B80A-63A129A56873}" type="slidenum">
              <a:rPr lang="fr-FR" smtClean="0"/>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F201A5-AB41-7942-8611-43CC6A3BF1D6}" type="slidenum">
              <a:rPr lang="fr-FR" smtClean="0"/>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F2829B4-2918-F141-8A8C-FF56008E4250}" type="slidenum">
              <a:rPr lang="fr-FR" smtClean="0"/>
              <a:pPr/>
              <a:t>‹N°›</a:t>
            </a:fld>
            <a:endParaRPr lang="fr-F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A71467-650F-6C4B-B6EE-B2B0C6021F90}" type="slidenum">
              <a:rPr lang="fr-FR" smtClean="0"/>
              <a:pPr/>
              <a:t>‹N°›</a:t>
            </a:fld>
            <a:endParaRPr lang="fr-F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A71467-650F-6C4B-B6EE-B2B0C6021F90}" type="slidenum">
              <a:rPr lang="fr-FR" smtClean="0"/>
              <a:pPr/>
              <a:t>‹N°›</a:t>
            </a:fld>
            <a:endParaRPr lang="fr-F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A71467-650F-6C4B-B6EE-B2B0C6021F90}" type="slidenum">
              <a:rPr lang="fr-FR" smtClean="0"/>
              <a:pPr/>
              <a:t>‹N°›</a:t>
            </a:fld>
            <a:endParaRPr lang="fr-F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BB647B0-B393-6D4E-8466-A7391388B938}" type="slidenum">
              <a:rPr lang="fr-FR" smtClean="0"/>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7CF9BA-D2E4-A24B-AEBD-CA644BA86B46}" type="slidenum">
              <a:rPr lang="fr-FR" smtClean="0"/>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fr-FR"/>
              <a:t>Cliquez et modifiez le titre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62ED61A-91CE-8649-9000-7375D237F60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02408B1C-093F-5545-8C44-61611E9E4400}" type="datetimeFigureOut">
              <a:rPr lang="fr-FR" smtClean="0"/>
              <a:pPr/>
              <a:t>11/03/2021</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smtClean="0"/>
            </a:lvl1pPr>
          </a:lstStyle>
          <a:p>
            <a:fld id="{B78DBC3C-ABD3-9D48-80B9-6DEE35121B98}"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fr-FR"/>
              <a:t>Cliquez et modifiez le titre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6124" y="6288741"/>
            <a:ext cx="1887537" cy="365125"/>
          </a:xfrm>
        </p:spPr>
        <p:txBody>
          <a:bodyPr/>
          <a:lstStyle/>
          <a:p>
            <a:endParaRPr lang="fr-FR"/>
          </a:p>
        </p:txBody>
      </p:sp>
      <p:sp>
        <p:nvSpPr>
          <p:cNvPr id="6" name="Footer Placeholder 5"/>
          <p:cNvSpPr>
            <a:spLocks noGrp="1"/>
          </p:cNvSpPr>
          <p:nvPr>
            <p:ph type="ftr" sz="quarter" idx="11"/>
          </p:nvPr>
        </p:nvSpPr>
        <p:spPr>
          <a:xfrm>
            <a:off x="5867399" y="6288741"/>
            <a:ext cx="2675965" cy="365125"/>
          </a:xfrm>
        </p:spPr>
        <p:txBody>
          <a:bodyPr/>
          <a:lstStyle/>
          <a:p>
            <a:endParaRPr lang="fr-FR"/>
          </a:p>
        </p:txBody>
      </p:sp>
      <p:sp>
        <p:nvSpPr>
          <p:cNvPr id="7" name="Slide Number Placeholder 6"/>
          <p:cNvSpPr>
            <a:spLocks noGrp="1"/>
          </p:cNvSpPr>
          <p:nvPr>
            <p:ph type="sldNum" sz="quarter" idx="12"/>
          </p:nvPr>
        </p:nvSpPr>
        <p:spPr/>
        <p:txBody>
          <a:bodyPr/>
          <a:lstStyle/>
          <a:p>
            <a:fld id="{37795E31-C1F9-A942-B1F9-28A7CF7627FA}" type="slidenum">
              <a:rPr lang="fr-FR" smtClean="0"/>
              <a:pPr/>
              <a:t>‹N°›</a:t>
            </a:fld>
            <a:endParaRPr lang="fr-F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fr-FR"/>
              <a:t>Cliquez et modifiez le titre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endParaRPr lang="fr-FR"/>
          </a:p>
        </p:txBody>
      </p:sp>
      <p:sp>
        <p:nvSpPr>
          <p:cNvPr id="6" name="Footer Placeholder 5"/>
          <p:cNvSpPr>
            <a:spLocks noGrp="1"/>
          </p:cNvSpPr>
          <p:nvPr>
            <p:ph type="ftr" sz="quarter" idx="11"/>
          </p:nvPr>
        </p:nvSpPr>
        <p:spPr>
          <a:xfrm>
            <a:off x="3325813" y="6288741"/>
            <a:ext cx="5217551" cy="365125"/>
          </a:xfrm>
        </p:spPr>
        <p:txBody>
          <a:bodyPr/>
          <a:lstStyle/>
          <a:p>
            <a:endParaRPr lang="fr-FR"/>
          </a:p>
        </p:txBody>
      </p:sp>
      <p:sp>
        <p:nvSpPr>
          <p:cNvPr id="7" name="Slide Number Placeholder 6"/>
          <p:cNvSpPr>
            <a:spLocks noGrp="1"/>
          </p:cNvSpPr>
          <p:nvPr>
            <p:ph type="sldNum" sz="quarter" idx="12"/>
          </p:nvPr>
        </p:nvSpPr>
        <p:spPr/>
        <p:txBody>
          <a:bodyPr/>
          <a:lstStyle/>
          <a:p>
            <a:fld id="{7BA71467-650F-6C4B-B6EE-B2B0C6021F90}" type="slidenum">
              <a:rPr lang="fr-FR" smtClean="0"/>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fr-FR"/>
              <a:t>Cliquez et modifiez le titre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endParaRPr lang="fr-FR"/>
          </a:p>
        </p:txBody>
      </p:sp>
      <p:sp>
        <p:nvSpPr>
          <p:cNvPr id="6" name="Footer Placeholder 5"/>
          <p:cNvSpPr>
            <a:spLocks noGrp="1"/>
          </p:cNvSpPr>
          <p:nvPr>
            <p:ph type="ftr" sz="quarter" idx="11"/>
          </p:nvPr>
        </p:nvSpPr>
        <p:spPr>
          <a:xfrm>
            <a:off x="3325813" y="6288741"/>
            <a:ext cx="5217551" cy="365125"/>
          </a:xfrm>
        </p:spPr>
        <p:txBody>
          <a:bodyPr/>
          <a:lstStyle/>
          <a:p>
            <a:endParaRPr lang="fr-FR"/>
          </a:p>
        </p:txBody>
      </p:sp>
      <p:sp>
        <p:nvSpPr>
          <p:cNvPr id="7" name="Slide Number Placeholder 6"/>
          <p:cNvSpPr>
            <a:spLocks noGrp="1"/>
          </p:cNvSpPr>
          <p:nvPr>
            <p:ph type="sldNum" sz="quarter" idx="12"/>
          </p:nvPr>
        </p:nvSpPr>
        <p:spPr/>
        <p:txBody>
          <a:bodyPr/>
          <a:lstStyle/>
          <a:p>
            <a:fld id="{7BA71467-650F-6C4B-B6EE-B2B0C6021F90}" type="slidenum">
              <a:rPr lang="fr-FR" smtClean="0"/>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FA9517-2C11-AE42-A75A-814FE629985D}" type="slidenum">
              <a:rPr lang="fr-FR" smtClean="0"/>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5241B7E-DEF6-B94D-85EE-38287CF371F6}" type="slidenum">
              <a:rPr lang="fr-FR" smtClean="0"/>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365875"/>
            <a:ext cx="1905000" cy="457200"/>
          </a:xfrm>
        </p:spPr>
        <p:txBody>
          <a:bodyPr/>
          <a:lstStyle>
            <a:lvl1pPr>
              <a:defRPr/>
            </a:lvl1pPr>
          </a:lstStyle>
          <a:p>
            <a:endParaRPr lang="fr-FR"/>
          </a:p>
        </p:txBody>
      </p:sp>
      <p:sp>
        <p:nvSpPr>
          <p:cNvPr id="4" name="Espace réservé du pied de page 3"/>
          <p:cNvSpPr>
            <a:spLocks noGrp="1"/>
          </p:cNvSpPr>
          <p:nvPr>
            <p:ph type="ftr" sz="quarter" idx="11"/>
          </p:nvPr>
        </p:nvSpPr>
        <p:spPr>
          <a:xfrm>
            <a:off x="3124200" y="6365875"/>
            <a:ext cx="2895600" cy="457200"/>
          </a:xfrm>
        </p:spPr>
        <p:txBody>
          <a:bodyPr/>
          <a:lstStyle>
            <a:lvl1pPr>
              <a:defRPr/>
            </a:lvl1pPr>
          </a:lstStyle>
          <a:p>
            <a:endParaRPr lang="fr-FR"/>
          </a:p>
        </p:txBody>
      </p:sp>
      <p:sp>
        <p:nvSpPr>
          <p:cNvPr id="5" name="Espace réservé du numéro de diapositive 4"/>
          <p:cNvSpPr>
            <a:spLocks noGrp="1"/>
          </p:cNvSpPr>
          <p:nvPr>
            <p:ph type="sldNum" sz="quarter" idx="12"/>
          </p:nvPr>
        </p:nvSpPr>
        <p:spPr>
          <a:xfrm>
            <a:off x="6553200" y="6365875"/>
            <a:ext cx="1905000" cy="457200"/>
          </a:xfrm>
        </p:spPr>
        <p:txBody>
          <a:bodyPr/>
          <a:lstStyle>
            <a:lvl1pPr>
              <a:defRPr smtClean="0"/>
            </a:lvl1pPr>
          </a:lstStyle>
          <a:p>
            <a:fld id="{88AD80E1-E090-C543-825A-8BAFED21BE04}" type="slidenum">
              <a:rPr lang="fr-FR"/>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fr-FR"/>
              <a:t>Cliquez et modifiez le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p>
            <a:fld id="{4FD4016B-B021-4A41-8153-F891A9539AD5}" type="datetimeFigureOut">
              <a:rPr lang="fr-FR" smtClean="0"/>
              <a:pPr/>
              <a:t>11/03/2021</a:t>
            </a:fld>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11" name="Espace réservé du numéro de diapositive 10"/>
          <p:cNvSpPr>
            <a:spLocks noGrp="1"/>
          </p:cNvSpPr>
          <p:nvPr>
            <p:ph type="sldNum" sz="quarter" idx="12"/>
          </p:nvPr>
        </p:nvSpPr>
        <p:spPr/>
        <p:txBody>
          <a:bodyPr/>
          <a:lstStyle/>
          <a:p>
            <a:fld id="{385F9D06-310C-9B46-B643-0B226674F151}" type="slidenum">
              <a:rPr lang="fr-FR" smtClean="0"/>
              <a:pPr/>
              <a:t>‹N°›</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Cliquez et modifiez le titre</a:t>
            </a:r>
            <a:endParaRPr kumimoji="0" lang="en-US"/>
          </a:p>
        </p:txBody>
      </p:sp>
      <p:sp>
        <p:nvSpPr>
          <p:cNvPr id="3" name="Espace réservé du contenu 2"/>
          <p:cNvSpPr>
            <a:spLocks noGrp="1"/>
          </p:cNvSpPr>
          <p:nvPr>
            <p:ph idx="1"/>
          </p:nvPr>
        </p:nvSpPr>
        <p:spPr>
          <a:xfrm>
            <a:off x="502920" y="530352"/>
            <a:ext cx="8183880" cy="41879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DEE9B8A-B2E7-EF4C-8437-E8F14BCE1452}" type="datetimeFigureOut">
              <a:rPr lang="fr-FR" smtClean="0"/>
              <a:pPr/>
              <a:t>11/03/2021</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fld id="{B30656CC-808B-A843-ACB5-774EA04611AA}" type="slidenum">
              <a:rPr lang="fr-FR" smtClean="0"/>
              <a:pPr/>
              <a:t>‹N°›</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fr-FR"/>
              <a:t>Cliquez et modifiez le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DCCBB53D-FF1A-7644-887B-DC4A86003DD6}" type="datetimeFigureOut">
              <a:rPr lang="fr-FR" smtClean="0"/>
              <a:pPr/>
              <a:t>11/03/2021</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fld id="{FFFB3D70-704C-1A41-8704-F331D38694BB}" type="slidenum">
              <a:rPr lang="fr-FR" smtClean="0"/>
              <a:pPr/>
              <a:t>‹N°›</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et modifiez le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02408B1C-093F-5545-8C44-61611E9E4400}" type="datetimeFigureOut">
              <a:rPr lang="fr-FR" smtClean="0"/>
              <a:pPr/>
              <a:t>11/03/2021</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fld id="{B78DBC3C-ABD3-9D48-80B9-6DEE35121B9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8D7B5E9C-025B-0743-B614-8DAC16C21243}" type="datetimeFigureOut">
              <a:rPr lang="fr-FR" smtClean="0"/>
              <a:pPr/>
              <a:t>11/03/2021</a:t>
            </a:fld>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smtClean="0"/>
            </a:lvl1pPr>
          </a:lstStyle>
          <a:p>
            <a:fld id="{7082D868-8697-284B-837B-17DB53DFF214}"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lstStyle>
          <a:p>
            <a:r>
              <a:rPr kumimoji="0" lang="fr-FR"/>
              <a:t>Cliquez et modifiez le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8D7B5E9C-025B-0743-B614-8DAC16C21243}" type="datetimeFigureOut">
              <a:rPr lang="fr-FR" smtClean="0"/>
              <a:pPr/>
              <a:t>11/03/2021</a:t>
            </a:fld>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fld id="{7082D868-8697-284B-837B-17DB53DFF214}" type="slidenum">
              <a:rPr lang="fr-FR" smtClean="0"/>
              <a:pPr/>
              <a:t>‹N°›</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et modifiez le titre</a:t>
            </a:r>
            <a:endParaRPr kumimoji="0" lang="en-US"/>
          </a:p>
        </p:txBody>
      </p:sp>
      <p:sp>
        <p:nvSpPr>
          <p:cNvPr id="3" name="Espace réservé de la date 2"/>
          <p:cNvSpPr>
            <a:spLocks noGrp="1"/>
          </p:cNvSpPr>
          <p:nvPr>
            <p:ph type="dt" sz="half" idx="10"/>
          </p:nvPr>
        </p:nvSpPr>
        <p:spPr/>
        <p:txBody>
          <a:bodyPr/>
          <a:lstStyle/>
          <a:p>
            <a:fld id="{4B260FC5-25B0-124E-A07F-277A2A33E2BA}" type="datetimeFigureOut">
              <a:rPr lang="fr-FR" smtClean="0"/>
              <a:pPr/>
              <a:t>11/03/2021</a:t>
            </a:fld>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fld id="{A5024E02-249B-844C-864F-28FF2F33AD5B}" type="slidenum">
              <a:rPr lang="fr-FR" smtClean="0"/>
              <a:pPr/>
              <a:t>‹N°›</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725A7BCE-219C-B041-A25A-1D1740B15ABB}" type="datetimeFigureOut">
              <a:rPr lang="fr-FR" smtClean="0"/>
              <a:pPr/>
              <a:t>11/03/2021</a:t>
            </a:fld>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fld id="{403D009C-0A0E-F148-A237-10D456EC562D}" type="slidenum">
              <a:rPr lang="fr-FR" smtClean="0"/>
              <a:pPr/>
              <a:t>‹N°›</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fr-FR"/>
              <a:t>Cliquez et modifiez le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63551D2D-ED1F-EC4F-A6FD-4392FE418AEF}" type="datetimeFigureOut">
              <a:rPr lang="fr-FR" smtClean="0"/>
              <a:pPr/>
              <a:t>11/03/2021</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fld id="{8B5BD7B8-296B-9642-8F0E-9ABF1DFC0B38}" type="slidenum">
              <a:rPr lang="fr-FR" smtClean="0"/>
              <a:pPr/>
              <a:t>‹N°›</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kumimoji="0" lang="fr-FR"/>
              <a:t>Cliquez et modifiez le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313ABF30-8C0E-4F4A-AC62-2BB6CA52DC6B}" type="datetimeFigureOut">
              <a:rPr lang="fr-FR" smtClean="0"/>
              <a:pPr/>
              <a:t>11/03/2021</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fld id="{EB752F0F-FD8A-A249-AE25-B8D0C5EAB072}"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lstStyle>
          <a:p>
            <a:r>
              <a:rPr kumimoji="0" lang="fr-FR"/>
              <a:t>Faire glisser l'image vers l'espace réservé ou cliquer sur l'icône pour l'ajouter</a:t>
            </a:r>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Cliquez et modifiez le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3E66291-24F9-7645-B23D-BEB3F0BC2630}" type="datetimeFigureOut">
              <a:rPr lang="fr-FR" smtClean="0"/>
              <a:pPr/>
              <a:t>11/03/2021</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fld id="{1D4597CF-A7A9-DB41-A3A4-3B0555659BD9}" type="slidenum">
              <a:rPr lang="fr-FR" smtClean="0"/>
              <a:pPr/>
              <a:t>‹N°›</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p>
            <a:r>
              <a:rPr kumimoji="0" lang="fr-FR"/>
              <a:t>Cliquez et modifiez le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07EE94A-BACC-844D-B410-98C56BB42164}" type="datetimeFigureOut">
              <a:rPr lang="fr-FR" smtClean="0"/>
              <a:pPr/>
              <a:t>11/03/2021</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fld id="{2439BA6A-B7BE-9D4E-880A-0E24380D886C}" type="slidenum">
              <a:rPr lang="fr-FR" smtClean="0"/>
              <a:pPr/>
              <a:t>‹N°›</a:t>
            </a:fld>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pPr>
              <a:defRPr/>
            </a:pPr>
            <a:fld id="{49FE6A82-F564-5246-836F-7EDD65336891}" type="slidenum">
              <a:rPr lang="fr-FR" smtClean="0"/>
              <a:pPr>
                <a:defRPr/>
              </a:pPr>
              <a:t>‹N°›</a:t>
            </a:fld>
            <a:endParaRPr lang="fr-F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fr-FR"/>
              <a:t>Cliquez et modifiez le titre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5158ED5D-EAD2-F547-8D27-A62C17E7C417}" type="slidenum">
              <a:rPr lang="fr-FR" smtClean="0"/>
              <a:pPr>
                <a:defRPr/>
              </a:pPr>
              <a:t>‹N°›</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fr-FR"/>
              <a:t>Cliquez et modifiez le titre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F85648D-267C-4F54-90B5-C36298A60516}" type="datetimeFigureOut">
              <a:rPr lang="fr-FR"/>
              <a:pPr/>
              <a:t>11/03/2021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AF02B71-8991-4516-A01E-F1A9ACD28BDC}" type="slidenum">
              <a:rPr/>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lvl1pPr>
              <a:defRPr/>
            </a:lvl1pPr>
          </a:lstStyle>
          <a:p>
            <a:fld id="{4B260FC5-25B0-124E-A07F-277A2A33E2BA}" type="datetimeFigureOut">
              <a:rPr lang="fr-FR" smtClean="0"/>
              <a:pPr/>
              <a:t>11/03/2021</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smtClean="0"/>
            </a:lvl1pPr>
          </a:lstStyle>
          <a:p>
            <a:fld id="{A5024E02-249B-844C-864F-28FF2F33AD5B}" type="slidenum">
              <a:rPr lang="fr-FR" smtClean="0"/>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1C709C0B-2398-B847-835D-9900FF5D8ECA}" type="slidenum">
              <a:rPr lang="fr-FR" smtClean="0"/>
              <a:pPr>
                <a:defRPr/>
              </a:pPr>
              <a:t>‹N°›</a:t>
            </a:fld>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158CD5D4-CB0C-7648-8BCE-5AB954C72C57}" type="slidenum">
              <a:rPr lang="fr-FR" smtClean="0"/>
              <a:pPr>
                <a:defRPr/>
              </a:pPr>
              <a:t>‹N°›</a:t>
            </a:fld>
            <a:endParaRPr lang="fr-F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421DA8C-BF8E-804F-88DC-45BCAF8CC14D}" type="slidenum">
              <a:rPr lang="fr-FR" smtClean="0"/>
              <a:pPr>
                <a:defRPr/>
              </a:pPr>
              <a:t>‹N°›</a:t>
            </a:fld>
            <a:endParaRPr lang="fr-F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421DA8C-BF8E-804F-88DC-45BCAF8CC14D}" type="slidenum">
              <a:rPr lang="fr-FR" smtClean="0"/>
              <a:pPr>
                <a:defRPr/>
              </a:pPr>
              <a:t>‹N°›</a:t>
            </a:fld>
            <a:endParaRPr lang="fr-F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421DA8C-BF8E-804F-88DC-45BCAF8CC14D}" type="slidenum">
              <a:rPr lang="fr-FR" smtClean="0"/>
              <a:pPr>
                <a:defRPr/>
              </a:pPr>
              <a:t>‹N°›</a:t>
            </a:fld>
            <a:endParaRPr lang="fr-F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44E9A771-2011-EB4F-858B-5DBBA9697047}" type="slidenum">
              <a:rPr lang="fr-FR" smtClean="0"/>
              <a:pPr>
                <a:defRPr/>
              </a:pPr>
              <a:t>‹N°›</a:t>
            </a:fld>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pPr>
              <a:defRPr/>
            </a:pPr>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DA3F6131-7478-7E43-8B71-7DF0156A98ED}" type="slidenum">
              <a:rPr lang="fr-FR" smtClean="0"/>
              <a:pPr>
                <a:defRPr/>
              </a:pPr>
              <a:t>‹N°›</a:t>
            </a:fld>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fr-FR"/>
              <a:t>Cliquez et modifiez le titre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C770C64-A03C-2448-98AF-F1B1E65140B7}" type="slidenum">
              <a:rPr lang="fr-FR" smtClean="0"/>
              <a:pPr>
                <a:defRPr/>
              </a:pPr>
              <a:t>‹N°›</a:t>
            </a:fld>
            <a:endParaRPr lang="fr-F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fr-FR"/>
              <a:t>Cliquez et modifiez le titre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6124" y="6288741"/>
            <a:ext cx="1887537" cy="365125"/>
          </a:xfrm>
        </p:spPr>
        <p:txBody>
          <a:bodyPr/>
          <a:lstStyle/>
          <a:p>
            <a:pPr>
              <a:defRPr/>
            </a:pPr>
            <a:endParaRPr lang="fr-FR"/>
          </a:p>
        </p:txBody>
      </p:sp>
      <p:sp>
        <p:nvSpPr>
          <p:cNvPr id="6" name="Footer Placeholder 5"/>
          <p:cNvSpPr>
            <a:spLocks noGrp="1"/>
          </p:cNvSpPr>
          <p:nvPr>
            <p:ph type="ftr" sz="quarter" idx="11"/>
          </p:nvPr>
        </p:nvSpPr>
        <p:spPr>
          <a:xfrm>
            <a:off x="5867399" y="6288741"/>
            <a:ext cx="2675965" cy="365125"/>
          </a:xfrm>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4AAD90A-8F68-1347-822A-DEFE301B81E9}" type="slidenum">
              <a:rPr lang="fr-FR" smtClean="0"/>
              <a:pPr>
                <a:defRPr/>
              </a:pPr>
              <a:t>‹N°›</a:t>
            </a:fld>
            <a:endParaRPr lang="fr-F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fr-FR"/>
              <a:t>Cliquez et modifiez le titre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pPr>
              <a:defRPr/>
            </a:pPr>
            <a:endParaRPr lang="fr-FR"/>
          </a:p>
        </p:txBody>
      </p:sp>
      <p:sp>
        <p:nvSpPr>
          <p:cNvPr id="6" name="Footer Placeholder 5"/>
          <p:cNvSpPr>
            <a:spLocks noGrp="1"/>
          </p:cNvSpPr>
          <p:nvPr>
            <p:ph type="ftr" sz="quarter" idx="11"/>
          </p:nvPr>
        </p:nvSpPr>
        <p:spPr>
          <a:xfrm>
            <a:off x="3325813" y="6288741"/>
            <a:ext cx="5217551" cy="365125"/>
          </a:xfrm>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421DA8C-BF8E-804F-88DC-45BCAF8CC14D}"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725A7BCE-219C-B041-A25A-1D1740B15ABB}" type="datetimeFigureOut">
              <a:rPr lang="fr-FR" smtClean="0"/>
              <a:pPr/>
              <a:t>11/03/2021</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smtClean="0"/>
            </a:lvl1pPr>
          </a:lstStyle>
          <a:p>
            <a:fld id="{403D009C-0A0E-F148-A237-10D456EC562D}" type="slidenum">
              <a:rPr lang="fr-FR" smtClean="0"/>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fr-FR"/>
              <a:t>Cliquez et modifiez le titre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pPr>
              <a:defRPr/>
            </a:pPr>
            <a:endParaRPr lang="fr-FR"/>
          </a:p>
        </p:txBody>
      </p:sp>
      <p:sp>
        <p:nvSpPr>
          <p:cNvPr id="6" name="Footer Placeholder 5"/>
          <p:cNvSpPr>
            <a:spLocks noGrp="1"/>
          </p:cNvSpPr>
          <p:nvPr>
            <p:ph type="ftr" sz="quarter" idx="11"/>
          </p:nvPr>
        </p:nvSpPr>
        <p:spPr>
          <a:xfrm>
            <a:off x="3325813" y="6288741"/>
            <a:ext cx="5217551" cy="365125"/>
          </a:xfrm>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421DA8C-BF8E-804F-88DC-45BCAF8CC14D}" type="slidenum">
              <a:rPr lang="fr-FR" smtClean="0"/>
              <a:pPr>
                <a:defRPr/>
              </a:pPr>
              <a:t>‹N°›</a:t>
            </a:fld>
            <a:endParaRPr lang="fr-F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C2BF858-198F-3342-906F-9BDECF10373C}" type="slidenum">
              <a:rPr lang="fr-FR" smtClean="0"/>
              <a:pPr>
                <a:defRPr/>
              </a:pPr>
              <a:t>‹N°›</a:t>
            </a:fld>
            <a:endParaRPr lang="fr-F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DA42A2F5-AEDE-0342-9A3A-8F61CBBC3F1E}" type="slidenum">
              <a:rPr lang="fr-FR" smtClean="0"/>
              <a:pPr>
                <a:defRPr/>
              </a:pPr>
              <a:t>‹N°›</a:t>
            </a:fld>
            <a:endParaRPr lang="fr-F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fr-FR"/>
              <a:t>Cliquez et modifiez le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11" name="Espace réservé du numéro de diapositive 10"/>
          <p:cNvSpPr>
            <a:spLocks noGrp="1"/>
          </p:cNvSpPr>
          <p:nvPr>
            <p:ph type="sldNum" sz="quarter" idx="12"/>
          </p:nvPr>
        </p:nvSpPr>
        <p:spPr/>
        <p:txBody>
          <a:bodyPr/>
          <a:lstStyle/>
          <a:p>
            <a:pPr>
              <a:defRPr/>
            </a:pPr>
            <a:fld id="{BB259573-BB60-7B4A-A5C7-89A2161E765B}" type="slidenum">
              <a:rPr lang="fr-FR" smtClean="0"/>
              <a:pPr>
                <a:defRPr/>
              </a:pPr>
              <a:t>‹N°›</a:t>
            </a:fld>
            <a:endParaRPr lang="fr-F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Cliquez et modifiez le titre</a:t>
            </a:r>
            <a:endParaRPr kumimoji="0" lang="en-US"/>
          </a:p>
        </p:txBody>
      </p:sp>
      <p:sp>
        <p:nvSpPr>
          <p:cNvPr id="3" name="Espace réservé du contenu 2"/>
          <p:cNvSpPr>
            <a:spLocks noGrp="1"/>
          </p:cNvSpPr>
          <p:nvPr>
            <p:ph idx="1"/>
          </p:nvPr>
        </p:nvSpPr>
        <p:spPr>
          <a:xfrm>
            <a:off x="502920" y="530352"/>
            <a:ext cx="8183880" cy="41879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4C4AD56-E724-C140-B303-C9D197D58DC7}" type="slidenum">
              <a:rPr lang="fr-FR" smtClean="0"/>
              <a:pPr>
                <a:defRPr/>
              </a:pPr>
              <a:t>‹N°›</a:t>
            </a:fld>
            <a:endParaRPr lang="fr-F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fr-FR"/>
              <a:t>Cliquez et modifiez le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57192CF8-761C-7346-91C4-8833493C6E39}" type="slidenum">
              <a:rPr lang="fr-FR" smtClean="0"/>
              <a:pPr>
                <a:defRPr/>
              </a:pPr>
              <a:t>‹N°›</a:t>
            </a:fld>
            <a:endParaRPr 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et modifiez le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CD27A7D9-90A9-364E-AD6D-812467B10543}" type="slidenum">
              <a:rPr lang="fr-FR" smtClean="0"/>
              <a:pPr>
                <a:defRPr/>
              </a:pPr>
              <a:t>‹N°›</a:t>
            </a:fld>
            <a:endParaRPr 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lstStyle>
          <a:p>
            <a:r>
              <a:rPr kumimoji="0" lang="fr-FR"/>
              <a:t>Cliquez et modifiez le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366AA3CB-D528-1D4F-A11E-393D1FE390A3}" type="slidenum">
              <a:rPr lang="fr-FR" smtClean="0"/>
              <a:pPr>
                <a:defRPr/>
              </a:pPr>
              <a:t>‹N°›</a:t>
            </a:fld>
            <a:endParaRPr 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et modifiez le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6EA777AB-DA6D-0643-8278-DB457D4995E8}" type="slidenum">
              <a:rPr lang="fr-FR" smtClean="0"/>
              <a:pPr>
                <a:defRPr/>
              </a:pPr>
              <a:t>‹N°›</a:t>
            </a:fld>
            <a:endParaRPr 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97A7935-47E6-2141-917D-5AAEEE3792C3}"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63551D2D-ED1F-EC4F-A6FD-4392FE418AEF}" type="datetimeFigureOut">
              <a:rPr lang="fr-FR" smtClean="0"/>
              <a:pPr/>
              <a:t>11/03/2021</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smtClean="0"/>
            </a:lvl1pPr>
          </a:lstStyle>
          <a:p>
            <a:fld id="{8B5BD7B8-296B-9642-8F0E-9ABF1DFC0B38}" type="slidenum">
              <a:rPr lang="fr-FR" smtClean="0"/>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fr-FR"/>
              <a:t>Cliquez et modifiez le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0BB5C2FF-5AE6-FA44-B2F7-44335A16C103}" type="slidenum">
              <a:rPr lang="fr-FR" smtClean="0"/>
              <a:pPr>
                <a:defRPr/>
              </a:pPr>
              <a:t>‹N°›</a:t>
            </a:fld>
            <a:endParaRPr 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kumimoji="0" lang="fr-FR"/>
              <a:t>Cliquez et modifiez le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1DC77595-850E-0648-A4B0-05C29BDCB1A9}" type="slidenum">
              <a:rPr lang="fr-FR" smtClean="0"/>
              <a:pPr>
                <a:defRPr/>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lstStyle>
          <a:p>
            <a:r>
              <a:rPr kumimoji="0" lang="fr-FR"/>
              <a:t>Faire glisser l'image vers l'espace réservé ou cliquer sur l'icône pour l'ajouter</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Cliquez et modifiez le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4ABD91EF-2E88-844B-AF10-95757AD067EE}" type="slidenum">
              <a:rPr lang="fr-FR" smtClean="0"/>
              <a:pPr>
                <a:defRPr/>
              </a:pPr>
              <a:t>‹N°›</a:t>
            </a:fld>
            <a:endParaRPr 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p>
            <a:r>
              <a:rPr kumimoji="0" lang="fr-FR"/>
              <a:t>Cliquez et modifiez le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7128A363-578C-2041-BE52-07FA4517F7FB}" type="slidenum">
              <a:rPr lang="fr-FR" smtClean="0"/>
              <a:pPr>
                <a:defRPr/>
              </a:pPr>
              <a:t>‹N°›</a:t>
            </a:fld>
            <a:endParaRPr lang="fr-F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fld id="{4FD4016B-B021-4A41-8153-F891A9539AD5}" type="datetimeFigureOut">
              <a:rPr lang="fr-FR" smtClean="0"/>
              <a:pPr/>
              <a:t>11/03/2021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385F9D06-310C-9B46-B643-0B226674F151}" type="slidenum">
              <a:rPr lang="fr-FR" smtClean="0"/>
              <a:pPr/>
              <a:t>‹N°›</a:t>
            </a:fld>
            <a:endParaRPr lang="fr-F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fld id="{DDEE9B8A-B2E7-EF4C-8437-E8F14BCE1452}" type="datetimeFigureOut">
              <a:rPr lang="fr-FR" smtClean="0"/>
              <a:pPr/>
              <a:t>11/03/2021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30656CC-808B-A843-ACB5-774EA04611AA}" type="slidenum">
              <a:rPr lang="fr-FR" smtClean="0"/>
              <a:pPr/>
              <a:t>‹N°›</a:t>
            </a:fld>
            <a:endParaRPr lang="fr-F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fld id="{DCCBB53D-FF1A-7644-887B-DC4A86003DD6}" type="datetimeFigureOut">
              <a:rPr lang="fr-FR" smtClean="0"/>
              <a:pPr/>
              <a:t>11/03/2021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FFFB3D70-704C-1A41-8704-F331D38694BB}" type="slidenum">
              <a:rPr lang="fr-FR" smtClean="0"/>
              <a:pPr/>
              <a:t>‹N°›</a:t>
            </a:fld>
            <a:endParaRPr lang="fr-F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fld id="{02408B1C-093F-5545-8C44-61611E9E4400}" type="datetimeFigureOut">
              <a:rPr lang="fr-FR" smtClean="0"/>
              <a:pPr/>
              <a:t>11/03/2021</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B78DBC3C-ABD3-9D48-80B9-6DEE35121B98}" type="slidenum">
              <a:rPr lang="fr-FR" smtClean="0"/>
              <a:pPr/>
              <a:t>‹N°›</a:t>
            </a:fld>
            <a:endParaRPr lang="fr-F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fld id="{8D7B5E9C-025B-0743-B614-8DAC16C21243}" type="datetimeFigureOut">
              <a:rPr lang="fr-FR" smtClean="0"/>
              <a:pPr/>
              <a:t>11/03/2021</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7082D868-8697-284B-837B-17DB53DFF214}" type="slidenum">
              <a:rPr lang="fr-FR" smtClean="0"/>
              <a:pPr/>
              <a:t>‹N°›</a:t>
            </a:fld>
            <a:endParaRPr lang="fr-F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p:cNvSpPr>
            <a:spLocks noGrp="1" noChangeArrowheads="1"/>
          </p:cNvSpPr>
          <p:nvPr>
            <p:ph type="dt" sz="half" idx="10"/>
          </p:nvPr>
        </p:nvSpPr>
        <p:spPr>
          <a:ln/>
        </p:spPr>
        <p:txBody>
          <a:bodyPr/>
          <a:lstStyle>
            <a:lvl1pPr>
              <a:defRPr/>
            </a:lvl1pPr>
          </a:lstStyle>
          <a:p>
            <a:fld id="{4B260FC5-25B0-124E-A07F-277A2A33E2BA}" type="datetimeFigureOut">
              <a:rPr lang="fr-FR" smtClean="0"/>
              <a:pPr/>
              <a:t>11/03/2021</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A5024E02-249B-844C-864F-28FF2F33AD5B}" type="slidenum">
              <a:rPr lang="fr-FR" smtClean="0"/>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313ABF30-8C0E-4F4A-AC62-2BB6CA52DC6B}" type="datetimeFigureOut">
              <a:rPr lang="fr-FR" smtClean="0"/>
              <a:pPr/>
              <a:t>11/03/2021</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smtClean="0"/>
            </a:lvl1pPr>
          </a:lstStyle>
          <a:p>
            <a:fld id="{EB752F0F-FD8A-A249-AE25-B8D0C5EAB072}" type="slidenum">
              <a:rPr lang="fr-FR" smtClean="0"/>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25A7BCE-219C-B041-A25A-1D1740B15ABB}" type="datetimeFigureOut">
              <a:rPr lang="fr-FR" smtClean="0"/>
              <a:pPr/>
              <a:t>11/03/2021</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403D009C-0A0E-F148-A237-10D456EC562D}" type="slidenum">
              <a:rPr lang="fr-FR" smtClean="0"/>
              <a:pPr/>
              <a:t>‹N°›</a:t>
            </a:fld>
            <a:endParaRPr lang="fr-F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63551D2D-ED1F-EC4F-A6FD-4392FE418AEF}" type="datetimeFigureOut">
              <a:rPr lang="fr-FR" smtClean="0"/>
              <a:pPr/>
              <a:t>11/03/2021</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8B5BD7B8-296B-9642-8F0E-9ABF1DFC0B38}" type="slidenum">
              <a:rPr lang="fr-FR" smtClean="0"/>
              <a:pPr/>
              <a:t>‹N°›</a:t>
            </a:fld>
            <a:endParaRPr lang="fr-F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313ABF30-8C0E-4F4A-AC62-2BB6CA52DC6B}" type="datetimeFigureOut">
              <a:rPr lang="fr-FR" smtClean="0"/>
              <a:pPr/>
              <a:t>11/03/2021</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EB752F0F-FD8A-A249-AE25-B8D0C5EAB072}" type="slidenum">
              <a:rPr lang="fr-FR" smtClean="0"/>
              <a:pPr/>
              <a:t>‹N°›</a:t>
            </a:fld>
            <a:endParaRPr lang="fr-F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fld id="{73E66291-24F9-7645-B23D-BEB3F0BC2630}" type="datetimeFigureOut">
              <a:rPr lang="fr-FR" smtClean="0"/>
              <a:pPr/>
              <a:t>11/03/2021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D4597CF-A7A9-DB41-A3A4-3B0555659BD9}" type="slidenum">
              <a:rPr lang="fr-FR" smtClean="0"/>
              <a:pPr/>
              <a:t>‹N°›</a:t>
            </a:fld>
            <a:endParaRPr lang="fr-F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fld id="{E07EE94A-BACC-844D-B410-98C56BB42164}" type="datetimeFigureOut">
              <a:rPr lang="fr-FR" smtClean="0"/>
              <a:pPr/>
              <a:t>11/03/2021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2439BA6A-B7BE-9D4E-880A-0E24380D886C}" type="slidenum">
              <a:rPr lang="fr-FR" smtClean="0"/>
              <a:pPr/>
              <a:t>‹N°›</a:t>
            </a:fld>
            <a:endParaRPr lang="fr-F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8200" y="3938588"/>
            <a:ext cx="40386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p:cNvSpPr>
            <a:spLocks noGrp="1" noChangeArrowheads="1"/>
          </p:cNvSpPr>
          <p:nvPr>
            <p:ph type="dt" sz="half" idx="10"/>
          </p:nvPr>
        </p:nvSpPr>
        <p:spPr>
          <a:ln/>
        </p:spPr>
        <p:txBody>
          <a:bodyPr/>
          <a:lstStyle>
            <a:lvl1pPr>
              <a:defRPr/>
            </a:lvl1pPr>
          </a:lstStyle>
          <a:p>
            <a:fld id="{DCCBB53D-FF1A-7644-887B-DC4A86003DD6}" type="datetimeFigureOut">
              <a:rPr lang="fr-FR" smtClean="0"/>
              <a:pPr/>
              <a:t>11/03/2021</a:t>
            </a:fld>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fld id="{FFFB3D70-704C-1A41-8704-F331D38694BB}" type="slidenum">
              <a:rPr lang="fr-FR" smtClean="0"/>
              <a:pPr/>
              <a:t>‹N°›</a:t>
            </a:fld>
            <a:endParaRPr lang="fr-F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fr-FR" sz="2400">
              <a:latin typeface="Times New Roman" charset="0"/>
              <a:ea typeface="+mn-ea"/>
              <a:cs typeface="+mn-cs"/>
            </a:endParaRPr>
          </a:p>
        </p:txBody>
      </p:sp>
      <p:sp>
        <p:nvSpPr>
          <p:cNvPr id="209922" name="Rectangle 2"/>
          <p:cNvSpPr>
            <a:spLocks noGrp="1" noChangeArrowheads="1"/>
          </p:cNvSpPr>
          <p:nvPr>
            <p:ph type="ctrTitle"/>
          </p:nvPr>
        </p:nvSpPr>
        <p:spPr>
          <a:xfrm>
            <a:off x="685800" y="990600"/>
            <a:ext cx="7772400" cy="1371600"/>
          </a:xfrm>
        </p:spPr>
        <p:txBody>
          <a:bodyPr/>
          <a:lstStyle>
            <a:lvl1pPr>
              <a:defRPr sz="4000"/>
            </a:lvl1pPr>
          </a:lstStyle>
          <a:p>
            <a:r>
              <a:rPr lang="fr-FR"/>
              <a:t>Cliquez et modifiez le titre</a:t>
            </a:r>
          </a:p>
        </p:txBody>
      </p:sp>
      <p:sp>
        <p:nvSpPr>
          <p:cNvPr id="20992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fr-FR"/>
              <a:t>Cliquez pour modifier le style des sous-titres du masque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fr-F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fr-F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AA1D09BE-761F-1846-8B8E-495D95AD698B}" type="slidenum">
              <a:rPr lang="fr-FR"/>
              <a:pPr/>
              <a:t>‹N°›</a:t>
            </a:fld>
            <a:endParaRPr lang="fr-F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fld id="{6F73C156-F686-F048-9708-FF226989D077}" type="slidenum">
              <a:rPr lang="fr-FR"/>
              <a:pPr/>
              <a:t>‹N°›</a:t>
            </a:fld>
            <a:endParaRPr lang="fr-F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fld id="{059E78C3-2E64-A042-8A3F-5720EBB64506}" type="slidenum">
              <a:rPr lang="fr-FR"/>
              <a:pPr/>
              <a:t>‹N°›</a:t>
            </a:fld>
            <a:endParaRPr lang="fr-F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fld id="{E2D61E4A-3E0F-1745-8F36-C7145F4BA8FF}"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16.pn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17.jp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7.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4579"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4580"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fld id="{DCCBB53D-FF1A-7644-887B-DC4A86003DD6}" type="datetimeFigureOut">
              <a:rPr lang="fr-FR" smtClean="0"/>
              <a:pPr/>
              <a:t>11/03/2021</a:t>
            </a:fld>
            <a:endParaRPr lang="fr-FR"/>
          </a:p>
        </p:txBody>
      </p:sp>
      <p:sp>
        <p:nvSpPr>
          <p:cNvPr id="24581"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pPr>
              <a:defRPr/>
            </a:pPr>
            <a:endParaRPr lang="fr-FR"/>
          </a:p>
        </p:txBody>
      </p:sp>
      <p:sp>
        <p:nvSpPr>
          <p:cNvPr id="24582"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fld id="{FFFB3D70-704C-1A41-8704-F331D38694BB}" type="slidenum">
              <a:rPr lang="fr-FR" smtClean="0"/>
              <a:pPr/>
              <a:t>‹N°›</a:t>
            </a:fld>
            <a:endParaRPr lang="fr-FR"/>
          </a:p>
        </p:txBody>
      </p:sp>
      <p:grpSp>
        <p:nvGrpSpPr>
          <p:cNvPr id="24583" name="Group 7"/>
          <p:cNvGrpSpPr>
            <a:grpSpLocks/>
          </p:cNvGrpSpPr>
          <p:nvPr/>
        </p:nvGrpSpPr>
        <p:grpSpPr bwMode="auto">
          <a:xfrm>
            <a:off x="261938" y="87313"/>
            <a:ext cx="8488362" cy="831850"/>
            <a:chOff x="165" y="55"/>
            <a:chExt cx="5347" cy="524"/>
          </a:xfrm>
        </p:grpSpPr>
        <p:grpSp>
          <p:nvGrpSpPr>
            <p:cNvPr id="24584" name="Group 8"/>
            <p:cNvGrpSpPr>
              <a:grpSpLocks/>
            </p:cNvGrpSpPr>
            <p:nvPr userDrawn="1"/>
          </p:nvGrpSpPr>
          <p:grpSpPr bwMode="auto">
            <a:xfrm>
              <a:off x="664" y="104"/>
              <a:ext cx="4848" cy="432"/>
              <a:chOff x="664" y="104"/>
              <a:chExt cx="4848" cy="432"/>
            </a:xfrm>
          </p:grpSpPr>
          <p:sp>
            <p:nvSpPr>
              <p:cNvPr id="24585"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prstTxWarp prst="textNoShape">
                  <a:avLst/>
                </a:prstTxWarp>
              </a:bodyPr>
              <a:lstStyle/>
              <a:p>
                <a:endParaRPr lang="fr-FR"/>
              </a:p>
            </p:txBody>
          </p:sp>
          <p:grpSp>
            <p:nvGrpSpPr>
              <p:cNvPr id="24586" name="Group 10"/>
              <p:cNvGrpSpPr>
                <a:grpSpLocks/>
              </p:cNvGrpSpPr>
              <p:nvPr/>
            </p:nvGrpSpPr>
            <p:grpSpPr bwMode="auto">
              <a:xfrm>
                <a:off x="1195" y="104"/>
                <a:ext cx="3827" cy="429"/>
                <a:chOff x="1021" y="240"/>
                <a:chExt cx="3827" cy="429"/>
              </a:xfrm>
            </p:grpSpPr>
            <p:grpSp>
              <p:nvGrpSpPr>
                <p:cNvPr id="24587" name="Group 11"/>
                <p:cNvGrpSpPr>
                  <a:grpSpLocks/>
                </p:cNvGrpSpPr>
                <p:nvPr/>
              </p:nvGrpSpPr>
              <p:grpSpPr bwMode="auto">
                <a:xfrm>
                  <a:off x="1021" y="241"/>
                  <a:ext cx="2208" cy="427"/>
                  <a:chOff x="1021" y="241"/>
                  <a:chExt cx="2208" cy="427"/>
                </a:xfrm>
              </p:grpSpPr>
              <p:sp>
                <p:nvSpPr>
                  <p:cNvPr id="24588"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89"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90"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91"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92"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93"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94"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95"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96"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97"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98"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599"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00"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01"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02"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03"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04"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05"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06"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07"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08"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09"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10"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11"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12"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13"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14"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15"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16"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17"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18"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19"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20"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21"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22"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23"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24"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25"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26"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27"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28"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29"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30"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31"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32"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33"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34"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35"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36"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37"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38"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39"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40"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41"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42"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43"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grpSp>
            <p:grpSp>
              <p:nvGrpSpPr>
                <p:cNvPr id="24644" name="Group 68"/>
                <p:cNvGrpSpPr>
                  <a:grpSpLocks/>
                </p:cNvGrpSpPr>
                <p:nvPr/>
              </p:nvGrpSpPr>
              <p:grpSpPr bwMode="auto">
                <a:xfrm>
                  <a:off x="3709" y="240"/>
                  <a:ext cx="1139" cy="429"/>
                  <a:chOff x="3709" y="240"/>
                  <a:chExt cx="1139" cy="429"/>
                </a:xfrm>
              </p:grpSpPr>
              <p:sp>
                <p:nvSpPr>
                  <p:cNvPr id="24645"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46"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47"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48"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49"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50"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51"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52"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53"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54"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55"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56"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57"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58"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59"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60"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61"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62"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63"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64"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65"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66"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67"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68"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69"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70"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71"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72"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73"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74"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75"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76"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77"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78"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79"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80"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81"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82"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83"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84"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85"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sp>
                <p:nvSpPr>
                  <p:cNvPr id="24686"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prstTxWarp prst="textNoShape">
                      <a:avLst/>
                    </a:prstTxWarp>
                  </a:bodyPr>
                  <a:lstStyle/>
                  <a:p>
                    <a:endParaRPr lang="fr-FR"/>
                  </a:p>
                </p:txBody>
              </p:sp>
            </p:grpSp>
          </p:grpSp>
          <p:grpSp>
            <p:nvGrpSpPr>
              <p:cNvPr id="24687" name="Group 111"/>
              <p:cNvGrpSpPr>
                <a:grpSpLocks/>
              </p:cNvGrpSpPr>
              <p:nvPr/>
            </p:nvGrpSpPr>
            <p:grpSpPr bwMode="auto">
              <a:xfrm>
                <a:off x="798" y="111"/>
                <a:ext cx="4702" cy="418"/>
                <a:chOff x="798" y="255"/>
                <a:chExt cx="4702" cy="418"/>
              </a:xfrm>
            </p:grpSpPr>
            <p:sp>
              <p:nvSpPr>
                <p:cNvPr id="24688"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89"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90"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91"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92"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93"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94"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95"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96"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97"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98"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699"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700"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701"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702"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703"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704"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705"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706"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707"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sp>
              <p:nvSpPr>
                <p:cNvPr id="24708"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prstTxWarp prst="textNoShape">
                    <a:avLst/>
                  </a:prstTxWarp>
                </a:bodyPr>
                <a:lstStyle/>
                <a:p>
                  <a:endParaRPr lang="fr-FR"/>
                </a:p>
              </p:txBody>
            </p:sp>
          </p:grpSp>
          <p:grpSp>
            <p:nvGrpSpPr>
              <p:cNvPr id="24709" name="Group 133"/>
              <p:cNvGrpSpPr>
                <a:grpSpLocks/>
              </p:cNvGrpSpPr>
              <p:nvPr/>
            </p:nvGrpSpPr>
            <p:grpSpPr bwMode="auto">
              <a:xfrm>
                <a:off x="1208" y="109"/>
                <a:ext cx="3694" cy="423"/>
                <a:chOff x="1034" y="245"/>
                <a:chExt cx="3694" cy="423"/>
              </a:xfrm>
            </p:grpSpPr>
            <p:sp>
              <p:nvSpPr>
                <p:cNvPr id="24710"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11"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12"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13"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14"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15"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16"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17"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18"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19"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20"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21"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22"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23"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24"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25"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26"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27"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28"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29"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30"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31"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32"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33"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sp>
              <p:nvSpPr>
                <p:cNvPr id="24734"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prstTxWarp prst="textNoShape">
                    <a:avLst/>
                  </a:prstTxWarp>
                </a:bodyPr>
                <a:lstStyle/>
                <a:p>
                  <a:endParaRPr lang="fr-FR"/>
                </a:p>
              </p:txBody>
            </p:sp>
          </p:grpSp>
        </p:grpSp>
        <p:pic>
          <p:nvPicPr>
            <p:cNvPr id="24735" name="Picture 159" descr="earth"/>
            <p:cNvPicPr>
              <a:picLocks noChangeAspect="1" noChangeArrowheads="1"/>
            </p:cNvPicPr>
            <p:nvPr userDrawn="1"/>
          </p:nvPicPr>
          <p:blipFill>
            <a:blip r:embed="rId14">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l" rtl="0" eaLnBrk="1" fontAlgn="base" hangingPunct="1">
        <a:spcBef>
          <a:spcPct val="0"/>
        </a:spcBef>
        <a:spcAft>
          <a:spcPct val="0"/>
        </a:spcAft>
        <a:defRPr sz="4400" i="1">
          <a:solidFill>
            <a:schemeClr val="tx2"/>
          </a:solidFill>
          <a:latin typeface="+mj-lt"/>
          <a:ea typeface="+mj-ea"/>
          <a:cs typeface="+mj-cs"/>
        </a:defRPr>
      </a:lvl1pPr>
      <a:lvl2pPr algn="l" rtl="0" eaLnBrk="1" fontAlgn="base" hangingPunct="1">
        <a:spcBef>
          <a:spcPct val="0"/>
        </a:spcBef>
        <a:spcAft>
          <a:spcPct val="0"/>
        </a:spcAft>
        <a:defRPr sz="4400" i="1">
          <a:solidFill>
            <a:schemeClr val="tx2"/>
          </a:solidFill>
          <a:latin typeface="Times New Roman" charset="0"/>
        </a:defRPr>
      </a:lvl2pPr>
      <a:lvl3pPr algn="l" rtl="0" eaLnBrk="1" fontAlgn="base" hangingPunct="1">
        <a:spcBef>
          <a:spcPct val="0"/>
        </a:spcBef>
        <a:spcAft>
          <a:spcPct val="0"/>
        </a:spcAft>
        <a:defRPr sz="4400" i="1">
          <a:solidFill>
            <a:schemeClr val="tx2"/>
          </a:solidFill>
          <a:latin typeface="Times New Roman" charset="0"/>
        </a:defRPr>
      </a:lvl3pPr>
      <a:lvl4pPr algn="l" rtl="0" eaLnBrk="1" fontAlgn="base" hangingPunct="1">
        <a:spcBef>
          <a:spcPct val="0"/>
        </a:spcBef>
        <a:spcAft>
          <a:spcPct val="0"/>
        </a:spcAft>
        <a:defRPr sz="4400" i="1">
          <a:solidFill>
            <a:schemeClr val="tx2"/>
          </a:solidFill>
          <a:latin typeface="Times New Roman" charset="0"/>
        </a:defRPr>
      </a:lvl4pPr>
      <a:lvl5pPr algn="l" rtl="0" eaLnBrk="1" fontAlgn="base" hangingPunct="1">
        <a:spcBef>
          <a:spcPct val="0"/>
        </a:spcBef>
        <a:spcAft>
          <a:spcPct val="0"/>
        </a:spcAft>
        <a:defRPr sz="4400" i="1">
          <a:solidFill>
            <a:schemeClr val="tx2"/>
          </a:solidFill>
          <a:latin typeface="Times New Roman" charset="0"/>
        </a:defRPr>
      </a:lvl5pPr>
      <a:lvl6pPr marL="457200" algn="l" rtl="0" eaLnBrk="1" fontAlgn="base" hangingPunct="1">
        <a:spcBef>
          <a:spcPct val="0"/>
        </a:spcBef>
        <a:spcAft>
          <a:spcPct val="0"/>
        </a:spcAft>
        <a:defRPr sz="4400" i="1">
          <a:solidFill>
            <a:schemeClr val="tx2"/>
          </a:solidFill>
          <a:latin typeface="Times New Roman" charset="0"/>
        </a:defRPr>
      </a:lvl6pPr>
      <a:lvl7pPr marL="914400" algn="l" rtl="0" eaLnBrk="1" fontAlgn="base" hangingPunct="1">
        <a:spcBef>
          <a:spcPct val="0"/>
        </a:spcBef>
        <a:spcAft>
          <a:spcPct val="0"/>
        </a:spcAft>
        <a:defRPr sz="4400" i="1">
          <a:solidFill>
            <a:schemeClr val="tx2"/>
          </a:solidFill>
          <a:latin typeface="Times New Roman" charset="0"/>
        </a:defRPr>
      </a:lvl7pPr>
      <a:lvl8pPr marL="1371600" algn="l" rtl="0" eaLnBrk="1" fontAlgn="base" hangingPunct="1">
        <a:spcBef>
          <a:spcPct val="0"/>
        </a:spcBef>
        <a:spcAft>
          <a:spcPct val="0"/>
        </a:spcAft>
        <a:defRPr sz="4400" i="1">
          <a:solidFill>
            <a:schemeClr val="tx2"/>
          </a:solidFill>
          <a:latin typeface="Times New Roman" charset="0"/>
        </a:defRPr>
      </a:lvl8pPr>
      <a:lvl9pPr marL="1828800" algn="l" rtl="0" eaLnBrk="1" fontAlgn="base" hangingPunct="1">
        <a:spcBef>
          <a:spcPct val="0"/>
        </a:spcBef>
        <a:spcAft>
          <a:spcPct val="0"/>
        </a:spcAft>
        <a:defRPr sz="4400" i="1">
          <a:solidFill>
            <a:schemeClr val="tx2"/>
          </a:solidFill>
          <a:latin typeface="Times New Roman" charset="0"/>
        </a:defRPr>
      </a:lvl9pPr>
    </p:titleStyle>
    <p:bodyStyle>
      <a:lvl1pPr marL="342900" indent="-342900" algn="l" rtl="0" eaLnBrk="1" fontAlgn="base" hangingPunct="1">
        <a:spcBef>
          <a:spcPct val="20000"/>
        </a:spcBef>
        <a:spcAft>
          <a:spcPct val="0"/>
        </a:spcAft>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Blip>
          <a:blip r:embed="rId16"/>
        </a:buBlip>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9221" name="Espace réservé du texte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ＭＳ Ｐゴシック" charset="-128"/>
              </a:defRPr>
            </a:lvl1pPr>
          </a:lstStyle>
          <a:p>
            <a:pPr>
              <a:defRPr/>
            </a:pPr>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cs typeface="ＭＳ Ｐゴシック" charset="-128"/>
              </a:defRPr>
            </a:lvl1pPr>
          </a:lstStyle>
          <a:p>
            <a:pPr>
              <a:defRPr/>
            </a:pPr>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D5305204-4DA5-8140-99C8-7BDFD6F508CF}" type="slidenum">
              <a:rPr lang="fr-FR"/>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fr-FR"/>
              <a:t>Cliquez et modifiez le titre</a:t>
            </a:r>
            <a:endParaRPr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txStyles>
    <p:titleStyle>
      <a:lvl1pPr algn="l" rtl="0"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2pPr>
      <a:lvl3pPr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3pPr>
      <a:lvl4pPr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4pPr>
      <a:lvl5pPr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tx2"/>
          </a:solidFill>
          <a:latin typeface="Franklin Gothic Medium"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lr>
          <a:schemeClr val="accent1"/>
        </a:buClr>
        <a:buSzPct val="70000"/>
        <a:buFont typeface="Wingdings 2" charset="2"/>
        <a:buChar char=""/>
        <a:defRPr sz="3200" kern="1200">
          <a:solidFill>
            <a:schemeClr val="tx2"/>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chemeClr val="accent1"/>
        </a:buClr>
        <a:buSzPct val="70000"/>
        <a:buFont typeface="Wingdings 2" charset="2"/>
        <a:buChar char=""/>
        <a:defRPr sz="2800" kern="1200">
          <a:solidFill>
            <a:schemeClr val="tx2"/>
          </a:solidFill>
          <a:latin typeface="+mn-lt"/>
          <a:ea typeface="ＭＳ Ｐゴシック" charset="-128"/>
          <a:cs typeface="+mn-cs"/>
        </a:defRPr>
      </a:lvl2pPr>
      <a:lvl3pPr marL="1143000" indent="-228600" algn="l" rtl="0" eaLnBrk="1" fontAlgn="base" hangingPunct="1">
        <a:spcBef>
          <a:spcPct val="20000"/>
        </a:spcBef>
        <a:spcAft>
          <a:spcPct val="0"/>
        </a:spcAft>
        <a:buClr>
          <a:schemeClr val="accent1"/>
        </a:buClr>
        <a:buSzPct val="70000"/>
        <a:buFont typeface="Wingdings 2" charset="2"/>
        <a:buChar char=""/>
        <a:defRPr sz="2400" kern="1200">
          <a:solidFill>
            <a:schemeClr val="tx2"/>
          </a:solidFill>
          <a:latin typeface="+mn-lt"/>
          <a:ea typeface="ＭＳ Ｐゴシック" charset="-128"/>
          <a:cs typeface="+mn-cs"/>
        </a:defRPr>
      </a:lvl3pPr>
      <a:lvl4pPr marL="1600200" indent="-228600" algn="l" rtl="0" eaLnBrk="1" fontAlgn="base" hangingPunct="1">
        <a:spcBef>
          <a:spcPct val="20000"/>
        </a:spcBef>
        <a:spcAft>
          <a:spcPct val="0"/>
        </a:spcAft>
        <a:buClr>
          <a:schemeClr val="accent1"/>
        </a:buClr>
        <a:buSzPct val="70000"/>
        <a:buFont typeface="Wingdings 2" charset="2"/>
        <a:buChar char=""/>
        <a:defRPr sz="2000" kern="1200">
          <a:solidFill>
            <a:schemeClr val="tx2"/>
          </a:solidFill>
          <a:latin typeface="+mn-lt"/>
          <a:ea typeface="ＭＳ Ｐゴシック" charset="-128"/>
          <a:cs typeface="+mn-cs"/>
        </a:defRPr>
      </a:lvl4pPr>
      <a:lvl5pPr marL="2057400" indent="-228600" algn="l" rtl="0" eaLnBrk="1" fontAlgn="base" hangingPunct="1">
        <a:spcBef>
          <a:spcPct val="20000"/>
        </a:spcBef>
        <a:spcAft>
          <a:spcPct val="0"/>
        </a:spcAft>
        <a:buClr>
          <a:schemeClr val="accent1"/>
        </a:buClr>
        <a:buSzPct val="60000"/>
        <a:buFont typeface="Wingdings 2" charset="2"/>
        <a:buChar char=""/>
        <a:defRPr kern="1200">
          <a:solidFill>
            <a:schemeClr val="tx2"/>
          </a:solidFill>
          <a:latin typeface="+mn-lt"/>
          <a:ea typeface="ＭＳ Ｐゴシック" charset="-128"/>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ectangle à coins arrondis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44" name="Espace réservé du titre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fr-FR"/>
              <a:t>Cliquez et modifiez le titre</a:t>
            </a:r>
            <a:endParaRPr lang="en-US"/>
          </a:p>
        </p:txBody>
      </p:sp>
      <p:sp>
        <p:nvSpPr>
          <p:cNvPr id="10245" name="Espace réservé du texte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cs typeface="ＭＳ Ｐゴシック" charset="-128"/>
              </a:defRPr>
            </a:lvl1pPr>
          </a:lstStyle>
          <a:p>
            <a:pPr>
              <a:defRPr/>
            </a:pPr>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cs typeface="ＭＳ Ｐゴシック" charset="-128"/>
              </a:defRPr>
            </a:lvl1pPr>
          </a:lstStyle>
          <a:p>
            <a:pPr>
              <a:defRPr/>
            </a:pPr>
            <a:endParaRPr lang="fr-FR"/>
          </a:p>
        </p:txBody>
      </p:sp>
      <p:sp>
        <p:nvSpPr>
          <p:cNvPr id="23" name="Espace réservé du numéro de diapositive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charset="0"/>
              </a:defRPr>
            </a:lvl1pPr>
          </a:lstStyle>
          <a:p>
            <a:fld id="{6243C08C-1FB1-0140-8A21-13BAB76954E6}"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rtl="0" eaLnBrk="1" fontAlgn="base" hangingPunct="1">
        <a:spcBef>
          <a:spcPct val="0"/>
        </a:spcBef>
        <a:spcAft>
          <a:spcPct val="0"/>
        </a:spcAft>
        <a:defRPr sz="4000" kern="12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1" fontAlgn="base" hangingPunct="1">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1" fontAlgn="base" hangingPunct="1">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1" fontAlgn="base" hangingPunct="1">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eaLnBrk="1" fontAlgn="base" hangingPunct="1">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eaLnBrk="1" fontAlgn="base" hangingPunct="1">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eaLnBrk="1" fontAlgn="base" hangingPunct="1">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eaLnBrk="1" fontAlgn="base" hangingPunct="1">
        <a:spcBef>
          <a:spcPct val="0"/>
        </a:spcBef>
        <a:spcAft>
          <a:spcPct val="0"/>
        </a:spcAft>
        <a:defRPr sz="4000">
          <a:solidFill>
            <a:schemeClr val="tx2"/>
          </a:solidFill>
          <a:latin typeface="Franklin Gothic Book" charset="0"/>
          <a:ea typeface="ＭＳ Ｐゴシック" charset="-128"/>
          <a:cs typeface="ＭＳ Ｐゴシック" charset="-128"/>
        </a:defRPr>
      </a:lvl9pPr>
    </p:titleStyle>
    <p:bodyStyle>
      <a:lvl1pPr marL="273050" indent="-273050" algn="l" rtl="0" eaLnBrk="1" fontAlgn="base" hangingPunct="1">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1" fontAlgn="base" hangingPunct="1">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1" fontAlgn="base" hangingPunct="1">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1" fontAlgn="base" hangingPunct="1">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2700" y="6627678"/>
            <a:ext cx="1373330" cy="246221"/>
          </a:xfrm>
          <a:prstGeom prst="rect">
            <a:avLst/>
          </a:prstGeom>
        </p:spPr>
        <p:txBody>
          <a:bodyPr wrap="none">
            <a:spAutoFit/>
          </a:bodyPr>
          <a:lstStyle/>
          <a:p>
            <a:r>
              <a:rPr lang="fr-FR" sz="1000" b="0" dirty="0">
                <a:latin typeface="Candara"/>
                <a:cs typeface="Haettenschweiler"/>
              </a:rPr>
              <a:t>Didier HORN – V1.13 </a:t>
            </a:r>
            <a:r>
              <a:rPr lang="fr-FR" sz="1000" b="0" dirty="0">
                <a:latin typeface="Candara"/>
                <a:cs typeface="Haettenschweiler"/>
                <a:sym typeface="Symbol" charset="2"/>
              </a:rPr>
              <a:t></a:t>
            </a:r>
            <a:endParaRPr lang="fr-FR" sz="1000" dirty="0">
              <a:latin typeface="Candara"/>
              <a:cs typeface="Haettenschweiler"/>
            </a:endParaRPr>
          </a:p>
        </p:txBody>
      </p:sp>
      <p:pic>
        <p:nvPicPr>
          <p:cNvPr id="8" name="I 1"/>
          <p:cNvPicPr>
            <a:picLocks noChangeAspect="1"/>
          </p:cNvPicPr>
          <p:nvPr/>
        </p:nvPicPr>
        <p:blipFill>
          <a:blip r:embed="rId13">
            <a:clrChange>
              <a:clrFrom>
                <a:srgbClr val="FFFFFF"/>
              </a:clrFrom>
              <a:clrTo>
                <a:srgbClr val="FFFFFF">
                  <a:alpha val="0"/>
                </a:srgbClr>
              </a:clrTo>
            </a:clrChange>
          </a:blip>
          <a:srcRect/>
          <a:stretch>
            <a:fillRect/>
          </a:stretch>
        </p:blipFill>
        <p:spPr bwMode="auto">
          <a:xfrm>
            <a:off x="7776165" y="6316443"/>
            <a:ext cx="1367835" cy="541557"/>
          </a:xfrm>
          <a:prstGeom prst="rect">
            <a:avLst/>
          </a:prstGeom>
          <a:noFill/>
          <a:ln w="9525">
            <a:noFill/>
            <a:miter lim="800000"/>
            <a:headEnd/>
            <a:tailEnd/>
          </a:ln>
          <a:effectLst/>
        </p:spPr>
      </p:pic>
    </p:spTree>
    <p:extLst>
      <p:ext uri="{BB962C8B-B14F-4D97-AF65-F5344CB8AC3E}">
        <p14:creationId xmlns:p14="http://schemas.microsoft.com/office/powerpoint/2010/main" val="2488254624"/>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DEC1D-A567-BA49-B18D-C48F4A9BA9AD}" type="datetimeFigureOut">
              <a:rPr lang="fr-FR" smtClean="0"/>
              <a:t>11/03/2021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0B81B-962D-9D44-8590-BC29365B2BD1}" type="slidenum">
              <a:rPr lang="fr-FR" smtClean="0"/>
              <a:t>‹N°›</a:t>
            </a:fld>
            <a:endParaRPr lang="fr-FR"/>
          </a:p>
        </p:txBody>
      </p:sp>
    </p:spTree>
    <p:extLst>
      <p:ext uri="{BB962C8B-B14F-4D97-AF65-F5344CB8AC3E}">
        <p14:creationId xmlns:p14="http://schemas.microsoft.com/office/powerpoint/2010/main" val="1978184215"/>
      </p:ext>
    </p:extLst>
  </p:cSld>
  <p:clrMap bg1="lt1" tx1="dk1" bg2="lt2" tx2="dk2" accent1="accent1" accent2="accent2" accent3="accent3" accent4="accent4" accent5="accent5" accent6="accent6" hlink="hlink" folHlink="folHlink"/>
  <p:sldLayoutIdLst>
    <p:sldLayoutId id="214748408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Une image contenant dessin&#10;&#10;Description générée automatiquement">
            <a:extLst>
              <a:ext uri="{FF2B5EF4-FFF2-40B4-BE49-F238E27FC236}">
                <a16:creationId xmlns:a16="http://schemas.microsoft.com/office/drawing/2014/main" id="{889992C6-9B84-6745-B281-DE810000E300}"/>
              </a:ext>
            </a:extLst>
          </p:cNvPr>
          <p:cNvPicPr>
            <a:picLocks/>
          </p:cNvPicPr>
          <p:nvPr/>
        </p:nvPicPr>
        <p:blipFill>
          <a:blip r:embed="rId13"/>
          <a:stretch>
            <a:fillRect/>
          </a:stretch>
        </p:blipFill>
        <p:spPr>
          <a:xfrm>
            <a:off x="8067519" y="6445405"/>
            <a:ext cx="1080000" cy="400000"/>
          </a:xfrm>
          <a:prstGeom prst="rect">
            <a:avLst/>
          </a:prstGeom>
        </p:spPr>
      </p:pic>
      <p:sp>
        <p:nvSpPr>
          <p:cNvPr id="9" name="Rectangle 8">
            <a:extLst>
              <a:ext uri="{FF2B5EF4-FFF2-40B4-BE49-F238E27FC236}">
                <a16:creationId xmlns:a16="http://schemas.microsoft.com/office/drawing/2014/main" id="{CB8AED2A-9E4F-2846-88A6-7A6D2F99B6B5}"/>
              </a:ext>
            </a:extLst>
          </p:cNvPr>
          <p:cNvSpPr/>
          <p:nvPr/>
        </p:nvSpPr>
        <p:spPr>
          <a:xfrm>
            <a:off x="7593980" y="6456556"/>
            <a:ext cx="1550020" cy="401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723956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fr-FR"/>
              <a:t>Cliquez et modifiez le titre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endParaRPr lang="fr-F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7BA71467-650F-6C4B-B6EE-B2B0C6021F9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fr-FR"/>
              <a:t>Cliquez et modifiez le titre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endParaRPr lang="fr-F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7BA71467-650F-6C4B-B6EE-B2B0C6021F9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p>
            <a:r>
              <a:rPr kumimoji="0" lang="fr-FR"/>
              <a:t>Cliquez et modifiez le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DCCBB53D-FF1A-7644-887B-DC4A86003DD6}" type="datetimeFigureOut">
              <a:rPr lang="fr-FR" smtClean="0"/>
              <a:pPr/>
              <a:t>11/03/2021</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lstStyle>
          <a:p>
            <a:pPr>
              <a:defRPr/>
            </a:pPr>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FFFB3D70-704C-1A41-8704-F331D38694B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fr-FR"/>
              <a:t>Cliquez et modifiez le titre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pPr>
              <a:defRPr/>
            </a:pPr>
            <a:endParaRPr lang="fr-F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fr-F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pPr>
              <a:defRPr/>
            </a:pPr>
            <a:fld id="{299F0246-602D-974F-B25C-97A44D009E43}"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p>
            <a:r>
              <a:rPr kumimoji="0" lang="fr-FR"/>
              <a:t>Cliquez et modifiez le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lstStyle>
          <a:p>
            <a:pPr>
              <a:defRPr/>
            </a:pPr>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lstStyle>
          <a:p>
            <a:pPr>
              <a:defRPr/>
            </a:pPr>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lstStyle>
          <a:p>
            <a:pPr>
              <a:defRPr/>
            </a:pPr>
            <a:fld id="{5DEE8E6C-95AB-8F46-908B-D19B80C7278F}"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fld id="{DCCBB53D-FF1A-7644-887B-DC4A86003DD6}" type="datetimeFigureOut">
              <a:rPr lang="fr-FR" smtClean="0"/>
              <a:pPr/>
              <a:t>11/03/2021</a:t>
            </a:fld>
            <a:endParaRPr lang="fr-F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fr-F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FFB3D70-704C-1A41-8704-F331D38694B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ransition/>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76263"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t>Cliquez pour modifier le style du titre</a:t>
            </a:r>
          </a:p>
        </p:txBody>
      </p:sp>
      <p:sp>
        <p:nvSpPr>
          <p:cNvPr id="717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89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fr-FR" sz="2400">
              <a:latin typeface="Times New Roman" charset="0"/>
              <a:ea typeface="+mn-ea"/>
              <a:cs typeface="+mn-cs"/>
            </a:endParaRPr>
          </a:p>
        </p:txBody>
      </p:sp>
      <p:sp>
        <p:nvSpPr>
          <p:cNvPr id="2089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fr-FR">
              <a:ea typeface="+mn-ea"/>
              <a:cs typeface="+mn-cs"/>
            </a:endParaRPr>
          </a:p>
        </p:txBody>
      </p:sp>
      <p:sp>
        <p:nvSpPr>
          <p:cNvPr id="2089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ea typeface="+mn-ea"/>
                <a:cs typeface="+mn-cs"/>
              </a:defRPr>
            </a:lvl1pPr>
          </a:lstStyle>
          <a:p>
            <a:pPr>
              <a:defRPr/>
            </a:pPr>
            <a:endParaRPr lang="fr-FR"/>
          </a:p>
        </p:txBody>
      </p:sp>
      <p:sp>
        <p:nvSpPr>
          <p:cNvPr id="2089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ea typeface="+mn-ea"/>
                <a:cs typeface="+mn-cs"/>
              </a:defRPr>
            </a:lvl1pPr>
          </a:lstStyle>
          <a:p>
            <a:pPr>
              <a:defRPr/>
            </a:pPr>
            <a:endParaRPr lang="fr-FR"/>
          </a:p>
        </p:txBody>
      </p:sp>
      <p:sp>
        <p:nvSpPr>
          <p:cNvPr id="2089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charset="0"/>
              </a:defRPr>
            </a:lvl1pPr>
          </a:lstStyle>
          <a:p>
            <a:fld id="{1475766B-2E34-8647-8FA9-9141DF43221D}"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rtl="0" eaLnBrk="1" fontAlgn="base" hangingPunct="1">
        <a:spcBef>
          <a:spcPct val="0"/>
        </a:spcBef>
        <a:spcAft>
          <a:spcPct val="0"/>
        </a:spcAft>
        <a:defRPr sz="38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3800">
          <a:solidFill>
            <a:schemeClr val="tx2"/>
          </a:solidFill>
          <a:latin typeface="Verdana" charset="0"/>
          <a:ea typeface="ＭＳ Ｐゴシック" charset="-128"/>
          <a:cs typeface="ＭＳ Ｐゴシック" charset="-128"/>
        </a:defRPr>
      </a:lvl2pPr>
      <a:lvl3pPr algn="l" rtl="0" eaLnBrk="1" fontAlgn="base" hangingPunct="1">
        <a:spcBef>
          <a:spcPct val="0"/>
        </a:spcBef>
        <a:spcAft>
          <a:spcPct val="0"/>
        </a:spcAft>
        <a:defRPr sz="3800">
          <a:solidFill>
            <a:schemeClr val="tx2"/>
          </a:solidFill>
          <a:latin typeface="Verdana" charset="0"/>
          <a:ea typeface="ＭＳ Ｐゴシック" charset="-128"/>
          <a:cs typeface="ＭＳ Ｐゴシック" charset="-128"/>
        </a:defRPr>
      </a:lvl3pPr>
      <a:lvl4pPr algn="l" rtl="0" eaLnBrk="1" fontAlgn="base" hangingPunct="1">
        <a:spcBef>
          <a:spcPct val="0"/>
        </a:spcBef>
        <a:spcAft>
          <a:spcPct val="0"/>
        </a:spcAft>
        <a:defRPr sz="3800">
          <a:solidFill>
            <a:schemeClr val="tx2"/>
          </a:solidFill>
          <a:latin typeface="Verdana" charset="0"/>
          <a:ea typeface="ＭＳ Ｐゴシック" charset="-128"/>
          <a:cs typeface="ＭＳ Ｐゴシック" charset="-128"/>
        </a:defRPr>
      </a:lvl4pPr>
      <a:lvl5pPr algn="l" rtl="0" eaLnBrk="1" fontAlgn="base" hangingPunct="1">
        <a:spcBef>
          <a:spcPct val="0"/>
        </a:spcBef>
        <a:spcAft>
          <a:spcPct val="0"/>
        </a:spcAft>
        <a:defRPr sz="3800">
          <a:solidFill>
            <a:schemeClr val="tx2"/>
          </a:solidFill>
          <a:latin typeface="Verdana" charset="0"/>
          <a:ea typeface="ＭＳ Ｐゴシック" charset="-128"/>
          <a:cs typeface="ＭＳ Ｐゴシック" charset="-128"/>
        </a:defRPr>
      </a:lvl5pPr>
      <a:lvl6pPr marL="457200" algn="l" rtl="0" eaLnBrk="1" fontAlgn="base" hangingPunct="1">
        <a:spcBef>
          <a:spcPct val="0"/>
        </a:spcBef>
        <a:spcAft>
          <a:spcPct val="0"/>
        </a:spcAft>
        <a:defRPr sz="3800">
          <a:solidFill>
            <a:schemeClr val="tx2"/>
          </a:solidFill>
          <a:latin typeface="Verdana" charset="0"/>
        </a:defRPr>
      </a:lvl6pPr>
      <a:lvl7pPr marL="914400" algn="l" rtl="0" eaLnBrk="1" fontAlgn="base" hangingPunct="1">
        <a:spcBef>
          <a:spcPct val="0"/>
        </a:spcBef>
        <a:spcAft>
          <a:spcPct val="0"/>
        </a:spcAft>
        <a:defRPr sz="3800">
          <a:solidFill>
            <a:schemeClr val="tx2"/>
          </a:solidFill>
          <a:latin typeface="Verdana" charset="0"/>
        </a:defRPr>
      </a:lvl7pPr>
      <a:lvl8pPr marL="1371600" algn="l" rtl="0" eaLnBrk="1" fontAlgn="base" hangingPunct="1">
        <a:spcBef>
          <a:spcPct val="0"/>
        </a:spcBef>
        <a:spcAft>
          <a:spcPct val="0"/>
        </a:spcAft>
        <a:defRPr sz="3800">
          <a:solidFill>
            <a:schemeClr val="tx2"/>
          </a:solidFill>
          <a:latin typeface="Verdana" charset="0"/>
        </a:defRPr>
      </a:lvl8pPr>
      <a:lvl9pPr marL="1828800" algn="l" rtl="0" eaLnBrk="1" fontAlgn="base" hangingPunct="1">
        <a:spcBef>
          <a:spcPct val="0"/>
        </a:spcBef>
        <a:spcAft>
          <a:spcPct val="0"/>
        </a:spcAft>
        <a:defRPr sz="3800">
          <a:solidFill>
            <a:schemeClr val="tx2"/>
          </a:solidFill>
          <a:latin typeface="Verdana" charset="0"/>
        </a:defRPr>
      </a:lvl9pPr>
    </p:titleStyle>
    <p:bodyStyle>
      <a:lvl1pPr marL="469900" indent="-469900" algn="l" rtl="0" eaLnBrk="1" fontAlgn="base" hangingPunct="1">
        <a:spcBef>
          <a:spcPct val="20000"/>
        </a:spcBef>
        <a:spcAft>
          <a:spcPct val="0"/>
        </a:spcAft>
        <a:buClr>
          <a:schemeClr val="accent2"/>
        </a:buClr>
        <a:buFont typeface="Wingdings" charset="2"/>
        <a:buChar char="o"/>
        <a:defRPr sz="3000">
          <a:solidFill>
            <a:schemeClr val="tx1"/>
          </a:solidFill>
          <a:latin typeface="+mn-lt"/>
          <a:ea typeface="ＭＳ Ｐゴシック" charset="-128"/>
          <a:cs typeface="ＭＳ Ｐゴシック" charset="-128"/>
        </a:defRPr>
      </a:lvl1pPr>
      <a:lvl2pPr marL="908050" indent="-436563" algn="l" rtl="0" eaLnBrk="1" fontAlgn="base" hangingPunct="1">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1" fontAlgn="base" hangingPunct="1">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t>Cliquez pour modifier le style du titre</a:t>
            </a:r>
          </a:p>
        </p:txBody>
      </p:sp>
      <p:sp>
        <p:nvSpPr>
          <p:cNvPr id="8195"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3485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fr-FR"/>
          </a:p>
        </p:txBody>
      </p:sp>
      <p:sp>
        <p:nvSpPr>
          <p:cNvPr id="33485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fr-FR"/>
          </a:p>
        </p:txBody>
      </p:sp>
      <p:sp>
        <p:nvSpPr>
          <p:cNvPr id="33485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B29D2A15-BCEA-0445-B8A6-DD068FB5AC77}" type="slidenum">
              <a:rPr lang="fr-FR"/>
              <a:pPr/>
              <a:t>‹N°›</a:t>
            </a:fld>
            <a:endParaRPr lang="fr-FR"/>
          </a:p>
        </p:txBody>
      </p:sp>
      <p:grpSp>
        <p:nvGrpSpPr>
          <p:cNvPr id="8199" name="Group 7"/>
          <p:cNvGrpSpPr>
            <a:grpSpLocks/>
          </p:cNvGrpSpPr>
          <p:nvPr/>
        </p:nvGrpSpPr>
        <p:grpSpPr bwMode="auto">
          <a:xfrm>
            <a:off x="169863" y="228600"/>
            <a:ext cx="8821737" cy="6096000"/>
            <a:chOff x="106" y="144"/>
            <a:chExt cx="5558" cy="3840"/>
          </a:xfrm>
        </p:grpSpPr>
        <p:sp>
          <p:nvSpPr>
            <p:cNvPr id="334856"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fr-FR" sz="2400">
                <a:latin typeface="Times New Roman" charset="0"/>
                <a:ea typeface="+mn-ea"/>
                <a:cs typeface="+mn-cs"/>
              </a:endParaRPr>
            </a:p>
          </p:txBody>
        </p:sp>
        <p:sp>
          <p:nvSpPr>
            <p:cNvPr id="334857"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a:defRPr/>
              </a:pPr>
              <a:endParaRPr lang="fr-FR">
                <a:ea typeface="+mn-ea"/>
                <a:cs typeface="+mn-cs"/>
              </a:endParaRPr>
            </a:p>
          </p:txBody>
        </p:sp>
      </p:gr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l" rtl="0" eaLnBrk="1" fontAlgn="base" hangingPunct="1">
        <a:spcBef>
          <a:spcPct val="0"/>
        </a:spcBef>
        <a:spcAft>
          <a:spcPct val="0"/>
        </a:spcAft>
        <a:defRPr sz="33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3300">
          <a:solidFill>
            <a:schemeClr val="tx2"/>
          </a:solidFill>
          <a:latin typeface="Arial Black" charset="0"/>
          <a:ea typeface="ＭＳ Ｐゴシック" charset="-128"/>
          <a:cs typeface="ＭＳ Ｐゴシック" charset="-128"/>
        </a:defRPr>
      </a:lvl2pPr>
      <a:lvl3pPr algn="l" rtl="0" eaLnBrk="1" fontAlgn="base" hangingPunct="1">
        <a:spcBef>
          <a:spcPct val="0"/>
        </a:spcBef>
        <a:spcAft>
          <a:spcPct val="0"/>
        </a:spcAft>
        <a:defRPr sz="3300">
          <a:solidFill>
            <a:schemeClr val="tx2"/>
          </a:solidFill>
          <a:latin typeface="Arial Black" charset="0"/>
          <a:ea typeface="ＭＳ Ｐゴシック" charset="-128"/>
          <a:cs typeface="ＭＳ Ｐゴシック" charset="-128"/>
        </a:defRPr>
      </a:lvl3pPr>
      <a:lvl4pPr algn="l" rtl="0" eaLnBrk="1" fontAlgn="base" hangingPunct="1">
        <a:spcBef>
          <a:spcPct val="0"/>
        </a:spcBef>
        <a:spcAft>
          <a:spcPct val="0"/>
        </a:spcAft>
        <a:defRPr sz="3300">
          <a:solidFill>
            <a:schemeClr val="tx2"/>
          </a:solidFill>
          <a:latin typeface="Arial Black" charset="0"/>
          <a:ea typeface="ＭＳ Ｐゴシック" charset="-128"/>
          <a:cs typeface="ＭＳ Ｐゴシック" charset="-128"/>
        </a:defRPr>
      </a:lvl4pPr>
      <a:lvl5pPr algn="l" rtl="0" eaLnBrk="1" fontAlgn="base" hangingPunct="1">
        <a:spcBef>
          <a:spcPct val="0"/>
        </a:spcBef>
        <a:spcAft>
          <a:spcPct val="0"/>
        </a:spcAft>
        <a:defRPr sz="3300">
          <a:solidFill>
            <a:schemeClr val="tx2"/>
          </a:solidFill>
          <a:latin typeface="Arial Black" charset="0"/>
          <a:ea typeface="ＭＳ Ｐゴシック" charset="-128"/>
          <a:cs typeface="ＭＳ Ｐゴシック" charset="-128"/>
        </a:defRPr>
      </a:lvl5pPr>
      <a:lvl6pPr marL="457200" algn="l" rtl="0" eaLnBrk="1" fontAlgn="base" hangingPunct="1">
        <a:spcBef>
          <a:spcPct val="0"/>
        </a:spcBef>
        <a:spcAft>
          <a:spcPct val="0"/>
        </a:spcAft>
        <a:defRPr sz="3300">
          <a:solidFill>
            <a:schemeClr val="tx2"/>
          </a:solidFill>
          <a:latin typeface="Arial Black" charset="0"/>
        </a:defRPr>
      </a:lvl6pPr>
      <a:lvl7pPr marL="914400" algn="l" rtl="0" eaLnBrk="1" fontAlgn="base" hangingPunct="1">
        <a:spcBef>
          <a:spcPct val="0"/>
        </a:spcBef>
        <a:spcAft>
          <a:spcPct val="0"/>
        </a:spcAft>
        <a:defRPr sz="3300">
          <a:solidFill>
            <a:schemeClr val="tx2"/>
          </a:solidFill>
          <a:latin typeface="Arial Black" charset="0"/>
        </a:defRPr>
      </a:lvl7pPr>
      <a:lvl8pPr marL="1371600" algn="l" rtl="0" eaLnBrk="1" fontAlgn="base" hangingPunct="1">
        <a:spcBef>
          <a:spcPct val="0"/>
        </a:spcBef>
        <a:spcAft>
          <a:spcPct val="0"/>
        </a:spcAft>
        <a:defRPr sz="3300">
          <a:solidFill>
            <a:schemeClr val="tx2"/>
          </a:solidFill>
          <a:latin typeface="Arial Black" charset="0"/>
        </a:defRPr>
      </a:lvl8pPr>
      <a:lvl9pPr marL="1828800" algn="l" rtl="0" eaLnBrk="1" fontAlgn="base" hangingPunct="1">
        <a:spcBef>
          <a:spcPct val="0"/>
        </a:spcBef>
        <a:spcAft>
          <a:spcPct val="0"/>
        </a:spcAft>
        <a:defRPr sz="3300">
          <a:solidFill>
            <a:schemeClr val="tx2"/>
          </a:solidFill>
          <a:latin typeface="Arial Black" charset="0"/>
        </a:defRPr>
      </a:lvl9pPr>
    </p:titleStyle>
    <p:bodyStyle>
      <a:lvl1pPr marL="342900" indent="-342900" algn="l" rtl="0" eaLnBrk="1" fontAlgn="base" hangingPunct="1">
        <a:spcBef>
          <a:spcPct val="20000"/>
        </a:spcBef>
        <a:spcAft>
          <a:spcPct val="0"/>
        </a:spcAft>
        <a:buClr>
          <a:schemeClr val="bg2"/>
        </a:buClr>
        <a:buSzPct val="70000"/>
        <a:buFont typeface="Wingdings" charset="2"/>
        <a:buChar char="l"/>
        <a:defRPr sz="31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ea typeface="ＭＳ Ｐゴシック" charset="-128"/>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9.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Macintosh%20HD:Users:user:Desktop:Cours:Recueil%20docx:15.Radio.docx!OLE_LINK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9.xml"/><Relationship Id="rId5" Type="http://schemas.openxmlformats.org/officeDocument/2006/relationships/slide" Target="slide14.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159.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15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5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5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9.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5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5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5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8.png"/><Relationship Id="rId2" Type="http://schemas.openxmlformats.org/officeDocument/2006/relationships/slideLayout" Target="../slideLayouts/slideLayout159.xml"/><Relationship Id="rId1" Type="http://schemas.openxmlformats.org/officeDocument/2006/relationships/vmlDrawing" Target="../drawings/vmlDrawing2.vml"/><Relationship Id="rId6" Type="http://schemas.openxmlformats.org/officeDocument/2006/relationships/oleObject" Target="CARTE%20SD:DOSSIER%20MAC:Recueil%20docx:15.Radio.docx!OLE_LINK4" TargetMode="External"/><Relationship Id="rId5" Type="http://schemas.openxmlformats.org/officeDocument/2006/relationships/image" Target="../media/image27.png"/><Relationship Id="rId4" Type="http://schemas.openxmlformats.org/officeDocument/2006/relationships/oleObject" Target="CARTE%20SD:DOSSIER%20MAC:Recueil%20docx:15.Radio.docx!OLE_LINK3"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9.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5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8800" y="25400"/>
            <a:ext cx="5486400" cy="685800"/>
          </a:xfrm>
          <a:noFill/>
          <a:ln w="9525">
            <a:noFill/>
            <a:miter lim="800000"/>
            <a:headEnd/>
            <a:tailEnd/>
          </a:ln>
          <a:effectLst/>
          <a:scene3d>
            <a:camera prst="orthographicFront"/>
            <a:lightRig rig="threePt" dir="t"/>
          </a:scene3d>
          <a:sp3d/>
        </p:spPr>
        <p:txBody>
          <a:bodyPr anchor="ctr">
            <a:prstTxWarp prst="textNoShape">
              <a:avLst/>
            </a:prstTxWarp>
          </a:bodyPr>
          <a:lstStyle/>
          <a:p>
            <a:pPr algn="ctr">
              <a:spcAft>
                <a:spcPts val="1200"/>
              </a:spcAft>
              <a:defRPr/>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pitchFamily="34" charset="0"/>
              </a:rPr>
              <a:t>RADIOTÉLÉPHONIE</a:t>
            </a:r>
          </a:p>
        </p:txBody>
      </p:sp>
      <p:sp>
        <p:nvSpPr>
          <p:cNvPr id="3" name="Sous-titre 2"/>
          <p:cNvSpPr>
            <a:spLocks noGrp="1"/>
          </p:cNvSpPr>
          <p:nvPr>
            <p:ph type="subTitle" idx="1"/>
          </p:nvPr>
        </p:nvSpPr>
        <p:spPr>
          <a:xfrm>
            <a:off x="762000" y="825500"/>
            <a:ext cx="8077200" cy="5570755"/>
          </a:xfrm>
          <a:noFill/>
          <a:ln w="9525">
            <a:noFill/>
            <a:miter lim="800000"/>
            <a:headEnd/>
            <a:tailEnd/>
          </a:ln>
          <a:effectLst/>
        </p:spPr>
        <p:txBody>
          <a:bodyPr wrap="square">
            <a:prstTxWarp prst="textNoShape">
              <a:avLst/>
            </a:prstTxWarp>
            <a:spAutoFit/>
          </a:bodyPr>
          <a:lstStyle/>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BANDE DE FREQUENCES AERONAUTIQUES</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DOCUMENTS ASSOCIES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JAA FORM ONE, EASA FORM ONE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L.S.A</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PHRASEOLOGIE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Alphabet international</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Transmission des nombres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Principales expressions conventionnelle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Règles générales de communication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Construction du 1</a:t>
            </a:r>
            <a:r>
              <a:rPr lang="fr-FR" sz="1400" baseline="30000" dirty="0">
                <a:solidFill>
                  <a:schemeClr val="tx2"/>
                </a:solidFill>
                <a:ea typeface="Comic Sans MS" charset="0"/>
                <a:cs typeface="Comic Sans MS" charset="0"/>
              </a:rPr>
              <a:t>er</a:t>
            </a:r>
            <a:r>
              <a:rPr lang="fr-FR" sz="1400" dirty="0">
                <a:solidFill>
                  <a:schemeClr val="tx2"/>
                </a:solidFill>
                <a:ea typeface="Comic Sans MS" charset="0"/>
                <a:cs typeface="Comic Sans MS" charset="0"/>
              </a:rPr>
              <a:t> message, clairance, collationnement</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Exemple de communication avec un organisme du contrôle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Clôture de communication</a:t>
            </a:r>
          </a:p>
          <a:p>
            <a:pPr marL="45720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Phases d’alerte, Message d’urgence, de détresse</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Phases d’alerte et délais de déclenchement</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Situations d’urgence, de détresse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PROCEDURES D’INTEGRATION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contrôlé</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non contrôlé avec AFIS, en auto information</a:t>
            </a:r>
            <a:endParaRPr lang="fr-FR" sz="1400" b="1" cap="all" dirty="0">
              <a:solidFill>
                <a:schemeClr val="accent2"/>
              </a:solidFill>
              <a:ea typeface="Comic Sans MS" charset="0"/>
              <a:cs typeface="Comic Sans MS" charset="0"/>
            </a:endParaRPr>
          </a:p>
          <a:p>
            <a:pPr marL="457200" lvl="0" indent="-457200" algn="l" fontAlgn="base">
              <a:spcBef>
                <a:spcPts val="0"/>
              </a:spcBef>
              <a:spcAft>
                <a:spcPts val="600"/>
              </a:spcAft>
              <a:buSzPct val="100000"/>
              <a:buFont typeface="Courier New"/>
              <a:buChar char="o"/>
              <a:defRPr/>
            </a:pPr>
            <a:endParaRPr lang="fr-FR" sz="1400" b="1" cap="all" dirty="0">
              <a:solidFill>
                <a:schemeClr val="accent2"/>
              </a:solidFill>
              <a:ea typeface="Comic Sans MS" charset="0"/>
              <a:cs typeface="Comic Sans MS" charset="0"/>
            </a:endParaRPr>
          </a:p>
        </p:txBody>
      </p:sp>
      <p:sp>
        <p:nvSpPr>
          <p:cNvPr id="7" name="Rectangle à coins arrondis 6"/>
          <p:cNvSpPr/>
          <p:nvPr/>
        </p:nvSpPr>
        <p:spPr>
          <a:xfrm>
            <a:off x="596904" y="781755"/>
            <a:ext cx="5926392" cy="3429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97514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ZoneTexte 3"/>
          <p:cNvSpPr txBox="1">
            <a:spLocks noChangeArrowheads="1"/>
          </p:cNvSpPr>
          <p:nvPr/>
        </p:nvSpPr>
        <p:spPr bwMode="auto">
          <a:xfrm>
            <a:off x="762000" y="5969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Expressions conventionnelles</a:t>
            </a:r>
          </a:p>
        </p:txBody>
      </p:sp>
      <p:graphicFrame>
        <p:nvGraphicFramePr>
          <p:cNvPr id="104450" name="Object 2"/>
          <p:cNvGraphicFramePr>
            <a:graphicFrameLocks noChangeAspect="1"/>
          </p:cNvGraphicFramePr>
          <p:nvPr>
            <p:extLst>
              <p:ext uri="{D42A27DB-BD31-4B8C-83A1-F6EECF244321}">
                <p14:modId xmlns:p14="http://schemas.microsoft.com/office/powerpoint/2010/main" val="2276695930"/>
              </p:ext>
            </p:extLst>
          </p:nvPr>
        </p:nvGraphicFramePr>
        <p:xfrm>
          <a:off x="384411" y="1164339"/>
          <a:ext cx="7949964" cy="5338061"/>
        </p:xfrm>
        <a:graphic>
          <a:graphicData uri="http://schemas.openxmlformats.org/presentationml/2006/ole">
            <mc:AlternateContent xmlns:mc="http://schemas.openxmlformats.org/markup-compatibility/2006">
              <mc:Choice xmlns:v="urn:schemas-microsoft-com:vml" Requires="v">
                <p:oleObj spid="_x0000_s104567" name="Document" r:id="rId4" imgW="6184900" imgH="4152900" progId="Word.Document.12">
                  <p:link updateAutomatic="1"/>
                </p:oleObj>
              </mc:Choice>
              <mc:Fallback>
                <p:oleObj name="Document" r:id="rId4" imgW="6184900" imgH="415290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11" y="1164339"/>
                        <a:ext cx="7949964" cy="5338061"/>
                      </a:xfrm>
                      <a:prstGeom prst="rect">
                        <a:avLst/>
                      </a:prstGeom>
                      <a:noFill/>
                      <a:ln>
                        <a:noFill/>
                      </a:ln>
                    </p:spPr>
                  </p:pic>
                </p:oleObj>
              </mc:Fallback>
            </mc:AlternateContent>
          </a:graphicData>
        </a:graphic>
      </p:graphicFrame>
      <p:sp>
        <p:nvSpPr>
          <p:cNvPr id="8" name="Rectangle 1"/>
          <p:cNvSpPr>
            <a:spLocks noChangeArrowheads="1"/>
          </p:cNvSpPr>
          <p:nvPr/>
        </p:nvSpPr>
        <p:spPr bwMode="auto">
          <a:xfrm>
            <a:off x="990600" y="50800"/>
            <a:ext cx="7162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phraséologie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104450"/>
                                        </p:tgtEl>
                                        <p:attrNameLst>
                                          <p:attrName>style.visibility</p:attrName>
                                        </p:attrNameLst>
                                      </p:cBhvr>
                                      <p:to>
                                        <p:strVal val="visible"/>
                                      </p:to>
                                    </p:set>
                                    <p:anim calcmode="lin" valueType="num">
                                      <p:cBhvr>
                                        <p:cTn id="11" dur="1000" fill="hold"/>
                                        <p:tgtEl>
                                          <p:spTgt spid="104450"/>
                                        </p:tgtEl>
                                        <p:attrNameLst>
                                          <p:attrName>ppt_w</p:attrName>
                                        </p:attrNameLst>
                                      </p:cBhvr>
                                      <p:tavLst>
                                        <p:tav tm="0">
                                          <p:val>
                                            <p:fltVal val="0"/>
                                          </p:val>
                                        </p:tav>
                                        <p:tav tm="100000">
                                          <p:val>
                                            <p:strVal val="#ppt_w"/>
                                          </p:val>
                                        </p:tav>
                                      </p:tavLst>
                                    </p:anim>
                                    <p:anim calcmode="lin" valueType="num">
                                      <p:cBhvr>
                                        <p:cTn id="12" dur="1000" fill="hold"/>
                                        <p:tgtEl>
                                          <p:spTgt spid="104450"/>
                                        </p:tgtEl>
                                        <p:attrNameLst>
                                          <p:attrName>ppt_h</p:attrName>
                                        </p:attrNameLst>
                                      </p:cBhvr>
                                      <p:tavLst>
                                        <p:tav tm="0">
                                          <p:val>
                                            <p:fltVal val="0"/>
                                          </p:val>
                                        </p:tav>
                                        <p:tav tm="100000">
                                          <p:val>
                                            <p:strVal val="#ppt_h"/>
                                          </p:val>
                                        </p:tav>
                                      </p:tavLst>
                                    </p:anim>
                                    <p:anim calcmode="lin" valueType="num">
                                      <p:cBhvr>
                                        <p:cTn id="13" dur="1000" fill="hold"/>
                                        <p:tgtEl>
                                          <p:spTgt spid="104450"/>
                                        </p:tgtEl>
                                        <p:attrNameLst>
                                          <p:attrName>style.rotation</p:attrName>
                                        </p:attrNameLst>
                                      </p:cBhvr>
                                      <p:tavLst>
                                        <p:tav tm="0">
                                          <p:val>
                                            <p:fltVal val="90"/>
                                          </p:val>
                                        </p:tav>
                                        <p:tav tm="100000">
                                          <p:val>
                                            <p:fltVal val="0"/>
                                          </p:val>
                                        </p:tav>
                                      </p:tavLst>
                                    </p:anim>
                                    <p:animEffect transition="in" filter="fade">
                                      <p:cBhvr>
                                        <p:cTn id="14" dur="10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8800" y="25400"/>
            <a:ext cx="5486400" cy="685800"/>
          </a:xfrm>
          <a:noFill/>
          <a:ln w="9525">
            <a:noFill/>
            <a:miter lim="800000"/>
            <a:headEnd/>
            <a:tailEnd/>
          </a:ln>
          <a:effectLst/>
          <a:scene3d>
            <a:camera prst="orthographicFront"/>
            <a:lightRig rig="threePt" dir="t"/>
          </a:scene3d>
          <a:sp3d/>
        </p:spPr>
        <p:txBody>
          <a:bodyPr anchor="ctr">
            <a:prstTxWarp prst="textNoShape">
              <a:avLst/>
            </a:prstTxWarp>
          </a:bodyPr>
          <a:lstStyle/>
          <a:p>
            <a:pPr algn="ctr">
              <a:spcAft>
                <a:spcPts val="1200"/>
              </a:spcAft>
              <a:defRPr/>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pitchFamily="34" charset="0"/>
              </a:rPr>
              <a:t>RADIOTÉLÉPHONIE</a:t>
            </a:r>
          </a:p>
        </p:txBody>
      </p:sp>
      <p:sp>
        <p:nvSpPr>
          <p:cNvPr id="3" name="Sous-titre 2"/>
          <p:cNvSpPr>
            <a:spLocks noGrp="1"/>
          </p:cNvSpPr>
          <p:nvPr>
            <p:ph type="subTitle" idx="1"/>
          </p:nvPr>
        </p:nvSpPr>
        <p:spPr>
          <a:xfrm>
            <a:off x="762000" y="825500"/>
            <a:ext cx="8077200" cy="5570755"/>
          </a:xfrm>
          <a:noFill/>
          <a:ln w="9525">
            <a:noFill/>
            <a:miter lim="800000"/>
            <a:headEnd/>
            <a:tailEnd/>
          </a:ln>
          <a:effectLst/>
        </p:spPr>
        <p:txBody>
          <a:bodyPr wrap="square">
            <a:prstTxWarp prst="textNoShape">
              <a:avLst/>
            </a:prstTxWarp>
            <a:spAutoFit/>
          </a:bodyPr>
          <a:lstStyle/>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BANDE DE FREQUENCES AERONAUTIQUES</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DOCUMENTS ASSOCIES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JAA FORM ONE, EASA FORM ONE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L.S.A</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PHRASEOLOGIE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Alphabet international</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Transmission des nombres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Principales expressions conventionnelle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Règles générales de communication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Construction du 1</a:t>
            </a:r>
            <a:r>
              <a:rPr lang="fr-FR" sz="1400" baseline="30000" dirty="0">
                <a:solidFill>
                  <a:schemeClr val="tx2"/>
                </a:solidFill>
                <a:ea typeface="Comic Sans MS" charset="0"/>
                <a:cs typeface="Comic Sans MS" charset="0"/>
              </a:rPr>
              <a:t>er</a:t>
            </a:r>
            <a:r>
              <a:rPr lang="fr-FR" sz="1400" dirty="0">
                <a:solidFill>
                  <a:schemeClr val="tx2"/>
                </a:solidFill>
                <a:ea typeface="Comic Sans MS" charset="0"/>
                <a:cs typeface="Comic Sans MS" charset="0"/>
              </a:rPr>
              <a:t> message, clairance, collationnement</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Exemple de communication avec un organisme du contrôle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Clôture de communication</a:t>
            </a:r>
          </a:p>
          <a:p>
            <a:pPr marL="45720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Phases d’alerte, Message d’urgence, de détresse</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Phases d’alerte et délais de déclenchement</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Situations d’urgence, de détresse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PROCEDURES D’INTEGRATION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contrôlé</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non contrôlé avec AFIS, en auto information</a:t>
            </a:r>
            <a:endParaRPr lang="fr-FR" sz="1400" b="1" cap="all" dirty="0">
              <a:solidFill>
                <a:schemeClr val="accent2"/>
              </a:solidFill>
              <a:ea typeface="Comic Sans MS" charset="0"/>
              <a:cs typeface="Comic Sans MS" charset="0"/>
            </a:endParaRPr>
          </a:p>
          <a:p>
            <a:pPr marL="457200" lvl="0" indent="-457200" algn="l" fontAlgn="base">
              <a:spcBef>
                <a:spcPts val="0"/>
              </a:spcBef>
              <a:spcAft>
                <a:spcPts val="600"/>
              </a:spcAft>
              <a:buSzPct val="100000"/>
              <a:buFont typeface="Courier New"/>
              <a:buChar char="o"/>
              <a:defRPr/>
            </a:pPr>
            <a:endParaRPr lang="fr-FR" sz="1400" b="1" cap="all" dirty="0">
              <a:solidFill>
                <a:schemeClr val="accent2"/>
              </a:solidFill>
              <a:ea typeface="Comic Sans MS" charset="0"/>
              <a:cs typeface="Comic Sans MS" charset="0"/>
            </a:endParaRPr>
          </a:p>
        </p:txBody>
      </p:sp>
      <p:sp>
        <p:nvSpPr>
          <p:cNvPr id="6" name="Rectangle à coins arrondis 5"/>
          <p:cNvSpPr/>
          <p:nvPr/>
        </p:nvSpPr>
        <p:spPr>
          <a:xfrm>
            <a:off x="596904" y="2951480"/>
            <a:ext cx="5926392" cy="3429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26906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ZoneTexte 3"/>
          <p:cNvSpPr txBox="1">
            <a:spLocks noChangeArrowheads="1"/>
          </p:cNvSpPr>
          <p:nvPr/>
        </p:nvSpPr>
        <p:spPr bwMode="auto">
          <a:xfrm>
            <a:off x="762000" y="707886"/>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Construction du 1er message</a:t>
            </a:r>
          </a:p>
        </p:txBody>
      </p:sp>
      <p:sp>
        <p:nvSpPr>
          <p:cNvPr id="6" name="Rectangle 1"/>
          <p:cNvSpPr>
            <a:spLocks noChangeArrowheads="1"/>
          </p:cNvSpPr>
          <p:nvPr/>
        </p:nvSpPr>
        <p:spPr bwMode="auto">
          <a:xfrm>
            <a:off x="228600" y="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Règles de communication</a:t>
            </a:r>
          </a:p>
        </p:txBody>
      </p:sp>
      <p:sp>
        <p:nvSpPr>
          <p:cNvPr id="7" name="ZoneTexte 6"/>
          <p:cNvSpPr txBox="1">
            <a:spLocks noChangeArrowheads="1"/>
          </p:cNvSpPr>
          <p:nvPr/>
        </p:nvSpPr>
        <p:spPr bwMode="auto">
          <a:xfrm>
            <a:off x="1524000" y="1660156"/>
            <a:ext cx="6477000" cy="2910028"/>
          </a:xfrm>
          <a:prstGeom prst="rect">
            <a:avLst/>
          </a:prstGeom>
          <a:noFill/>
          <a:ln w="9525">
            <a:noFill/>
            <a:miter lim="800000"/>
            <a:headEnd/>
            <a:tailEnd/>
          </a:ln>
          <a:effectLst/>
        </p:spPr>
        <p:txBody>
          <a:bodyPr wrap="square">
            <a:prstTxWarp prst="textNoShape">
              <a:avLst/>
            </a:prstTxWarp>
            <a:spAutoFit/>
          </a:bodyPr>
          <a:lstStyle>
            <a:defPPr>
              <a:defRPr lang="fr-FR"/>
            </a:defPPr>
            <a:lvl2pPr lvl="1" algn="ctr">
              <a:lnSpc>
                <a:spcPct val="110000"/>
              </a:lnSpc>
              <a:spcBef>
                <a:spcPts val="0"/>
              </a:spcBef>
              <a:spcAft>
                <a:spcPts val="600"/>
              </a:spcAft>
              <a:buSzPct val="100000"/>
              <a:defRPr sz="1400">
                <a:solidFill>
                  <a:schemeClr val="tx2"/>
                </a:solidFill>
                <a:latin typeface="+mj-lt"/>
                <a:ea typeface="Comic Sans MS" charset="0"/>
                <a:cs typeface="Comic Sans MS" charset="0"/>
              </a:defRPr>
            </a:lvl2pPr>
          </a:lstStyle>
          <a:p>
            <a:pPr marL="742950" lvl="1" indent="-285750" algn="l">
              <a:buFont typeface="Wingdings" charset="2"/>
              <a:buChar char="v"/>
            </a:pPr>
            <a:r>
              <a:rPr lang="fr-FR" sz="1800" dirty="0"/>
              <a:t>  Station appelée de station appelante, bonjour</a:t>
            </a:r>
          </a:p>
          <a:p>
            <a:pPr lvl="1" algn="l"/>
            <a:r>
              <a:rPr lang="fr-FR" sz="1800" dirty="0"/>
              <a:t>        Suivi des informations suivantes :</a:t>
            </a:r>
          </a:p>
          <a:p>
            <a:pPr marL="1200150" lvl="2" indent="-285750">
              <a:lnSpc>
                <a:spcPct val="150000"/>
              </a:lnSpc>
              <a:buFont typeface="Arial"/>
              <a:buChar char="•"/>
            </a:pPr>
            <a:r>
              <a:rPr lang="fr-FR" dirty="0">
                <a:solidFill>
                  <a:schemeClr val="tx2"/>
                </a:solidFill>
                <a:latin typeface="+mj-lt"/>
                <a:ea typeface="Comic Sans MS" charset="0"/>
                <a:cs typeface="Comic Sans MS" charset="0"/>
              </a:rPr>
              <a:t>Qui je suis ?</a:t>
            </a:r>
          </a:p>
          <a:p>
            <a:pPr marL="1200150" lvl="2" indent="-285750">
              <a:lnSpc>
                <a:spcPct val="150000"/>
              </a:lnSpc>
              <a:buFont typeface="Arial"/>
              <a:buChar char="•"/>
            </a:pPr>
            <a:r>
              <a:rPr lang="fr-FR" dirty="0">
                <a:solidFill>
                  <a:schemeClr val="tx2"/>
                </a:solidFill>
                <a:latin typeface="+mj-lt"/>
                <a:ea typeface="Comic Sans MS" charset="0"/>
                <a:cs typeface="Comic Sans MS" charset="0"/>
              </a:rPr>
              <a:t>D’où je viens ?</a:t>
            </a:r>
          </a:p>
          <a:p>
            <a:pPr marL="1200150" lvl="2" indent="-285750">
              <a:lnSpc>
                <a:spcPct val="150000"/>
              </a:lnSpc>
              <a:buFont typeface="Arial"/>
              <a:buChar char="•"/>
            </a:pPr>
            <a:r>
              <a:rPr lang="fr-FR" dirty="0">
                <a:solidFill>
                  <a:schemeClr val="tx2"/>
                </a:solidFill>
                <a:latin typeface="+mj-lt"/>
                <a:ea typeface="Comic Sans MS" charset="0"/>
                <a:cs typeface="Comic Sans MS" charset="0"/>
              </a:rPr>
              <a:t>Où je vais ?</a:t>
            </a:r>
          </a:p>
          <a:p>
            <a:pPr marL="1200150" lvl="2" indent="-285750">
              <a:lnSpc>
                <a:spcPct val="150000"/>
              </a:lnSpc>
              <a:buFont typeface="Arial"/>
              <a:buChar char="•"/>
            </a:pPr>
            <a:r>
              <a:rPr lang="fr-FR" dirty="0">
                <a:solidFill>
                  <a:schemeClr val="tx2"/>
                </a:solidFill>
                <a:latin typeface="+mj-lt"/>
                <a:ea typeface="Comic Sans MS" charset="0"/>
                <a:cs typeface="Comic Sans MS" charset="0"/>
              </a:rPr>
              <a:t>Où je suis ?</a:t>
            </a:r>
          </a:p>
          <a:p>
            <a:pPr marL="1200150" lvl="2" indent="-285750">
              <a:lnSpc>
                <a:spcPct val="150000"/>
              </a:lnSpc>
              <a:buFont typeface="Arial"/>
              <a:buChar char="•"/>
            </a:pPr>
            <a:r>
              <a:rPr lang="fr-FR" dirty="0">
                <a:solidFill>
                  <a:schemeClr val="tx2"/>
                </a:solidFill>
                <a:latin typeface="+mj-lt"/>
                <a:ea typeface="Comic Sans MS" charset="0"/>
                <a:cs typeface="Comic Sans MS" charset="0"/>
              </a:rPr>
              <a:t>Qu’est-ce que je veux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ZoneTexte 54"/>
          <p:cNvSpPr txBox="1"/>
          <p:nvPr/>
        </p:nvSpPr>
        <p:spPr>
          <a:xfrm>
            <a:off x="1612900" y="3098800"/>
            <a:ext cx="7010400" cy="1915909"/>
          </a:xfrm>
          <a:prstGeom prst="rect">
            <a:avLst/>
          </a:prstGeom>
          <a:noFill/>
          <a:effectLst/>
        </p:spPr>
        <p:txBody>
          <a:bodyPr wrap="square" rtlCol="0">
            <a:spAutoFit/>
          </a:bodyPr>
          <a:lstStyle>
            <a:defPPr>
              <a:defRPr lang="fr-FR"/>
            </a:defPPr>
            <a:lvl2pPr lvl="1">
              <a:lnSpc>
                <a:spcPct val="110000"/>
              </a:lnSpc>
              <a:spcBef>
                <a:spcPts val="0"/>
              </a:spcBef>
              <a:spcAft>
                <a:spcPts val="600"/>
              </a:spcAft>
              <a:buSzPct val="100000"/>
              <a:defRPr sz="1400">
                <a:solidFill>
                  <a:schemeClr val="tx2"/>
                </a:solidFill>
                <a:latin typeface="+mj-lt"/>
                <a:ea typeface="Comic Sans MS" charset="0"/>
                <a:cs typeface="Comic Sans MS" charset="0"/>
              </a:defRPr>
            </a:lvl2pPr>
          </a:lstStyle>
          <a:p>
            <a:pPr lvl="1">
              <a:spcAft>
                <a:spcPts val="0"/>
              </a:spcAft>
            </a:pPr>
            <a:r>
              <a:rPr lang="fr-FR" sz="1800" dirty="0">
                <a:solidFill>
                  <a:srgbClr val="9C5252"/>
                </a:solidFill>
              </a:rPr>
              <a:t>« Poitiers de F-BC, ULM multiaxe, 2 personnes à bord, </a:t>
            </a:r>
          </a:p>
          <a:p>
            <a:pPr lvl="1">
              <a:spcAft>
                <a:spcPts val="0"/>
              </a:spcAft>
            </a:pPr>
            <a:r>
              <a:rPr lang="fr-FR" sz="1800" dirty="0">
                <a:solidFill>
                  <a:srgbClr val="9C5252"/>
                </a:solidFill>
              </a:rPr>
              <a:t>en provenance de Montmorillon et à destination de vos installations, </a:t>
            </a:r>
          </a:p>
          <a:p>
            <a:pPr lvl="1">
              <a:spcAft>
                <a:spcPts val="0"/>
              </a:spcAft>
            </a:pPr>
            <a:r>
              <a:rPr lang="fr-FR" sz="1800" dirty="0">
                <a:solidFill>
                  <a:srgbClr val="9C5252"/>
                </a:solidFill>
              </a:rPr>
              <a:t>à 5 minutes au sud du point Echo, 2000 </a:t>
            </a:r>
            <a:r>
              <a:rPr lang="fr-FR" sz="1800" dirty="0" err="1">
                <a:solidFill>
                  <a:srgbClr val="9C5252"/>
                </a:solidFill>
              </a:rPr>
              <a:t>Ft</a:t>
            </a:r>
            <a:r>
              <a:rPr lang="fr-FR" sz="1800" dirty="0">
                <a:solidFill>
                  <a:srgbClr val="9C5252"/>
                </a:solidFill>
              </a:rPr>
              <a:t>/QNH 1018,</a:t>
            </a:r>
          </a:p>
          <a:p>
            <a:pPr lvl="1">
              <a:spcAft>
                <a:spcPts val="0"/>
              </a:spcAft>
            </a:pPr>
            <a:r>
              <a:rPr lang="fr-FR" sz="1800" dirty="0">
                <a:solidFill>
                  <a:srgbClr val="9C5252"/>
                </a:solidFill>
              </a:rPr>
              <a:t>transpondeur 7000,</a:t>
            </a:r>
          </a:p>
          <a:p>
            <a:pPr lvl="1">
              <a:spcAft>
                <a:spcPts val="0"/>
              </a:spcAft>
            </a:pPr>
            <a:r>
              <a:rPr lang="fr-FR" sz="1800" dirty="0">
                <a:solidFill>
                  <a:srgbClr val="9C5252"/>
                </a:solidFill>
              </a:rPr>
              <a:t>pour une clairance  de pénétration dans la CTR »</a:t>
            </a:r>
          </a:p>
        </p:txBody>
      </p:sp>
      <p:sp>
        <p:nvSpPr>
          <p:cNvPr id="54" name="ZoneTexte 53"/>
          <p:cNvSpPr txBox="1"/>
          <p:nvPr/>
        </p:nvSpPr>
        <p:spPr>
          <a:xfrm>
            <a:off x="1628974" y="2512757"/>
            <a:ext cx="5991026" cy="392415"/>
          </a:xfrm>
          <a:prstGeom prst="rect">
            <a:avLst/>
          </a:prstGeom>
          <a:noFill/>
          <a:effectLst/>
        </p:spPr>
        <p:txBody>
          <a:bodyPr wrap="square" rtlCol="0">
            <a:spAutoFit/>
          </a:bodyPr>
          <a:lstStyle>
            <a:defPPr>
              <a:defRPr lang="fr-FR"/>
            </a:defPPr>
            <a:lvl2pPr lvl="1">
              <a:lnSpc>
                <a:spcPct val="110000"/>
              </a:lnSpc>
              <a:spcBef>
                <a:spcPts val="0"/>
              </a:spcBef>
              <a:spcAft>
                <a:spcPts val="600"/>
              </a:spcAft>
              <a:buSzPct val="100000"/>
              <a:defRPr sz="1400">
                <a:solidFill>
                  <a:schemeClr val="tx2"/>
                </a:solidFill>
                <a:latin typeface="+mj-lt"/>
                <a:ea typeface="Comic Sans MS" charset="0"/>
                <a:cs typeface="Comic Sans MS" charset="0"/>
              </a:defRPr>
            </a:lvl2pPr>
          </a:lstStyle>
          <a:p>
            <a:pPr lvl="1"/>
            <a:r>
              <a:rPr lang="fr-FR" sz="1800" dirty="0"/>
              <a:t>« F-BC, réception 4, j’écoute »</a:t>
            </a:r>
          </a:p>
        </p:txBody>
      </p:sp>
      <p:sp>
        <p:nvSpPr>
          <p:cNvPr id="15364" name="ZoneTexte 3"/>
          <p:cNvSpPr txBox="1">
            <a:spLocks noChangeArrowheads="1"/>
          </p:cNvSpPr>
          <p:nvPr/>
        </p:nvSpPr>
        <p:spPr bwMode="auto">
          <a:xfrm>
            <a:off x="762000" y="914400"/>
            <a:ext cx="7572375" cy="609600"/>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exemple</a:t>
            </a:r>
          </a:p>
        </p:txBody>
      </p:sp>
      <p:sp>
        <p:nvSpPr>
          <p:cNvPr id="5" name="ZoneTexte 4"/>
          <p:cNvSpPr txBox="1"/>
          <p:nvPr/>
        </p:nvSpPr>
        <p:spPr>
          <a:xfrm>
            <a:off x="1676400" y="1752600"/>
            <a:ext cx="7010400" cy="392415"/>
          </a:xfrm>
          <a:prstGeom prst="rect">
            <a:avLst/>
          </a:prstGeom>
          <a:noFill/>
          <a:effectLst/>
        </p:spPr>
        <p:txBody>
          <a:bodyPr wrap="square" rtlCol="0">
            <a:spAutoFit/>
          </a:bodyPr>
          <a:lstStyle/>
          <a:p>
            <a:pPr lvl="1">
              <a:lnSpc>
                <a:spcPct val="110000"/>
              </a:lnSpc>
              <a:spcBef>
                <a:spcPts val="0"/>
              </a:spcBef>
              <a:spcAft>
                <a:spcPts val="600"/>
              </a:spcAft>
              <a:buSzPct val="100000"/>
            </a:pPr>
            <a:r>
              <a:rPr lang="fr-FR" dirty="0">
                <a:solidFill>
                  <a:schemeClr val="accent2"/>
                </a:solidFill>
                <a:latin typeface="+mj-lt"/>
                <a:ea typeface="Comic Sans MS" charset="0"/>
                <a:cs typeface="Comic Sans MS" charset="0"/>
              </a:rPr>
              <a:t>« Poitiers tour de  F-JABC, bonjour »</a:t>
            </a:r>
          </a:p>
        </p:txBody>
      </p:sp>
      <p:pic>
        <p:nvPicPr>
          <p:cNvPr id="8" name="Image 7"/>
          <p:cNvPicPr>
            <a:picLocks noChangeAspect="1"/>
          </p:cNvPicPr>
          <p:nvPr/>
        </p:nvPicPr>
        <p:blipFill>
          <a:blip r:embed="rId3" cstate="print">
            <a:duotone>
              <a:prstClr val="black"/>
              <a:schemeClr val="accent2">
                <a:tint val="45000"/>
                <a:satMod val="400000"/>
              </a:schemeClr>
            </a:duotone>
          </a:blip>
          <a:srcRect/>
          <a:stretch>
            <a:fillRect/>
          </a:stretch>
        </p:blipFill>
        <p:spPr bwMode="auto">
          <a:xfrm>
            <a:off x="838200" y="1752600"/>
            <a:ext cx="732203" cy="376948"/>
          </a:xfrm>
          <a:prstGeom prst="rect">
            <a:avLst/>
          </a:prstGeom>
          <a:noFill/>
          <a:effectLst/>
        </p:spPr>
      </p:pic>
      <p:pic>
        <p:nvPicPr>
          <p:cNvPr id="9" name="Image 8"/>
          <p:cNvPicPr>
            <a:picLocks noChangeAspect="1"/>
          </p:cNvPicPr>
          <p:nvPr/>
        </p:nvPicPr>
        <p:blipFill>
          <a:blip r:embed="rId3" cstate="print">
            <a:duotone>
              <a:prstClr val="black"/>
              <a:schemeClr val="accent2">
                <a:tint val="45000"/>
                <a:satMod val="400000"/>
              </a:schemeClr>
            </a:duotone>
          </a:blip>
          <a:srcRect/>
          <a:stretch>
            <a:fillRect/>
          </a:stretch>
        </p:blipFill>
        <p:spPr bwMode="auto">
          <a:xfrm>
            <a:off x="838200" y="3204452"/>
            <a:ext cx="732203" cy="376948"/>
          </a:xfrm>
          <a:prstGeom prst="rect">
            <a:avLst/>
          </a:prstGeom>
          <a:noFill/>
          <a:ln w="9525">
            <a:noFill/>
            <a:miter lim="800000"/>
            <a:headEnd/>
            <a:tailEnd/>
          </a:ln>
          <a:scene3d>
            <a:camera prst="orthographicFront"/>
            <a:lightRig rig="threePt" dir="t"/>
          </a:scene3d>
          <a:sp3d>
            <a:bevelT/>
          </a:sp3d>
        </p:spPr>
      </p:pic>
      <p:pic>
        <p:nvPicPr>
          <p:cNvPr id="10" name="Image 9"/>
          <p:cNvPicPr>
            <a:picLocks noChangeAspect="1"/>
          </p:cNvPicPr>
          <p:nvPr/>
        </p:nvPicPr>
        <p:blipFill>
          <a:blip r:embed="rId3" cstate="print">
            <a:duotone>
              <a:prstClr val="black"/>
              <a:schemeClr val="accent2">
                <a:tint val="45000"/>
                <a:satMod val="400000"/>
              </a:schemeClr>
            </a:duotone>
          </a:blip>
          <a:srcRect/>
          <a:stretch>
            <a:fillRect/>
          </a:stretch>
        </p:blipFill>
        <p:spPr bwMode="auto">
          <a:xfrm>
            <a:off x="838200" y="5807952"/>
            <a:ext cx="732203" cy="376948"/>
          </a:xfrm>
          <a:prstGeom prst="rect">
            <a:avLst/>
          </a:prstGeom>
          <a:noFill/>
          <a:ln w="9525">
            <a:noFill/>
            <a:miter lim="800000"/>
            <a:headEnd/>
            <a:tailEnd/>
          </a:ln>
          <a:scene3d>
            <a:camera prst="orthographicFront"/>
            <a:lightRig rig="threePt" dir="t"/>
          </a:scene3d>
          <a:sp3d>
            <a:bevelT/>
          </a:sp3d>
        </p:spPr>
      </p:pic>
      <p:grpSp>
        <p:nvGrpSpPr>
          <p:cNvPr id="134146" name="Group 2"/>
          <p:cNvGrpSpPr>
            <a:grpSpLocks noChangeAspect="1"/>
          </p:cNvGrpSpPr>
          <p:nvPr/>
        </p:nvGrpSpPr>
        <p:grpSpPr bwMode="auto">
          <a:xfrm>
            <a:off x="1009605" y="4994992"/>
            <a:ext cx="504000" cy="453345"/>
            <a:chOff x="5132" y="8412"/>
            <a:chExt cx="902" cy="582"/>
          </a:xfrm>
        </p:grpSpPr>
        <p:sp>
          <p:nvSpPr>
            <p:cNvPr id="134147" name="Freeform 3"/>
            <p:cNvSpPr>
              <a:spLocks noChangeAspect="1"/>
            </p:cNvSpPr>
            <p:nvPr/>
          </p:nvSpPr>
          <p:spPr bwMode="auto">
            <a:xfrm>
              <a:off x="5282" y="8517"/>
              <a:ext cx="167" cy="288"/>
            </a:xfrm>
            <a:custGeom>
              <a:avLst/>
              <a:gdLst/>
              <a:ahLst/>
              <a:cxnLst>
                <a:cxn ang="0">
                  <a:pos x="0" y="1185"/>
                </a:cxn>
                <a:cxn ang="0">
                  <a:pos x="0" y="424"/>
                </a:cxn>
                <a:cxn ang="0">
                  <a:pos x="182" y="424"/>
                </a:cxn>
                <a:cxn ang="0">
                  <a:pos x="0" y="133"/>
                </a:cxn>
                <a:cxn ang="0">
                  <a:pos x="0" y="0"/>
                </a:cxn>
                <a:cxn ang="0">
                  <a:pos x="574" y="0"/>
                </a:cxn>
                <a:cxn ang="0">
                  <a:pos x="574" y="133"/>
                </a:cxn>
                <a:cxn ang="0">
                  <a:pos x="400" y="424"/>
                </a:cxn>
                <a:cxn ang="0">
                  <a:pos x="574" y="424"/>
                </a:cxn>
                <a:cxn ang="0">
                  <a:pos x="574" y="1185"/>
                </a:cxn>
                <a:cxn ang="0">
                  <a:pos x="0" y="1185"/>
                </a:cxn>
                <a:cxn ang="0">
                  <a:pos x="0" y="1185"/>
                </a:cxn>
                <a:cxn ang="0">
                  <a:pos x="0" y="1185"/>
                </a:cxn>
              </a:cxnLst>
              <a:rect l="0" t="0" r="r" b="b"/>
              <a:pathLst>
                <a:path w="574" h="1185">
                  <a:moveTo>
                    <a:pt x="0" y="1185"/>
                  </a:moveTo>
                  <a:lnTo>
                    <a:pt x="0" y="424"/>
                  </a:lnTo>
                  <a:lnTo>
                    <a:pt x="182" y="424"/>
                  </a:lnTo>
                  <a:lnTo>
                    <a:pt x="0" y="133"/>
                  </a:lnTo>
                  <a:lnTo>
                    <a:pt x="0" y="0"/>
                  </a:lnTo>
                  <a:lnTo>
                    <a:pt x="574" y="0"/>
                  </a:lnTo>
                  <a:lnTo>
                    <a:pt x="574" y="133"/>
                  </a:lnTo>
                  <a:lnTo>
                    <a:pt x="400" y="424"/>
                  </a:lnTo>
                  <a:lnTo>
                    <a:pt x="574" y="424"/>
                  </a:lnTo>
                  <a:lnTo>
                    <a:pt x="574" y="1185"/>
                  </a:lnTo>
                  <a:lnTo>
                    <a:pt x="0" y="1185"/>
                  </a:lnTo>
                  <a:close/>
                </a:path>
              </a:pathLst>
            </a:custGeom>
            <a:solidFill>
              <a:srgbClr val="E8E6FF"/>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48" name="Freeform 4"/>
            <p:cNvSpPr>
              <a:spLocks noChangeAspect="1"/>
            </p:cNvSpPr>
            <p:nvPr/>
          </p:nvSpPr>
          <p:spPr bwMode="auto">
            <a:xfrm>
              <a:off x="5663" y="8768"/>
              <a:ext cx="215" cy="37"/>
            </a:xfrm>
            <a:custGeom>
              <a:avLst/>
              <a:gdLst/>
              <a:ahLst/>
              <a:cxnLst>
                <a:cxn ang="0">
                  <a:pos x="0" y="158"/>
                </a:cxn>
                <a:cxn ang="0">
                  <a:pos x="0" y="0"/>
                </a:cxn>
                <a:cxn ang="0">
                  <a:pos x="745" y="0"/>
                </a:cxn>
                <a:cxn ang="0">
                  <a:pos x="745" y="158"/>
                </a:cxn>
                <a:cxn ang="0">
                  <a:pos x="0" y="158"/>
                </a:cxn>
                <a:cxn ang="0">
                  <a:pos x="0" y="158"/>
                </a:cxn>
                <a:cxn ang="0">
                  <a:pos x="0" y="158"/>
                </a:cxn>
              </a:cxnLst>
              <a:rect l="0" t="0" r="r" b="b"/>
              <a:pathLst>
                <a:path w="745" h="158">
                  <a:moveTo>
                    <a:pt x="0" y="158"/>
                  </a:moveTo>
                  <a:lnTo>
                    <a:pt x="0" y="0"/>
                  </a:lnTo>
                  <a:lnTo>
                    <a:pt x="745" y="0"/>
                  </a:lnTo>
                  <a:lnTo>
                    <a:pt x="745" y="158"/>
                  </a:lnTo>
                  <a:lnTo>
                    <a:pt x="0" y="158"/>
                  </a:lnTo>
                  <a:close/>
                </a:path>
              </a:pathLst>
            </a:custGeom>
            <a:solidFill>
              <a:srgbClr val="E8E6FF"/>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49" name="Freeform 5"/>
            <p:cNvSpPr>
              <a:spLocks noChangeAspect="1"/>
            </p:cNvSpPr>
            <p:nvPr/>
          </p:nvSpPr>
          <p:spPr bwMode="auto">
            <a:xfrm>
              <a:off x="5187" y="8811"/>
              <a:ext cx="785" cy="171"/>
            </a:xfrm>
            <a:custGeom>
              <a:avLst/>
              <a:gdLst/>
              <a:ahLst/>
              <a:cxnLst>
                <a:cxn ang="0">
                  <a:pos x="0" y="700"/>
                </a:cxn>
                <a:cxn ang="0">
                  <a:pos x="0" y="0"/>
                </a:cxn>
                <a:cxn ang="0">
                  <a:pos x="2709" y="0"/>
                </a:cxn>
                <a:cxn ang="0">
                  <a:pos x="2709" y="700"/>
                </a:cxn>
                <a:cxn ang="0">
                  <a:pos x="0" y="700"/>
                </a:cxn>
                <a:cxn ang="0">
                  <a:pos x="0" y="700"/>
                </a:cxn>
                <a:cxn ang="0">
                  <a:pos x="0" y="700"/>
                </a:cxn>
              </a:cxnLst>
              <a:rect l="0" t="0" r="r" b="b"/>
              <a:pathLst>
                <a:path w="2709" h="700">
                  <a:moveTo>
                    <a:pt x="0" y="700"/>
                  </a:moveTo>
                  <a:lnTo>
                    <a:pt x="0" y="0"/>
                  </a:lnTo>
                  <a:lnTo>
                    <a:pt x="2709" y="0"/>
                  </a:lnTo>
                  <a:lnTo>
                    <a:pt x="2709" y="700"/>
                  </a:lnTo>
                  <a:lnTo>
                    <a:pt x="0" y="700"/>
                  </a:lnTo>
                  <a:close/>
                </a:path>
              </a:pathLst>
            </a:custGeom>
            <a:solidFill>
              <a:srgbClr val="C1C0DB"/>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50" name="Freeform 6"/>
            <p:cNvSpPr>
              <a:spLocks noChangeAspect="1"/>
            </p:cNvSpPr>
            <p:nvPr/>
          </p:nvSpPr>
          <p:spPr bwMode="auto">
            <a:xfrm>
              <a:off x="5178" y="8802"/>
              <a:ext cx="804" cy="177"/>
            </a:xfrm>
            <a:custGeom>
              <a:avLst/>
              <a:gdLst/>
              <a:ahLst/>
              <a:cxnLst>
                <a:cxn ang="0">
                  <a:pos x="0" y="734"/>
                </a:cxn>
                <a:cxn ang="0">
                  <a:pos x="0" y="0"/>
                </a:cxn>
                <a:cxn ang="0">
                  <a:pos x="2766" y="0"/>
                </a:cxn>
                <a:cxn ang="0">
                  <a:pos x="2766" y="734"/>
                </a:cxn>
                <a:cxn ang="0">
                  <a:pos x="2699" y="734"/>
                </a:cxn>
                <a:cxn ang="0">
                  <a:pos x="2699" y="83"/>
                </a:cxn>
                <a:cxn ang="0">
                  <a:pos x="68" y="83"/>
                </a:cxn>
                <a:cxn ang="0">
                  <a:pos x="68" y="734"/>
                </a:cxn>
                <a:cxn ang="0">
                  <a:pos x="0" y="734"/>
                </a:cxn>
                <a:cxn ang="0">
                  <a:pos x="0" y="734"/>
                </a:cxn>
                <a:cxn ang="0">
                  <a:pos x="0" y="734"/>
                </a:cxn>
              </a:cxnLst>
              <a:rect l="0" t="0" r="r" b="b"/>
              <a:pathLst>
                <a:path w="2766" h="734">
                  <a:moveTo>
                    <a:pt x="0" y="734"/>
                  </a:moveTo>
                  <a:lnTo>
                    <a:pt x="0" y="0"/>
                  </a:lnTo>
                  <a:lnTo>
                    <a:pt x="2766" y="0"/>
                  </a:lnTo>
                  <a:lnTo>
                    <a:pt x="2766" y="734"/>
                  </a:lnTo>
                  <a:lnTo>
                    <a:pt x="2699" y="734"/>
                  </a:lnTo>
                  <a:lnTo>
                    <a:pt x="2699" y="83"/>
                  </a:lnTo>
                  <a:lnTo>
                    <a:pt x="68" y="83"/>
                  </a:lnTo>
                  <a:lnTo>
                    <a:pt x="68" y="734"/>
                  </a:lnTo>
                  <a:lnTo>
                    <a:pt x="0" y="734"/>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51" name="Freeform 7"/>
            <p:cNvSpPr>
              <a:spLocks noChangeAspect="1"/>
            </p:cNvSpPr>
            <p:nvPr/>
          </p:nvSpPr>
          <p:spPr bwMode="auto">
            <a:xfrm>
              <a:off x="5132" y="8894"/>
              <a:ext cx="902" cy="100"/>
            </a:xfrm>
            <a:custGeom>
              <a:avLst/>
              <a:gdLst/>
              <a:ahLst/>
              <a:cxnLst>
                <a:cxn ang="0">
                  <a:pos x="0" y="407"/>
                </a:cxn>
                <a:cxn ang="0">
                  <a:pos x="3108" y="407"/>
                </a:cxn>
                <a:cxn ang="0">
                  <a:pos x="3108" y="324"/>
                </a:cxn>
                <a:cxn ang="0">
                  <a:pos x="2450" y="324"/>
                </a:cxn>
                <a:cxn ang="0">
                  <a:pos x="2450" y="0"/>
                </a:cxn>
                <a:cxn ang="0">
                  <a:pos x="2224" y="0"/>
                </a:cxn>
                <a:cxn ang="0">
                  <a:pos x="2224" y="324"/>
                </a:cxn>
                <a:cxn ang="0">
                  <a:pos x="0" y="324"/>
                </a:cxn>
                <a:cxn ang="0">
                  <a:pos x="0" y="407"/>
                </a:cxn>
                <a:cxn ang="0">
                  <a:pos x="0" y="407"/>
                </a:cxn>
                <a:cxn ang="0">
                  <a:pos x="0" y="407"/>
                </a:cxn>
              </a:cxnLst>
              <a:rect l="0" t="0" r="r" b="b"/>
              <a:pathLst>
                <a:path w="3108" h="407">
                  <a:moveTo>
                    <a:pt x="0" y="407"/>
                  </a:moveTo>
                  <a:lnTo>
                    <a:pt x="3108" y="407"/>
                  </a:lnTo>
                  <a:lnTo>
                    <a:pt x="3108" y="324"/>
                  </a:lnTo>
                  <a:lnTo>
                    <a:pt x="2450" y="324"/>
                  </a:lnTo>
                  <a:lnTo>
                    <a:pt x="2450" y="0"/>
                  </a:lnTo>
                  <a:lnTo>
                    <a:pt x="2224" y="0"/>
                  </a:lnTo>
                  <a:lnTo>
                    <a:pt x="2224" y="324"/>
                  </a:lnTo>
                  <a:lnTo>
                    <a:pt x="0" y="324"/>
                  </a:lnTo>
                  <a:lnTo>
                    <a:pt x="0" y="407"/>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52" name="Freeform 8"/>
            <p:cNvSpPr>
              <a:spLocks noChangeAspect="1"/>
            </p:cNvSpPr>
            <p:nvPr/>
          </p:nvSpPr>
          <p:spPr bwMode="auto">
            <a:xfrm>
              <a:off x="5225" y="8847"/>
              <a:ext cx="157" cy="20"/>
            </a:xfrm>
            <a:custGeom>
              <a:avLst/>
              <a:gdLst/>
              <a:ahLst/>
              <a:cxnLst>
                <a:cxn ang="0">
                  <a:pos x="0" y="0"/>
                </a:cxn>
                <a:cxn ang="0">
                  <a:pos x="0" y="82"/>
                </a:cxn>
                <a:cxn ang="0">
                  <a:pos x="540" y="82"/>
                </a:cxn>
                <a:cxn ang="0">
                  <a:pos x="540" y="0"/>
                </a:cxn>
                <a:cxn ang="0">
                  <a:pos x="0" y="0"/>
                </a:cxn>
                <a:cxn ang="0">
                  <a:pos x="0" y="0"/>
                </a:cxn>
                <a:cxn ang="0">
                  <a:pos x="0" y="0"/>
                </a:cxn>
              </a:cxnLst>
              <a:rect l="0" t="0" r="r" b="b"/>
              <a:pathLst>
                <a:path w="540" h="82">
                  <a:moveTo>
                    <a:pt x="0" y="0"/>
                  </a:moveTo>
                  <a:lnTo>
                    <a:pt x="0" y="82"/>
                  </a:lnTo>
                  <a:lnTo>
                    <a:pt x="540" y="82"/>
                  </a:lnTo>
                  <a:lnTo>
                    <a:pt x="540"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53" name="Freeform 9"/>
            <p:cNvSpPr>
              <a:spLocks noChangeAspect="1"/>
            </p:cNvSpPr>
            <p:nvPr/>
          </p:nvSpPr>
          <p:spPr bwMode="auto">
            <a:xfrm>
              <a:off x="5409" y="8847"/>
              <a:ext cx="157" cy="20"/>
            </a:xfrm>
            <a:custGeom>
              <a:avLst/>
              <a:gdLst/>
              <a:ahLst/>
              <a:cxnLst>
                <a:cxn ang="0">
                  <a:pos x="0" y="0"/>
                </a:cxn>
                <a:cxn ang="0">
                  <a:pos x="0" y="82"/>
                </a:cxn>
                <a:cxn ang="0">
                  <a:pos x="542" y="82"/>
                </a:cxn>
                <a:cxn ang="0">
                  <a:pos x="542" y="0"/>
                </a:cxn>
                <a:cxn ang="0">
                  <a:pos x="0" y="0"/>
                </a:cxn>
                <a:cxn ang="0">
                  <a:pos x="0" y="0"/>
                </a:cxn>
                <a:cxn ang="0">
                  <a:pos x="0" y="0"/>
                </a:cxn>
              </a:cxnLst>
              <a:rect l="0" t="0" r="r" b="b"/>
              <a:pathLst>
                <a:path w="542" h="82">
                  <a:moveTo>
                    <a:pt x="0" y="0"/>
                  </a:moveTo>
                  <a:lnTo>
                    <a:pt x="0" y="82"/>
                  </a:lnTo>
                  <a:lnTo>
                    <a:pt x="542" y="82"/>
                  </a:lnTo>
                  <a:lnTo>
                    <a:pt x="542"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54" name="Freeform 10"/>
            <p:cNvSpPr>
              <a:spLocks noChangeAspect="1"/>
            </p:cNvSpPr>
            <p:nvPr/>
          </p:nvSpPr>
          <p:spPr bwMode="auto">
            <a:xfrm>
              <a:off x="5593" y="8847"/>
              <a:ext cx="158" cy="20"/>
            </a:xfrm>
            <a:custGeom>
              <a:avLst/>
              <a:gdLst/>
              <a:ahLst/>
              <a:cxnLst>
                <a:cxn ang="0">
                  <a:pos x="0" y="0"/>
                </a:cxn>
                <a:cxn ang="0">
                  <a:pos x="0" y="82"/>
                </a:cxn>
                <a:cxn ang="0">
                  <a:pos x="543" y="82"/>
                </a:cxn>
                <a:cxn ang="0">
                  <a:pos x="543" y="0"/>
                </a:cxn>
                <a:cxn ang="0">
                  <a:pos x="0" y="0"/>
                </a:cxn>
                <a:cxn ang="0">
                  <a:pos x="0" y="0"/>
                </a:cxn>
                <a:cxn ang="0">
                  <a:pos x="0" y="0"/>
                </a:cxn>
              </a:cxnLst>
              <a:rect l="0" t="0" r="r" b="b"/>
              <a:pathLst>
                <a:path w="543" h="82">
                  <a:moveTo>
                    <a:pt x="0" y="0"/>
                  </a:moveTo>
                  <a:lnTo>
                    <a:pt x="0" y="82"/>
                  </a:lnTo>
                  <a:lnTo>
                    <a:pt x="543" y="82"/>
                  </a:lnTo>
                  <a:lnTo>
                    <a:pt x="543"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55" name="Freeform 11"/>
            <p:cNvSpPr>
              <a:spLocks noChangeAspect="1"/>
            </p:cNvSpPr>
            <p:nvPr/>
          </p:nvSpPr>
          <p:spPr bwMode="auto">
            <a:xfrm>
              <a:off x="5870" y="8894"/>
              <a:ext cx="65" cy="54"/>
            </a:xfrm>
            <a:custGeom>
              <a:avLst/>
              <a:gdLst/>
              <a:ahLst/>
              <a:cxnLst>
                <a:cxn ang="0">
                  <a:pos x="0" y="0"/>
                </a:cxn>
                <a:cxn ang="0">
                  <a:pos x="0" y="218"/>
                </a:cxn>
                <a:cxn ang="0">
                  <a:pos x="226" y="218"/>
                </a:cxn>
                <a:cxn ang="0">
                  <a:pos x="226" y="0"/>
                </a:cxn>
                <a:cxn ang="0">
                  <a:pos x="0" y="0"/>
                </a:cxn>
                <a:cxn ang="0">
                  <a:pos x="0" y="0"/>
                </a:cxn>
                <a:cxn ang="0">
                  <a:pos x="0" y="0"/>
                </a:cxn>
              </a:cxnLst>
              <a:rect l="0" t="0" r="r" b="b"/>
              <a:pathLst>
                <a:path w="226" h="218">
                  <a:moveTo>
                    <a:pt x="0" y="0"/>
                  </a:moveTo>
                  <a:lnTo>
                    <a:pt x="0" y="218"/>
                  </a:lnTo>
                  <a:lnTo>
                    <a:pt x="226" y="218"/>
                  </a:lnTo>
                  <a:lnTo>
                    <a:pt x="226"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56" name="Freeform 12"/>
            <p:cNvSpPr>
              <a:spLocks noChangeAspect="1"/>
            </p:cNvSpPr>
            <p:nvPr/>
          </p:nvSpPr>
          <p:spPr bwMode="auto">
            <a:xfrm>
              <a:off x="5225" y="8894"/>
              <a:ext cx="157" cy="54"/>
            </a:xfrm>
            <a:custGeom>
              <a:avLst/>
              <a:gdLst/>
              <a:ahLst/>
              <a:cxnLst>
                <a:cxn ang="0">
                  <a:pos x="0" y="0"/>
                </a:cxn>
                <a:cxn ang="0">
                  <a:pos x="0" y="218"/>
                </a:cxn>
                <a:cxn ang="0">
                  <a:pos x="540" y="218"/>
                </a:cxn>
                <a:cxn ang="0">
                  <a:pos x="540" y="0"/>
                </a:cxn>
                <a:cxn ang="0">
                  <a:pos x="0" y="0"/>
                </a:cxn>
                <a:cxn ang="0">
                  <a:pos x="0" y="0"/>
                </a:cxn>
                <a:cxn ang="0">
                  <a:pos x="0" y="0"/>
                </a:cxn>
              </a:cxnLst>
              <a:rect l="0" t="0" r="r" b="b"/>
              <a:pathLst>
                <a:path w="540" h="218">
                  <a:moveTo>
                    <a:pt x="0" y="0"/>
                  </a:moveTo>
                  <a:lnTo>
                    <a:pt x="0" y="218"/>
                  </a:lnTo>
                  <a:lnTo>
                    <a:pt x="540" y="218"/>
                  </a:lnTo>
                  <a:lnTo>
                    <a:pt x="540"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57" name="Freeform 13"/>
            <p:cNvSpPr>
              <a:spLocks noChangeAspect="1"/>
            </p:cNvSpPr>
            <p:nvPr/>
          </p:nvSpPr>
          <p:spPr bwMode="auto">
            <a:xfrm>
              <a:off x="5409" y="8894"/>
              <a:ext cx="157" cy="54"/>
            </a:xfrm>
            <a:custGeom>
              <a:avLst/>
              <a:gdLst/>
              <a:ahLst/>
              <a:cxnLst>
                <a:cxn ang="0">
                  <a:pos x="0" y="0"/>
                </a:cxn>
                <a:cxn ang="0">
                  <a:pos x="0" y="218"/>
                </a:cxn>
                <a:cxn ang="0">
                  <a:pos x="542" y="218"/>
                </a:cxn>
                <a:cxn ang="0">
                  <a:pos x="542" y="0"/>
                </a:cxn>
                <a:cxn ang="0">
                  <a:pos x="0" y="0"/>
                </a:cxn>
                <a:cxn ang="0">
                  <a:pos x="0" y="0"/>
                </a:cxn>
                <a:cxn ang="0">
                  <a:pos x="0" y="0"/>
                </a:cxn>
              </a:cxnLst>
              <a:rect l="0" t="0" r="r" b="b"/>
              <a:pathLst>
                <a:path w="542" h="218">
                  <a:moveTo>
                    <a:pt x="0" y="0"/>
                  </a:moveTo>
                  <a:lnTo>
                    <a:pt x="0" y="218"/>
                  </a:lnTo>
                  <a:lnTo>
                    <a:pt x="542" y="218"/>
                  </a:lnTo>
                  <a:lnTo>
                    <a:pt x="542"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58" name="Freeform 14"/>
            <p:cNvSpPr>
              <a:spLocks noChangeAspect="1"/>
            </p:cNvSpPr>
            <p:nvPr/>
          </p:nvSpPr>
          <p:spPr bwMode="auto">
            <a:xfrm>
              <a:off x="5593" y="8894"/>
              <a:ext cx="158" cy="54"/>
            </a:xfrm>
            <a:custGeom>
              <a:avLst/>
              <a:gdLst/>
              <a:ahLst/>
              <a:cxnLst>
                <a:cxn ang="0">
                  <a:pos x="0" y="0"/>
                </a:cxn>
                <a:cxn ang="0">
                  <a:pos x="0" y="218"/>
                </a:cxn>
                <a:cxn ang="0">
                  <a:pos x="543" y="218"/>
                </a:cxn>
                <a:cxn ang="0">
                  <a:pos x="543" y="0"/>
                </a:cxn>
                <a:cxn ang="0">
                  <a:pos x="0" y="0"/>
                </a:cxn>
                <a:cxn ang="0">
                  <a:pos x="0" y="0"/>
                </a:cxn>
                <a:cxn ang="0">
                  <a:pos x="0" y="0"/>
                </a:cxn>
              </a:cxnLst>
              <a:rect l="0" t="0" r="r" b="b"/>
              <a:pathLst>
                <a:path w="543" h="218">
                  <a:moveTo>
                    <a:pt x="0" y="0"/>
                  </a:moveTo>
                  <a:lnTo>
                    <a:pt x="0" y="218"/>
                  </a:lnTo>
                  <a:lnTo>
                    <a:pt x="543" y="218"/>
                  </a:lnTo>
                  <a:lnTo>
                    <a:pt x="543"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59" name="Freeform 15"/>
            <p:cNvSpPr>
              <a:spLocks noChangeAspect="1"/>
            </p:cNvSpPr>
            <p:nvPr/>
          </p:nvSpPr>
          <p:spPr bwMode="auto">
            <a:xfrm>
              <a:off x="5777" y="8847"/>
              <a:ext cx="158" cy="20"/>
            </a:xfrm>
            <a:custGeom>
              <a:avLst/>
              <a:gdLst/>
              <a:ahLst/>
              <a:cxnLst>
                <a:cxn ang="0">
                  <a:pos x="0" y="0"/>
                </a:cxn>
                <a:cxn ang="0">
                  <a:pos x="0" y="85"/>
                </a:cxn>
                <a:cxn ang="0">
                  <a:pos x="544" y="85"/>
                </a:cxn>
                <a:cxn ang="0">
                  <a:pos x="544" y="0"/>
                </a:cxn>
                <a:cxn ang="0">
                  <a:pos x="0" y="0"/>
                </a:cxn>
                <a:cxn ang="0">
                  <a:pos x="0" y="0"/>
                </a:cxn>
                <a:cxn ang="0">
                  <a:pos x="0" y="0"/>
                </a:cxn>
              </a:cxnLst>
              <a:rect l="0" t="0" r="r" b="b"/>
              <a:pathLst>
                <a:path w="544" h="85">
                  <a:moveTo>
                    <a:pt x="0" y="0"/>
                  </a:moveTo>
                  <a:lnTo>
                    <a:pt x="0" y="85"/>
                  </a:lnTo>
                  <a:lnTo>
                    <a:pt x="544" y="85"/>
                  </a:lnTo>
                  <a:lnTo>
                    <a:pt x="544"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60" name="Freeform 16"/>
            <p:cNvSpPr>
              <a:spLocks noChangeAspect="1"/>
            </p:cNvSpPr>
            <p:nvPr/>
          </p:nvSpPr>
          <p:spPr bwMode="auto">
            <a:xfrm>
              <a:off x="5652" y="8755"/>
              <a:ext cx="237" cy="47"/>
            </a:xfrm>
            <a:custGeom>
              <a:avLst/>
              <a:gdLst/>
              <a:ahLst/>
              <a:cxnLst>
                <a:cxn ang="0">
                  <a:pos x="0" y="188"/>
                </a:cxn>
                <a:cxn ang="0">
                  <a:pos x="0" y="0"/>
                </a:cxn>
                <a:cxn ang="0">
                  <a:pos x="816" y="0"/>
                </a:cxn>
                <a:cxn ang="0">
                  <a:pos x="816" y="188"/>
                </a:cxn>
                <a:cxn ang="0">
                  <a:pos x="747" y="188"/>
                </a:cxn>
                <a:cxn ang="0">
                  <a:pos x="747" y="80"/>
                </a:cxn>
                <a:cxn ang="0">
                  <a:pos x="68" y="80"/>
                </a:cxn>
                <a:cxn ang="0">
                  <a:pos x="68" y="188"/>
                </a:cxn>
                <a:cxn ang="0">
                  <a:pos x="0" y="188"/>
                </a:cxn>
                <a:cxn ang="0">
                  <a:pos x="0" y="188"/>
                </a:cxn>
                <a:cxn ang="0">
                  <a:pos x="0" y="188"/>
                </a:cxn>
              </a:cxnLst>
              <a:rect l="0" t="0" r="r" b="b"/>
              <a:pathLst>
                <a:path w="816" h="188">
                  <a:moveTo>
                    <a:pt x="0" y="188"/>
                  </a:moveTo>
                  <a:lnTo>
                    <a:pt x="0" y="0"/>
                  </a:lnTo>
                  <a:lnTo>
                    <a:pt x="816" y="0"/>
                  </a:lnTo>
                  <a:lnTo>
                    <a:pt x="816" y="188"/>
                  </a:lnTo>
                  <a:lnTo>
                    <a:pt x="747" y="188"/>
                  </a:lnTo>
                  <a:lnTo>
                    <a:pt x="747" y="80"/>
                  </a:lnTo>
                  <a:lnTo>
                    <a:pt x="68" y="80"/>
                  </a:lnTo>
                  <a:lnTo>
                    <a:pt x="68" y="188"/>
                  </a:lnTo>
                  <a:lnTo>
                    <a:pt x="0" y="188"/>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61" name="Freeform 17"/>
            <p:cNvSpPr>
              <a:spLocks noChangeAspect="1"/>
            </p:cNvSpPr>
            <p:nvPr/>
          </p:nvSpPr>
          <p:spPr bwMode="auto">
            <a:xfrm>
              <a:off x="5270" y="8609"/>
              <a:ext cx="192" cy="199"/>
            </a:xfrm>
            <a:custGeom>
              <a:avLst/>
              <a:gdLst/>
              <a:ahLst/>
              <a:cxnLst>
                <a:cxn ang="0">
                  <a:pos x="0" y="816"/>
                </a:cxn>
                <a:cxn ang="0">
                  <a:pos x="0" y="0"/>
                </a:cxn>
                <a:cxn ang="0">
                  <a:pos x="657" y="0"/>
                </a:cxn>
                <a:cxn ang="0">
                  <a:pos x="657" y="816"/>
                </a:cxn>
                <a:cxn ang="0">
                  <a:pos x="588" y="816"/>
                </a:cxn>
                <a:cxn ang="0">
                  <a:pos x="588" y="81"/>
                </a:cxn>
                <a:cxn ang="0">
                  <a:pos x="68" y="81"/>
                </a:cxn>
                <a:cxn ang="0">
                  <a:pos x="68" y="816"/>
                </a:cxn>
                <a:cxn ang="0">
                  <a:pos x="0" y="816"/>
                </a:cxn>
                <a:cxn ang="0">
                  <a:pos x="0" y="816"/>
                </a:cxn>
                <a:cxn ang="0">
                  <a:pos x="0" y="816"/>
                </a:cxn>
              </a:cxnLst>
              <a:rect l="0" t="0" r="r" b="b"/>
              <a:pathLst>
                <a:path w="657" h="816">
                  <a:moveTo>
                    <a:pt x="0" y="816"/>
                  </a:moveTo>
                  <a:lnTo>
                    <a:pt x="0" y="0"/>
                  </a:lnTo>
                  <a:lnTo>
                    <a:pt x="657" y="0"/>
                  </a:lnTo>
                  <a:lnTo>
                    <a:pt x="657" y="816"/>
                  </a:lnTo>
                  <a:lnTo>
                    <a:pt x="588" y="816"/>
                  </a:lnTo>
                  <a:lnTo>
                    <a:pt x="588" y="81"/>
                  </a:lnTo>
                  <a:lnTo>
                    <a:pt x="68" y="81"/>
                  </a:lnTo>
                  <a:lnTo>
                    <a:pt x="68" y="816"/>
                  </a:lnTo>
                  <a:lnTo>
                    <a:pt x="0" y="816"/>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62" name="Freeform 18"/>
            <p:cNvSpPr>
              <a:spLocks noChangeAspect="1"/>
            </p:cNvSpPr>
            <p:nvPr/>
          </p:nvSpPr>
          <p:spPr bwMode="auto">
            <a:xfrm>
              <a:off x="5270" y="8550"/>
              <a:ext cx="192" cy="59"/>
            </a:xfrm>
            <a:custGeom>
              <a:avLst/>
              <a:gdLst/>
              <a:ahLst/>
              <a:cxnLst>
                <a:cxn ang="0">
                  <a:pos x="0" y="0"/>
                </a:cxn>
                <a:cxn ang="0">
                  <a:pos x="159" y="245"/>
                </a:cxn>
                <a:cxn ang="0">
                  <a:pos x="499" y="245"/>
                </a:cxn>
                <a:cxn ang="0">
                  <a:pos x="657" y="0"/>
                </a:cxn>
                <a:cxn ang="0">
                  <a:pos x="0" y="0"/>
                </a:cxn>
                <a:cxn ang="0">
                  <a:pos x="0" y="0"/>
                </a:cxn>
                <a:cxn ang="0">
                  <a:pos x="0" y="0"/>
                </a:cxn>
              </a:cxnLst>
              <a:rect l="0" t="0" r="r" b="b"/>
              <a:pathLst>
                <a:path w="657" h="245">
                  <a:moveTo>
                    <a:pt x="0" y="0"/>
                  </a:moveTo>
                  <a:lnTo>
                    <a:pt x="159" y="245"/>
                  </a:lnTo>
                  <a:lnTo>
                    <a:pt x="499" y="245"/>
                  </a:lnTo>
                  <a:lnTo>
                    <a:pt x="657"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63" name="Freeform 19"/>
            <p:cNvSpPr>
              <a:spLocks noChangeAspect="1"/>
            </p:cNvSpPr>
            <p:nvPr/>
          </p:nvSpPr>
          <p:spPr bwMode="auto">
            <a:xfrm>
              <a:off x="5270" y="8505"/>
              <a:ext cx="192" cy="45"/>
            </a:xfrm>
            <a:custGeom>
              <a:avLst/>
              <a:gdLst/>
              <a:ahLst/>
              <a:cxnLst>
                <a:cxn ang="0">
                  <a:pos x="657" y="188"/>
                </a:cxn>
                <a:cxn ang="0">
                  <a:pos x="657" y="0"/>
                </a:cxn>
                <a:cxn ang="0">
                  <a:pos x="0" y="0"/>
                </a:cxn>
                <a:cxn ang="0">
                  <a:pos x="0" y="188"/>
                </a:cxn>
                <a:cxn ang="0">
                  <a:pos x="68" y="188"/>
                </a:cxn>
                <a:cxn ang="0">
                  <a:pos x="68" y="81"/>
                </a:cxn>
                <a:cxn ang="0">
                  <a:pos x="588" y="81"/>
                </a:cxn>
                <a:cxn ang="0">
                  <a:pos x="588" y="188"/>
                </a:cxn>
                <a:cxn ang="0">
                  <a:pos x="657" y="188"/>
                </a:cxn>
                <a:cxn ang="0">
                  <a:pos x="657" y="188"/>
                </a:cxn>
                <a:cxn ang="0">
                  <a:pos x="657" y="188"/>
                </a:cxn>
              </a:cxnLst>
              <a:rect l="0" t="0" r="r" b="b"/>
              <a:pathLst>
                <a:path w="657" h="188">
                  <a:moveTo>
                    <a:pt x="657" y="188"/>
                  </a:moveTo>
                  <a:lnTo>
                    <a:pt x="657" y="0"/>
                  </a:lnTo>
                  <a:lnTo>
                    <a:pt x="0" y="0"/>
                  </a:lnTo>
                  <a:lnTo>
                    <a:pt x="0" y="188"/>
                  </a:lnTo>
                  <a:lnTo>
                    <a:pt x="68" y="188"/>
                  </a:lnTo>
                  <a:lnTo>
                    <a:pt x="68" y="81"/>
                  </a:lnTo>
                  <a:lnTo>
                    <a:pt x="588" y="81"/>
                  </a:lnTo>
                  <a:lnTo>
                    <a:pt x="588" y="188"/>
                  </a:lnTo>
                  <a:lnTo>
                    <a:pt x="657" y="188"/>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64" name="Freeform 20"/>
            <p:cNvSpPr>
              <a:spLocks noChangeAspect="1"/>
            </p:cNvSpPr>
            <p:nvPr/>
          </p:nvSpPr>
          <p:spPr bwMode="auto">
            <a:xfrm>
              <a:off x="5284" y="8656"/>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65" name="Freeform 21"/>
            <p:cNvSpPr>
              <a:spLocks noChangeAspect="1"/>
            </p:cNvSpPr>
            <p:nvPr/>
          </p:nvSpPr>
          <p:spPr bwMode="auto">
            <a:xfrm>
              <a:off x="5284" y="8702"/>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134166" name="Freeform 22"/>
            <p:cNvSpPr>
              <a:spLocks noChangeAspect="1"/>
            </p:cNvSpPr>
            <p:nvPr/>
          </p:nvSpPr>
          <p:spPr bwMode="auto">
            <a:xfrm>
              <a:off x="5363" y="8412"/>
              <a:ext cx="13" cy="99"/>
            </a:xfrm>
            <a:custGeom>
              <a:avLst/>
              <a:gdLst/>
              <a:ahLst/>
              <a:cxnLst>
                <a:cxn ang="0">
                  <a:pos x="0" y="406"/>
                </a:cxn>
                <a:cxn ang="0">
                  <a:pos x="0" y="0"/>
                </a:cxn>
                <a:cxn ang="0">
                  <a:pos x="45" y="0"/>
                </a:cxn>
                <a:cxn ang="0">
                  <a:pos x="45" y="406"/>
                </a:cxn>
                <a:cxn ang="0">
                  <a:pos x="0" y="406"/>
                </a:cxn>
                <a:cxn ang="0">
                  <a:pos x="0" y="406"/>
                </a:cxn>
                <a:cxn ang="0">
                  <a:pos x="0" y="406"/>
                </a:cxn>
              </a:cxnLst>
              <a:rect l="0" t="0" r="r" b="b"/>
              <a:pathLst>
                <a:path w="45" h="406">
                  <a:moveTo>
                    <a:pt x="0" y="406"/>
                  </a:moveTo>
                  <a:lnTo>
                    <a:pt x="0" y="0"/>
                  </a:lnTo>
                  <a:lnTo>
                    <a:pt x="45" y="0"/>
                  </a:lnTo>
                  <a:lnTo>
                    <a:pt x="45" y="406"/>
                  </a:lnTo>
                  <a:lnTo>
                    <a:pt x="0" y="406"/>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grpSp>
      <p:grpSp>
        <p:nvGrpSpPr>
          <p:cNvPr id="30" name="Group 2"/>
          <p:cNvGrpSpPr>
            <a:grpSpLocks noChangeAspect="1"/>
          </p:cNvGrpSpPr>
          <p:nvPr/>
        </p:nvGrpSpPr>
        <p:grpSpPr bwMode="auto">
          <a:xfrm>
            <a:off x="950402" y="2370125"/>
            <a:ext cx="504000" cy="453345"/>
            <a:chOff x="5132" y="8412"/>
            <a:chExt cx="902" cy="582"/>
          </a:xfrm>
        </p:grpSpPr>
        <p:sp>
          <p:nvSpPr>
            <p:cNvPr id="31" name="Freeform 3"/>
            <p:cNvSpPr>
              <a:spLocks noChangeAspect="1"/>
            </p:cNvSpPr>
            <p:nvPr/>
          </p:nvSpPr>
          <p:spPr bwMode="auto">
            <a:xfrm>
              <a:off x="5282" y="8517"/>
              <a:ext cx="167" cy="288"/>
            </a:xfrm>
            <a:custGeom>
              <a:avLst/>
              <a:gdLst/>
              <a:ahLst/>
              <a:cxnLst>
                <a:cxn ang="0">
                  <a:pos x="0" y="1185"/>
                </a:cxn>
                <a:cxn ang="0">
                  <a:pos x="0" y="424"/>
                </a:cxn>
                <a:cxn ang="0">
                  <a:pos x="182" y="424"/>
                </a:cxn>
                <a:cxn ang="0">
                  <a:pos x="0" y="133"/>
                </a:cxn>
                <a:cxn ang="0">
                  <a:pos x="0" y="0"/>
                </a:cxn>
                <a:cxn ang="0">
                  <a:pos x="574" y="0"/>
                </a:cxn>
                <a:cxn ang="0">
                  <a:pos x="574" y="133"/>
                </a:cxn>
                <a:cxn ang="0">
                  <a:pos x="400" y="424"/>
                </a:cxn>
                <a:cxn ang="0">
                  <a:pos x="574" y="424"/>
                </a:cxn>
                <a:cxn ang="0">
                  <a:pos x="574" y="1185"/>
                </a:cxn>
                <a:cxn ang="0">
                  <a:pos x="0" y="1185"/>
                </a:cxn>
                <a:cxn ang="0">
                  <a:pos x="0" y="1185"/>
                </a:cxn>
                <a:cxn ang="0">
                  <a:pos x="0" y="1185"/>
                </a:cxn>
              </a:cxnLst>
              <a:rect l="0" t="0" r="r" b="b"/>
              <a:pathLst>
                <a:path w="574" h="1185">
                  <a:moveTo>
                    <a:pt x="0" y="1185"/>
                  </a:moveTo>
                  <a:lnTo>
                    <a:pt x="0" y="424"/>
                  </a:lnTo>
                  <a:lnTo>
                    <a:pt x="182" y="424"/>
                  </a:lnTo>
                  <a:lnTo>
                    <a:pt x="0" y="133"/>
                  </a:lnTo>
                  <a:lnTo>
                    <a:pt x="0" y="0"/>
                  </a:lnTo>
                  <a:lnTo>
                    <a:pt x="574" y="0"/>
                  </a:lnTo>
                  <a:lnTo>
                    <a:pt x="574" y="133"/>
                  </a:lnTo>
                  <a:lnTo>
                    <a:pt x="400" y="424"/>
                  </a:lnTo>
                  <a:lnTo>
                    <a:pt x="574" y="424"/>
                  </a:lnTo>
                  <a:lnTo>
                    <a:pt x="574" y="1185"/>
                  </a:lnTo>
                  <a:lnTo>
                    <a:pt x="0" y="1185"/>
                  </a:lnTo>
                  <a:close/>
                </a:path>
              </a:pathLst>
            </a:custGeom>
            <a:solidFill>
              <a:srgbClr val="E8E6FF"/>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32" name="Freeform 4"/>
            <p:cNvSpPr>
              <a:spLocks noChangeAspect="1"/>
            </p:cNvSpPr>
            <p:nvPr/>
          </p:nvSpPr>
          <p:spPr bwMode="auto">
            <a:xfrm>
              <a:off x="5663" y="8768"/>
              <a:ext cx="215" cy="37"/>
            </a:xfrm>
            <a:custGeom>
              <a:avLst/>
              <a:gdLst/>
              <a:ahLst/>
              <a:cxnLst>
                <a:cxn ang="0">
                  <a:pos x="0" y="158"/>
                </a:cxn>
                <a:cxn ang="0">
                  <a:pos x="0" y="0"/>
                </a:cxn>
                <a:cxn ang="0">
                  <a:pos x="745" y="0"/>
                </a:cxn>
                <a:cxn ang="0">
                  <a:pos x="745" y="158"/>
                </a:cxn>
                <a:cxn ang="0">
                  <a:pos x="0" y="158"/>
                </a:cxn>
                <a:cxn ang="0">
                  <a:pos x="0" y="158"/>
                </a:cxn>
                <a:cxn ang="0">
                  <a:pos x="0" y="158"/>
                </a:cxn>
              </a:cxnLst>
              <a:rect l="0" t="0" r="r" b="b"/>
              <a:pathLst>
                <a:path w="745" h="158">
                  <a:moveTo>
                    <a:pt x="0" y="158"/>
                  </a:moveTo>
                  <a:lnTo>
                    <a:pt x="0" y="0"/>
                  </a:lnTo>
                  <a:lnTo>
                    <a:pt x="745" y="0"/>
                  </a:lnTo>
                  <a:lnTo>
                    <a:pt x="745" y="158"/>
                  </a:lnTo>
                  <a:lnTo>
                    <a:pt x="0" y="158"/>
                  </a:lnTo>
                  <a:close/>
                </a:path>
              </a:pathLst>
            </a:custGeom>
            <a:solidFill>
              <a:srgbClr val="E8E6FF"/>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33" name="Freeform 5"/>
            <p:cNvSpPr>
              <a:spLocks noChangeAspect="1"/>
            </p:cNvSpPr>
            <p:nvPr/>
          </p:nvSpPr>
          <p:spPr bwMode="auto">
            <a:xfrm>
              <a:off x="5187" y="8811"/>
              <a:ext cx="785" cy="171"/>
            </a:xfrm>
            <a:custGeom>
              <a:avLst/>
              <a:gdLst/>
              <a:ahLst/>
              <a:cxnLst>
                <a:cxn ang="0">
                  <a:pos x="0" y="700"/>
                </a:cxn>
                <a:cxn ang="0">
                  <a:pos x="0" y="0"/>
                </a:cxn>
                <a:cxn ang="0">
                  <a:pos x="2709" y="0"/>
                </a:cxn>
                <a:cxn ang="0">
                  <a:pos x="2709" y="700"/>
                </a:cxn>
                <a:cxn ang="0">
                  <a:pos x="0" y="700"/>
                </a:cxn>
                <a:cxn ang="0">
                  <a:pos x="0" y="700"/>
                </a:cxn>
                <a:cxn ang="0">
                  <a:pos x="0" y="700"/>
                </a:cxn>
              </a:cxnLst>
              <a:rect l="0" t="0" r="r" b="b"/>
              <a:pathLst>
                <a:path w="2709" h="700">
                  <a:moveTo>
                    <a:pt x="0" y="700"/>
                  </a:moveTo>
                  <a:lnTo>
                    <a:pt x="0" y="0"/>
                  </a:lnTo>
                  <a:lnTo>
                    <a:pt x="2709" y="0"/>
                  </a:lnTo>
                  <a:lnTo>
                    <a:pt x="2709" y="700"/>
                  </a:lnTo>
                  <a:lnTo>
                    <a:pt x="0" y="700"/>
                  </a:lnTo>
                  <a:close/>
                </a:path>
              </a:pathLst>
            </a:custGeom>
            <a:solidFill>
              <a:srgbClr val="C1C0DB"/>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34" name="Freeform 6"/>
            <p:cNvSpPr>
              <a:spLocks noChangeAspect="1"/>
            </p:cNvSpPr>
            <p:nvPr/>
          </p:nvSpPr>
          <p:spPr bwMode="auto">
            <a:xfrm>
              <a:off x="5178" y="8802"/>
              <a:ext cx="804" cy="177"/>
            </a:xfrm>
            <a:custGeom>
              <a:avLst/>
              <a:gdLst/>
              <a:ahLst/>
              <a:cxnLst>
                <a:cxn ang="0">
                  <a:pos x="0" y="734"/>
                </a:cxn>
                <a:cxn ang="0">
                  <a:pos x="0" y="0"/>
                </a:cxn>
                <a:cxn ang="0">
                  <a:pos x="2766" y="0"/>
                </a:cxn>
                <a:cxn ang="0">
                  <a:pos x="2766" y="734"/>
                </a:cxn>
                <a:cxn ang="0">
                  <a:pos x="2699" y="734"/>
                </a:cxn>
                <a:cxn ang="0">
                  <a:pos x="2699" y="83"/>
                </a:cxn>
                <a:cxn ang="0">
                  <a:pos x="68" y="83"/>
                </a:cxn>
                <a:cxn ang="0">
                  <a:pos x="68" y="734"/>
                </a:cxn>
                <a:cxn ang="0">
                  <a:pos x="0" y="734"/>
                </a:cxn>
                <a:cxn ang="0">
                  <a:pos x="0" y="734"/>
                </a:cxn>
                <a:cxn ang="0">
                  <a:pos x="0" y="734"/>
                </a:cxn>
              </a:cxnLst>
              <a:rect l="0" t="0" r="r" b="b"/>
              <a:pathLst>
                <a:path w="2766" h="734">
                  <a:moveTo>
                    <a:pt x="0" y="734"/>
                  </a:moveTo>
                  <a:lnTo>
                    <a:pt x="0" y="0"/>
                  </a:lnTo>
                  <a:lnTo>
                    <a:pt x="2766" y="0"/>
                  </a:lnTo>
                  <a:lnTo>
                    <a:pt x="2766" y="734"/>
                  </a:lnTo>
                  <a:lnTo>
                    <a:pt x="2699" y="734"/>
                  </a:lnTo>
                  <a:lnTo>
                    <a:pt x="2699" y="83"/>
                  </a:lnTo>
                  <a:lnTo>
                    <a:pt x="68" y="83"/>
                  </a:lnTo>
                  <a:lnTo>
                    <a:pt x="68" y="734"/>
                  </a:lnTo>
                  <a:lnTo>
                    <a:pt x="0" y="734"/>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35" name="Freeform 7"/>
            <p:cNvSpPr>
              <a:spLocks noChangeAspect="1"/>
            </p:cNvSpPr>
            <p:nvPr/>
          </p:nvSpPr>
          <p:spPr bwMode="auto">
            <a:xfrm>
              <a:off x="5132" y="8894"/>
              <a:ext cx="902" cy="100"/>
            </a:xfrm>
            <a:custGeom>
              <a:avLst/>
              <a:gdLst/>
              <a:ahLst/>
              <a:cxnLst>
                <a:cxn ang="0">
                  <a:pos x="0" y="407"/>
                </a:cxn>
                <a:cxn ang="0">
                  <a:pos x="3108" y="407"/>
                </a:cxn>
                <a:cxn ang="0">
                  <a:pos x="3108" y="324"/>
                </a:cxn>
                <a:cxn ang="0">
                  <a:pos x="2450" y="324"/>
                </a:cxn>
                <a:cxn ang="0">
                  <a:pos x="2450" y="0"/>
                </a:cxn>
                <a:cxn ang="0">
                  <a:pos x="2224" y="0"/>
                </a:cxn>
                <a:cxn ang="0">
                  <a:pos x="2224" y="324"/>
                </a:cxn>
                <a:cxn ang="0">
                  <a:pos x="0" y="324"/>
                </a:cxn>
                <a:cxn ang="0">
                  <a:pos x="0" y="407"/>
                </a:cxn>
                <a:cxn ang="0">
                  <a:pos x="0" y="407"/>
                </a:cxn>
                <a:cxn ang="0">
                  <a:pos x="0" y="407"/>
                </a:cxn>
              </a:cxnLst>
              <a:rect l="0" t="0" r="r" b="b"/>
              <a:pathLst>
                <a:path w="3108" h="407">
                  <a:moveTo>
                    <a:pt x="0" y="407"/>
                  </a:moveTo>
                  <a:lnTo>
                    <a:pt x="3108" y="407"/>
                  </a:lnTo>
                  <a:lnTo>
                    <a:pt x="3108" y="324"/>
                  </a:lnTo>
                  <a:lnTo>
                    <a:pt x="2450" y="324"/>
                  </a:lnTo>
                  <a:lnTo>
                    <a:pt x="2450" y="0"/>
                  </a:lnTo>
                  <a:lnTo>
                    <a:pt x="2224" y="0"/>
                  </a:lnTo>
                  <a:lnTo>
                    <a:pt x="2224" y="324"/>
                  </a:lnTo>
                  <a:lnTo>
                    <a:pt x="0" y="324"/>
                  </a:lnTo>
                  <a:lnTo>
                    <a:pt x="0" y="407"/>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36" name="Freeform 8"/>
            <p:cNvSpPr>
              <a:spLocks noChangeAspect="1"/>
            </p:cNvSpPr>
            <p:nvPr/>
          </p:nvSpPr>
          <p:spPr bwMode="auto">
            <a:xfrm>
              <a:off x="5225" y="8847"/>
              <a:ext cx="157" cy="20"/>
            </a:xfrm>
            <a:custGeom>
              <a:avLst/>
              <a:gdLst/>
              <a:ahLst/>
              <a:cxnLst>
                <a:cxn ang="0">
                  <a:pos x="0" y="0"/>
                </a:cxn>
                <a:cxn ang="0">
                  <a:pos x="0" y="82"/>
                </a:cxn>
                <a:cxn ang="0">
                  <a:pos x="540" y="82"/>
                </a:cxn>
                <a:cxn ang="0">
                  <a:pos x="540" y="0"/>
                </a:cxn>
                <a:cxn ang="0">
                  <a:pos x="0" y="0"/>
                </a:cxn>
                <a:cxn ang="0">
                  <a:pos x="0" y="0"/>
                </a:cxn>
                <a:cxn ang="0">
                  <a:pos x="0" y="0"/>
                </a:cxn>
              </a:cxnLst>
              <a:rect l="0" t="0" r="r" b="b"/>
              <a:pathLst>
                <a:path w="540" h="82">
                  <a:moveTo>
                    <a:pt x="0" y="0"/>
                  </a:moveTo>
                  <a:lnTo>
                    <a:pt x="0" y="82"/>
                  </a:lnTo>
                  <a:lnTo>
                    <a:pt x="540" y="82"/>
                  </a:lnTo>
                  <a:lnTo>
                    <a:pt x="540"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37" name="Freeform 9"/>
            <p:cNvSpPr>
              <a:spLocks noChangeAspect="1"/>
            </p:cNvSpPr>
            <p:nvPr/>
          </p:nvSpPr>
          <p:spPr bwMode="auto">
            <a:xfrm>
              <a:off x="5409" y="8847"/>
              <a:ext cx="157" cy="20"/>
            </a:xfrm>
            <a:custGeom>
              <a:avLst/>
              <a:gdLst/>
              <a:ahLst/>
              <a:cxnLst>
                <a:cxn ang="0">
                  <a:pos x="0" y="0"/>
                </a:cxn>
                <a:cxn ang="0">
                  <a:pos x="0" y="82"/>
                </a:cxn>
                <a:cxn ang="0">
                  <a:pos x="542" y="82"/>
                </a:cxn>
                <a:cxn ang="0">
                  <a:pos x="542" y="0"/>
                </a:cxn>
                <a:cxn ang="0">
                  <a:pos x="0" y="0"/>
                </a:cxn>
                <a:cxn ang="0">
                  <a:pos x="0" y="0"/>
                </a:cxn>
                <a:cxn ang="0">
                  <a:pos x="0" y="0"/>
                </a:cxn>
              </a:cxnLst>
              <a:rect l="0" t="0" r="r" b="b"/>
              <a:pathLst>
                <a:path w="542" h="82">
                  <a:moveTo>
                    <a:pt x="0" y="0"/>
                  </a:moveTo>
                  <a:lnTo>
                    <a:pt x="0" y="82"/>
                  </a:lnTo>
                  <a:lnTo>
                    <a:pt x="542" y="82"/>
                  </a:lnTo>
                  <a:lnTo>
                    <a:pt x="542"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38" name="Freeform 10"/>
            <p:cNvSpPr>
              <a:spLocks noChangeAspect="1"/>
            </p:cNvSpPr>
            <p:nvPr/>
          </p:nvSpPr>
          <p:spPr bwMode="auto">
            <a:xfrm>
              <a:off x="5593" y="8847"/>
              <a:ext cx="158" cy="20"/>
            </a:xfrm>
            <a:custGeom>
              <a:avLst/>
              <a:gdLst/>
              <a:ahLst/>
              <a:cxnLst>
                <a:cxn ang="0">
                  <a:pos x="0" y="0"/>
                </a:cxn>
                <a:cxn ang="0">
                  <a:pos x="0" y="82"/>
                </a:cxn>
                <a:cxn ang="0">
                  <a:pos x="543" y="82"/>
                </a:cxn>
                <a:cxn ang="0">
                  <a:pos x="543" y="0"/>
                </a:cxn>
                <a:cxn ang="0">
                  <a:pos x="0" y="0"/>
                </a:cxn>
                <a:cxn ang="0">
                  <a:pos x="0" y="0"/>
                </a:cxn>
                <a:cxn ang="0">
                  <a:pos x="0" y="0"/>
                </a:cxn>
              </a:cxnLst>
              <a:rect l="0" t="0" r="r" b="b"/>
              <a:pathLst>
                <a:path w="543" h="82">
                  <a:moveTo>
                    <a:pt x="0" y="0"/>
                  </a:moveTo>
                  <a:lnTo>
                    <a:pt x="0" y="82"/>
                  </a:lnTo>
                  <a:lnTo>
                    <a:pt x="543" y="82"/>
                  </a:lnTo>
                  <a:lnTo>
                    <a:pt x="543"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39" name="Freeform 11"/>
            <p:cNvSpPr>
              <a:spLocks noChangeAspect="1"/>
            </p:cNvSpPr>
            <p:nvPr/>
          </p:nvSpPr>
          <p:spPr bwMode="auto">
            <a:xfrm>
              <a:off x="5870" y="8894"/>
              <a:ext cx="65" cy="54"/>
            </a:xfrm>
            <a:custGeom>
              <a:avLst/>
              <a:gdLst/>
              <a:ahLst/>
              <a:cxnLst>
                <a:cxn ang="0">
                  <a:pos x="0" y="0"/>
                </a:cxn>
                <a:cxn ang="0">
                  <a:pos x="0" y="218"/>
                </a:cxn>
                <a:cxn ang="0">
                  <a:pos x="226" y="218"/>
                </a:cxn>
                <a:cxn ang="0">
                  <a:pos x="226" y="0"/>
                </a:cxn>
                <a:cxn ang="0">
                  <a:pos x="0" y="0"/>
                </a:cxn>
                <a:cxn ang="0">
                  <a:pos x="0" y="0"/>
                </a:cxn>
                <a:cxn ang="0">
                  <a:pos x="0" y="0"/>
                </a:cxn>
              </a:cxnLst>
              <a:rect l="0" t="0" r="r" b="b"/>
              <a:pathLst>
                <a:path w="226" h="218">
                  <a:moveTo>
                    <a:pt x="0" y="0"/>
                  </a:moveTo>
                  <a:lnTo>
                    <a:pt x="0" y="218"/>
                  </a:lnTo>
                  <a:lnTo>
                    <a:pt x="226" y="218"/>
                  </a:lnTo>
                  <a:lnTo>
                    <a:pt x="226"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40" name="Freeform 12"/>
            <p:cNvSpPr>
              <a:spLocks noChangeAspect="1"/>
            </p:cNvSpPr>
            <p:nvPr/>
          </p:nvSpPr>
          <p:spPr bwMode="auto">
            <a:xfrm>
              <a:off x="5225" y="8894"/>
              <a:ext cx="157" cy="54"/>
            </a:xfrm>
            <a:custGeom>
              <a:avLst/>
              <a:gdLst/>
              <a:ahLst/>
              <a:cxnLst>
                <a:cxn ang="0">
                  <a:pos x="0" y="0"/>
                </a:cxn>
                <a:cxn ang="0">
                  <a:pos x="0" y="218"/>
                </a:cxn>
                <a:cxn ang="0">
                  <a:pos x="540" y="218"/>
                </a:cxn>
                <a:cxn ang="0">
                  <a:pos x="540" y="0"/>
                </a:cxn>
                <a:cxn ang="0">
                  <a:pos x="0" y="0"/>
                </a:cxn>
                <a:cxn ang="0">
                  <a:pos x="0" y="0"/>
                </a:cxn>
                <a:cxn ang="0">
                  <a:pos x="0" y="0"/>
                </a:cxn>
              </a:cxnLst>
              <a:rect l="0" t="0" r="r" b="b"/>
              <a:pathLst>
                <a:path w="540" h="218">
                  <a:moveTo>
                    <a:pt x="0" y="0"/>
                  </a:moveTo>
                  <a:lnTo>
                    <a:pt x="0" y="218"/>
                  </a:lnTo>
                  <a:lnTo>
                    <a:pt x="540" y="218"/>
                  </a:lnTo>
                  <a:lnTo>
                    <a:pt x="540"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41" name="Freeform 13"/>
            <p:cNvSpPr>
              <a:spLocks noChangeAspect="1"/>
            </p:cNvSpPr>
            <p:nvPr/>
          </p:nvSpPr>
          <p:spPr bwMode="auto">
            <a:xfrm>
              <a:off x="5409" y="8894"/>
              <a:ext cx="157" cy="54"/>
            </a:xfrm>
            <a:custGeom>
              <a:avLst/>
              <a:gdLst/>
              <a:ahLst/>
              <a:cxnLst>
                <a:cxn ang="0">
                  <a:pos x="0" y="0"/>
                </a:cxn>
                <a:cxn ang="0">
                  <a:pos x="0" y="218"/>
                </a:cxn>
                <a:cxn ang="0">
                  <a:pos x="542" y="218"/>
                </a:cxn>
                <a:cxn ang="0">
                  <a:pos x="542" y="0"/>
                </a:cxn>
                <a:cxn ang="0">
                  <a:pos x="0" y="0"/>
                </a:cxn>
                <a:cxn ang="0">
                  <a:pos x="0" y="0"/>
                </a:cxn>
                <a:cxn ang="0">
                  <a:pos x="0" y="0"/>
                </a:cxn>
              </a:cxnLst>
              <a:rect l="0" t="0" r="r" b="b"/>
              <a:pathLst>
                <a:path w="542" h="218">
                  <a:moveTo>
                    <a:pt x="0" y="0"/>
                  </a:moveTo>
                  <a:lnTo>
                    <a:pt x="0" y="218"/>
                  </a:lnTo>
                  <a:lnTo>
                    <a:pt x="542" y="218"/>
                  </a:lnTo>
                  <a:lnTo>
                    <a:pt x="542"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42" name="Freeform 14"/>
            <p:cNvSpPr>
              <a:spLocks noChangeAspect="1"/>
            </p:cNvSpPr>
            <p:nvPr/>
          </p:nvSpPr>
          <p:spPr bwMode="auto">
            <a:xfrm>
              <a:off x="5593" y="8894"/>
              <a:ext cx="158" cy="54"/>
            </a:xfrm>
            <a:custGeom>
              <a:avLst/>
              <a:gdLst/>
              <a:ahLst/>
              <a:cxnLst>
                <a:cxn ang="0">
                  <a:pos x="0" y="0"/>
                </a:cxn>
                <a:cxn ang="0">
                  <a:pos x="0" y="218"/>
                </a:cxn>
                <a:cxn ang="0">
                  <a:pos x="543" y="218"/>
                </a:cxn>
                <a:cxn ang="0">
                  <a:pos x="543" y="0"/>
                </a:cxn>
                <a:cxn ang="0">
                  <a:pos x="0" y="0"/>
                </a:cxn>
                <a:cxn ang="0">
                  <a:pos x="0" y="0"/>
                </a:cxn>
                <a:cxn ang="0">
                  <a:pos x="0" y="0"/>
                </a:cxn>
              </a:cxnLst>
              <a:rect l="0" t="0" r="r" b="b"/>
              <a:pathLst>
                <a:path w="543" h="218">
                  <a:moveTo>
                    <a:pt x="0" y="0"/>
                  </a:moveTo>
                  <a:lnTo>
                    <a:pt x="0" y="218"/>
                  </a:lnTo>
                  <a:lnTo>
                    <a:pt x="543" y="218"/>
                  </a:lnTo>
                  <a:lnTo>
                    <a:pt x="543"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43" name="Freeform 15"/>
            <p:cNvSpPr>
              <a:spLocks noChangeAspect="1"/>
            </p:cNvSpPr>
            <p:nvPr/>
          </p:nvSpPr>
          <p:spPr bwMode="auto">
            <a:xfrm>
              <a:off x="5777" y="8847"/>
              <a:ext cx="158" cy="20"/>
            </a:xfrm>
            <a:custGeom>
              <a:avLst/>
              <a:gdLst/>
              <a:ahLst/>
              <a:cxnLst>
                <a:cxn ang="0">
                  <a:pos x="0" y="0"/>
                </a:cxn>
                <a:cxn ang="0">
                  <a:pos x="0" y="85"/>
                </a:cxn>
                <a:cxn ang="0">
                  <a:pos x="544" y="85"/>
                </a:cxn>
                <a:cxn ang="0">
                  <a:pos x="544" y="0"/>
                </a:cxn>
                <a:cxn ang="0">
                  <a:pos x="0" y="0"/>
                </a:cxn>
                <a:cxn ang="0">
                  <a:pos x="0" y="0"/>
                </a:cxn>
                <a:cxn ang="0">
                  <a:pos x="0" y="0"/>
                </a:cxn>
              </a:cxnLst>
              <a:rect l="0" t="0" r="r" b="b"/>
              <a:pathLst>
                <a:path w="544" h="85">
                  <a:moveTo>
                    <a:pt x="0" y="0"/>
                  </a:moveTo>
                  <a:lnTo>
                    <a:pt x="0" y="85"/>
                  </a:lnTo>
                  <a:lnTo>
                    <a:pt x="544" y="85"/>
                  </a:lnTo>
                  <a:lnTo>
                    <a:pt x="544"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44" name="Freeform 16"/>
            <p:cNvSpPr>
              <a:spLocks noChangeAspect="1"/>
            </p:cNvSpPr>
            <p:nvPr/>
          </p:nvSpPr>
          <p:spPr bwMode="auto">
            <a:xfrm>
              <a:off x="5652" y="8755"/>
              <a:ext cx="237" cy="47"/>
            </a:xfrm>
            <a:custGeom>
              <a:avLst/>
              <a:gdLst/>
              <a:ahLst/>
              <a:cxnLst>
                <a:cxn ang="0">
                  <a:pos x="0" y="188"/>
                </a:cxn>
                <a:cxn ang="0">
                  <a:pos x="0" y="0"/>
                </a:cxn>
                <a:cxn ang="0">
                  <a:pos x="816" y="0"/>
                </a:cxn>
                <a:cxn ang="0">
                  <a:pos x="816" y="188"/>
                </a:cxn>
                <a:cxn ang="0">
                  <a:pos x="747" y="188"/>
                </a:cxn>
                <a:cxn ang="0">
                  <a:pos x="747" y="80"/>
                </a:cxn>
                <a:cxn ang="0">
                  <a:pos x="68" y="80"/>
                </a:cxn>
                <a:cxn ang="0">
                  <a:pos x="68" y="188"/>
                </a:cxn>
                <a:cxn ang="0">
                  <a:pos x="0" y="188"/>
                </a:cxn>
                <a:cxn ang="0">
                  <a:pos x="0" y="188"/>
                </a:cxn>
                <a:cxn ang="0">
                  <a:pos x="0" y="188"/>
                </a:cxn>
              </a:cxnLst>
              <a:rect l="0" t="0" r="r" b="b"/>
              <a:pathLst>
                <a:path w="816" h="188">
                  <a:moveTo>
                    <a:pt x="0" y="188"/>
                  </a:moveTo>
                  <a:lnTo>
                    <a:pt x="0" y="0"/>
                  </a:lnTo>
                  <a:lnTo>
                    <a:pt x="816" y="0"/>
                  </a:lnTo>
                  <a:lnTo>
                    <a:pt x="816" y="188"/>
                  </a:lnTo>
                  <a:lnTo>
                    <a:pt x="747" y="188"/>
                  </a:lnTo>
                  <a:lnTo>
                    <a:pt x="747" y="80"/>
                  </a:lnTo>
                  <a:lnTo>
                    <a:pt x="68" y="80"/>
                  </a:lnTo>
                  <a:lnTo>
                    <a:pt x="68" y="188"/>
                  </a:lnTo>
                  <a:lnTo>
                    <a:pt x="0" y="188"/>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45" name="Freeform 17"/>
            <p:cNvSpPr>
              <a:spLocks noChangeAspect="1"/>
            </p:cNvSpPr>
            <p:nvPr/>
          </p:nvSpPr>
          <p:spPr bwMode="auto">
            <a:xfrm>
              <a:off x="5270" y="8609"/>
              <a:ext cx="192" cy="199"/>
            </a:xfrm>
            <a:custGeom>
              <a:avLst/>
              <a:gdLst/>
              <a:ahLst/>
              <a:cxnLst>
                <a:cxn ang="0">
                  <a:pos x="0" y="816"/>
                </a:cxn>
                <a:cxn ang="0">
                  <a:pos x="0" y="0"/>
                </a:cxn>
                <a:cxn ang="0">
                  <a:pos x="657" y="0"/>
                </a:cxn>
                <a:cxn ang="0">
                  <a:pos x="657" y="816"/>
                </a:cxn>
                <a:cxn ang="0">
                  <a:pos x="588" y="816"/>
                </a:cxn>
                <a:cxn ang="0">
                  <a:pos x="588" y="81"/>
                </a:cxn>
                <a:cxn ang="0">
                  <a:pos x="68" y="81"/>
                </a:cxn>
                <a:cxn ang="0">
                  <a:pos x="68" y="816"/>
                </a:cxn>
                <a:cxn ang="0">
                  <a:pos x="0" y="816"/>
                </a:cxn>
                <a:cxn ang="0">
                  <a:pos x="0" y="816"/>
                </a:cxn>
                <a:cxn ang="0">
                  <a:pos x="0" y="816"/>
                </a:cxn>
              </a:cxnLst>
              <a:rect l="0" t="0" r="r" b="b"/>
              <a:pathLst>
                <a:path w="657" h="816">
                  <a:moveTo>
                    <a:pt x="0" y="816"/>
                  </a:moveTo>
                  <a:lnTo>
                    <a:pt x="0" y="0"/>
                  </a:lnTo>
                  <a:lnTo>
                    <a:pt x="657" y="0"/>
                  </a:lnTo>
                  <a:lnTo>
                    <a:pt x="657" y="816"/>
                  </a:lnTo>
                  <a:lnTo>
                    <a:pt x="588" y="816"/>
                  </a:lnTo>
                  <a:lnTo>
                    <a:pt x="588" y="81"/>
                  </a:lnTo>
                  <a:lnTo>
                    <a:pt x="68" y="81"/>
                  </a:lnTo>
                  <a:lnTo>
                    <a:pt x="68" y="816"/>
                  </a:lnTo>
                  <a:lnTo>
                    <a:pt x="0" y="816"/>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46" name="Freeform 18"/>
            <p:cNvSpPr>
              <a:spLocks noChangeAspect="1"/>
            </p:cNvSpPr>
            <p:nvPr/>
          </p:nvSpPr>
          <p:spPr bwMode="auto">
            <a:xfrm>
              <a:off x="5270" y="8550"/>
              <a:ext cx="192" cy="59"/>
            </a:xfrm>
            <a:custGeom>
              <a:avLst/>
              <a:gdLst/>
              <a:ahLst/>
              <a:cxnLst>
                <a:cxn ang="0">
                  <a:pos x="0" y="0"/>
                </a:cxn>
                <a:cxn ang="0">
                  <a:pos x="159" y="245"/>
                </a:cxn>
                <a:cxn ang="0">
                  <a:pos x="499" y="245"/>
                </a:cxn>
                <a:cxn ang="0">
                  <a:pos x="657" y="0"/>
                </a:cxn>
                <a:cxn ang="0">
                  <a:pos x="0" y="0"/>
                </a:cxn>
                <a:cxn ang="0">
                  <a:pos x="0" y="0"/>
                </a:cxn>
                <a:cxn ang="0">
                  <a:pos x="0" y="0"/>
                </a:cxn>
              </a:cxnLst>
              <a:rect l="0" t="0" r="r" b="b"/>
              <a:pathLst>
                <a:path w="657" h="245">
                  <a:moveTo>
                    <a:pt x="0" y="0"/>
                  </a:moveTo>
                  <a:lnTo>
                    <a:pt x="159" y="245"/>
                  </a:lnTo>
                  <a:lnTo>
                    <a:pt x="499" y="245"/>
                  </a:lnTo>
                  <a:lnTo>
                    <a:pt x="657" y="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47" name="Freeform 19"/>
            <p:cNvSpPr>
              <a:spLocks noChangeAspect="1"/>
            </p:cNvSpPr>
            <p:nvPr/>
          </p:nvSpPr>
          <p:spPr bwMode="auto">
            <a:xfrm>
              <a:off x="5270" y="8505"/>
              <a:ext cx="192" cy="45"/>
            </a:xfrm>
            <a:custGeom>
              <a:avLst/>
              <a:gdLst/>
              <a:ahLst/>
              <a:cxnLst>
                <a:cxn ang="0">
                  <a:pos x="657" y="188"/>
                </a:cxn>
                <a:cxn ang="0">
                  <a:pos x="657" y="0"/>
                </a:cxn>
                <a:cxn ang="0">
                  <a:pos x="0" y="0"/>
                </a:cxn>
                <a:cxn ang="0">
                  <a:pos x="0" y="188"/>
                </a:cxn>
                <a:cxn ang="0">
                  <a:pos x="68" y="188"/>
                </a:cxn>
                <a:cxn ang="0">
                  <a:pos x="68" y="81"/>
                </a:cxn>
                <a:cxn ang="0">
                  <a:pos x="588" y="81"/>
                </a:cxn>
                <a:cxn ang="0">
                  <a:pos x="588" y="188"/>
                </a:cxn>
                <a:cxn ang="0">
                  <a:pos x="657" y="188"/>
                </a:cxn>
                <a:cxn ang="0">
                  <a:pos x="657" y="188"/>
                </a:cxn>
                <a:cxn ang="0">
                  <a:pos x="657" y="188"/>
                </a:cxn>
              </a:cxnLst>
              <a:rect l="0" t="0" r="r" b="b"/>
              <a:pathLst>
                <a:path w="657" h="188">
                  <a:moveTo>
                    <a:pt x="657" y="188"/>
                  </a:moveTo>
                  <a:lnTo>
                    <a:pt x="657" y="0"/>
                  </a:lnTo>
                  <a:lnTo>
                    <a:pt x="0" y="0"/>
                  </a:lnTo>
                  <a:lnTo>
                    <a:pt x="0" y="188"/>
                  </a:lnTo>
                  <a:lnTo>
                    <a:pt x="68" y="188"/>
                  </a:lnTo>
                  <a:lnTo>
                    <a:pt x="68" y="81"/>
                  </a:lnTo>
                  <a:lnTo>
                    <a:pt x="588" y="81"/>
                  </a:lnTo>
                  <a:lnTo>
                    <a:pt x="588" y="188"/>
                  </a:lnTo>
                  <a:lnTo>
                    <a:pt x="657" y="188"/>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48" name="Freeform 20"/>
            <p:cNvSpPr>
              <a:spLocks noChangeAspect="1"/>
            </p:cNvSpPr>
            <p:nvPr/>
          </p:nvSpPr>
          <p:spPr bwMode="auto">
            <a:xfrm>
              <a:off x="5284" y="8656"/>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49" name="Freeform 21"/>
            <p:cNvSpPr>
              <a:spLocks noChangeAspect="1"/>
            </p:cNvSpPr>
            <p:nvPr/>
          </p:nvSpPr>
          <p:spPr bwMode="auto">
            <a:xfrm>
              <a:off x="5284" y="8702"/>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sp>
          <p:nvSpPr>
            <p:cNvPr id="50" name="Freeform 22"/>
            <p:cNvSpPr>
              <a:spLocks noChangeAspect="1"/>
            </p:cNvSpPr>
            <p:nvPr/>
          </p:nvSpPr>
          <p:spPr bwMode="auto">
            <a:xfrm>
              <a:off x="5363" y="8412"/>
              <a:ext cx="13" cy="99"/>
            </a:xfrm>
            <a:custGeom>
              <a:avLst/>
              <a:gdLst/>
              <a:ahLst/>
              <a:cxnLst>
                <a:cxn ang="0">
                  <a:pos x="0" y="406"/>
                </a:cxn>
                <a:cxn ang="0">
                  <a:pos x="0" y="0"/>
                </a:cxn>
                <a:cxn ang="0">
                  <a:pos x="45" y="0"/>
                </a:cxn>
                <a:cxn ang="0">
                  <a:pos x="45" y="406"/>
                </a:cxn>
                <a:cxn ang="0">
                  <a:pos x="0" y="406"/>
                </a:cxn>
                <a:cxn ang="0">
                  <a:pos x="0" y="406"/>
                </a:cxn>
                <a:cxn ang="0">
                  <a:pos x="0" y="406"/>
                </a:cxn>
              </a:cxnLst>
              <a:rect l="0" t="0" r="r" b="b"/>
              <a:pathLst>
                <a:path w="45" h="406">
                  <a:moveTo>
                    <a:pt x="0" y="406"/>
                  </a:moveTo>
                  <a:lnTo>
                    <a:pt x="0" y="0"/>
                  </a:lnTo>
                  <a:lnTo>
                    <a:pt x="45" y="0"/>
                  </a:lnTo>
                  <a:lnTo>
                    <a:pt x="45" y="406"/>
                  </a:lnTo>
                  <a:lnTo>
                    <a:pt x="0" y="406"/>
                  </a:lnTo>
                  <a:close/>
                </a:path>
              </a:pathLst>
            </a:custGeom>
            <a:solidFill>
              <a:srgbClr val="000000"/>
            </a:solidFill>
            <a:ln w="9525">
              <a:solidFill>
                <a:srgbClr val="6076B4"/>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sz="2400"/>
            </a:p>
          </p:txBody>
        </p:sp>
      </p:grpSp>
      <p:sp>
        <p:nvSpPr>
          <p:cNvPr id="53" name="Bouton d'action : Personnalisé 52">
            <a:hlinkClick r:id="rId4" action="ppaction://hlinksldjump" highlightClick="1"/>
          </p:cNvPr>
          <p:cNvSpPr>
            <a:spLocks noChangeAspect="1"/>
          </p:cNvSpPr>
          <p:nvPr/>
        </p:nvSpPr>
        <p:spPr>
          <a:xfrm>
            <a:off x="8254801" y="4413928"/>
            <a:ext cx="431999" cy="241917"/>
          </a:xfrm>
          <a:prstGeom prst="actionButtonBlank">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sz="2400" dirty="0"/>
          </a:p>
        </p:txBody>
      </p:sp>
      <p:sp>
        <p:nvSpPr>
          <p:cNvPr id="56" name="ZoneTexte 55"/>
          <p:cNvSpPr txBox="1"/>
          <p:nvPr/>
        </p:nvSpPr>
        <p:spPr>
          <a:xfrm>
            <a:off x="1600200" y="5005169"/>
            <a:ext cx="7010400" cy="697114"/>
          </a:xfrm>
          <a:prstGeom prst="rect">
            <a:avLst/>
          </a:prstGeom>
          <a:noFill/>
          <a:effectLst/>
        </p:spPr>
        <p:txBody>
          <a:bodyPr wrap="square" rtlCol="0">
            <a:spAutoFit/>
          </a:bodyPr>
          <a:lstStyle>
            <a:defPPr>
              <a:defRPr lang="fr-FR"/>
            </a:defPPr>
            <a:lvl2pPr lvl="1">
              <a:lnSpc>
                <a:spcPct val="110000"/>
              </a:lnSpc>
              <a:spcBef>
                <a:spcPts val="0"/>
              </a:spcBef>
              <a:spcAft>
                <a:spcPts val="600"/>
              </a:spcAft>
              <a:buSzPct val="100000"/>
              <a:defRPr sz="1400">
                <a:solidFill>
                  <a:schemeClr val="tx2"/>
                </a:solidFill>
                <a:latin typeface="+mj-lt"/>
                <a:ea typeface="Comic Sans MS" charset="0"/>
                <a:cs typeface="Comic Sans MS" charset="0"/>
              </a:defRPr>
            </a:lvl2pPr>
          </a:lstStyle>
          <a:p>
            <a:pPr lvl="1"/>
            <a:r>
              <a:rPr lang="fr-FR" sz="1800" dirty="0"/>
              <a:t>« F-BC, pénétration approuvée, affichez transpondeur 7255 et rappelez verticale Echo »</a:t>
            </a:r>
          </a:p>
        </p:txBody>
      </p:sp>
      <p:sp>
        <p:nvSpPr>
          <p:cNvPr id="57" name="ZoneTexte 56"/>
          <p:cNvSpPr txBox="1"/>
          <p:nvPr/>
        </p:nvSpPr>
        <p:spPr>
          <a:xfrm>
            <a:off x="1600200" y="5803900"/>
            <a:ext cx="5790452" cy="392415"/>
          </a:xfrm>
          <a:prstGeom prst="rect">
            <a:avLst/>
          </a:prstGeom>
          <a:noFill/>
          <a:effectLst/>
        </p:spPr>
        <p:txBody>
          <a:bodyPr wrap="square" rtlCol="0">
            <a:spAutoFit/>
          </a:bodyPr>
          <a:lstStyle/>
          <a:p>
            <a:pPr lvl="1">
              <a:lnSpc>
                <a:spcPct val="110000"/>
              </a:lnSpc>
              <a:spcBef>
                <a:spcPts val="0"/>
              </a:spcBef>
              <a:spcAft>
                <a:spcPts val="600"/>
              </a:spcAft>
              <a:buSzPct val="100000"/>
            </a:pPr>
            <a:r>
              <a:rPr lang="fr-FR" dirty="0">
                <a:solidFill>
                  <a:srgbClr val="9C5252"/>
                </a:solidFill>
                <a:latin typeface="+mj-lt"/>
                <a:ea typeface="Comic Sans MS" charset="0"/>
                <a:cs typeface="Comic Sans MS" charset="0"/>
              </a:rPr>
              <a:t>« Transpondeur 7255, je rappelle verticale Echo, F-BC »</a:t>
            </a:r>
          </a:p>
        </p:txBody>
      </p:sp>
      <p:sp>
        <p:nvSpPr>
          <p:cNvPr id="51" name="Bouton d'action : Personnalisé 50">
            <a:hlinkClick r:id="rId5" action="ppaction://hlinksldjump" highlightClick="1"/>
          </p:cNvPr>
          <p:cNvSpPr>
            <a:spLocks noChangeAspect="1"/>
          </p:cNvSpPr>
          <p:nvPr/>
        </p:nvSpPr>
        <p:spPr>
          <a:xfrm>
            <a:off x="8253001" y="2577491"/>
            <a:ext cx="433799" cy="245979"/>
          </a:xfrm>
          <a:prstGeom prst="actionButtonBlank">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sz="2400" dirty="0"/>
          </a:p>
        </p:txBody>
      </p:sp>
      <p:sp>
        <p:nvSpPr>
          <p:cNvPr id="60" name="Rectangle 1"/>
          <p:cNvSpPr>
            <a:spLocks noChangeArrowheads="1"/>
          </p:cNvSpPr>
          <p:nvPr/>
        </p:nvSpPr>
        <p:spPr bwMode="auto">
          <a:xfrm>
            <a:off x="228600" y="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Règles de communication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5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414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4" grpId="0"/>
      <p:bldP spid="15364" grpId="0"/>
      <p:bldP spid="5" grpId="0"/>
      <p:bldP spid="53" grpId="0" animBg="1"/>
      <p:bldP spid="56"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4"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échelle de lisibilité</a:t>
            </a:r>
          </a:p>
        </p:txBody>
      </p:sp>
      <p:sp>
        <p:nvSpPr>
          <p:cNvPr id="7" name="ZoneTexte 6"/>
          <p:cNvSpPr txBox="1">
            <a:spLocks noChangeArrowheads="1"/>
          </p:cNvSpPr>
          <p:nvPr/>
        </p:nvSpPr>
        <p:spPr bwMode="auto">
          <a:xfrm>
            <a:off x="2514600" y="2057400"/>
            <a:ext cx="4038600" cy="2425279"/>
          </a:xfrm>
          <a:prstGeom prst="rect">
            <a:avLst/>
          </a:prstGeom>
          <a:noFill/>
          <a:effectLst/>
        </p:spPr>
        <p:txBody>
          <a:bodyPr wrap="square" rtlCol="0">
            <a:spAutoFit/>
          </a:bodyPr>
          <a:lstStyle>
            <a:defPPr>
              <a:defRPr lang="fr-FR"/>
            </a:defPPr>
            <a:lvl2pPr lvl="1">
              <a:lnSpc>
                <a:spcPct val="110000"/>
              </a:lnSpc>
              <a:spcBef>
                <a:spcPts val="0"/>
              </a:spcBef>
              <a:spcAft>
                <a:spcPts val="600"/>
              </a:spcAft>
              <a:buSzPct val="100000"/>
              <a:defRPr sz="1400">
                <a:solidFill>
                  <a:schemeClr val="tx2"/>
                </a:solidFill>
                <a:latin typeface="+mj-lt"/>
                <a:ea typeface="Comic Sans MS" charset="0"/>
                <a:cs typeface="Comic Sans MS" charset="0"/>
              </a:defRPr>
            </a:lvl2pPr>
          </a:lstStyle>
          <a:p>
            <a:pPr lvl="1"/>
            <a:r>
              <a:rPr lang="fr-FR" sz="1800" dirty="0"/>
              <a:t> </a:t>
            </a:r>
            <a:r>
              <a:rPr lang="fr-FR" sz="2400" dirty="0"/>
              <a:t>5 – Parfaitement lisible</a:t>
            </a:r>
          </a:p>
          <a:p>
            <a:pPr lvl="1"/>
            <a:r>
              <a:rPr lang="fr-FR" sz="2400" dirty="0"/>
              <a:t> 4 – Lisible</a:t>
            </a:r>
          </a:p>
          <a:p>
            <a:pPr lvl="1"/>
            <a:r>
              <a:rPr lang="fr-FR" sz="2400" dirty="0"/>
              <a:t> 3 – Difficilement lisible</a:t>
            </a:r>
          </a:p>
          <a:p>
            <a:pPr lvl="1"/>
            <a:r>
              <a:rPr lang="fr-FR" sz="2400" dirty="0"/>
              <a:t> 2 – Emission hachée</a:t>
            </a:r>
          </a:p>
          <a:p>
            <a:pPr lvl="1"/>
            <a:r>
              <a:rPr lang="fr-FR" sz="2400" dirty="0"/>
              <a:t> 1 – Illisible</a:t>
            </a:r>
          </a:p>
        </p:txBody>
      </p:sp>
      <p:sp>
        <p:nvSpPr>
          <p:cNvPr id="5" name="Bouton d'action : Personnalisé 4">
            <a:hlinkClick r:id="rId3" action="ppaction://hlinksldjump" highlightClick="1"/>
          </p:cNvPr>
          <p:cNvSpPr>
            <a:spLocks noChangeAspect="1"/>
          </p:cNvSpPr>
          <p:nvPr/>
        </p:nvSpPr>
        <p:spPr>
          <a:xfrm>
            <a:off x="4283100" y="4635500"/>
            <a:ext cx="577800" cy="323565"/>
          </a:xfrm>
          <a:prstGeom prst="actionButtonBlank">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sz="2400" dirty="0"/>
          </a:p>
        </p:txBody>
      </p:sp>
      <p:sp>
        <p:nvSpPr>
          <p:cNvPr id="9" name="Rectangle 1"/>
          <p:cNvSpPr>
            <a:spLocks noChangeArrowheads="1"/>
          </p:cNvSpPr>
          <p:nvPr/>
        </p:nvSpPr>
        <p:spPr bwMode="auto">
          <a:xfrm>
            <a:off x="228600" y="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Règles de communication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4"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Les codes transpondeurs assignés.</a:t>
            </a:r>
          </a:p>
        </p:txBody>
      </p:sp>
      <p:sp>
        <p:nvSpPr>
          <p:cNvPr id="7" name="ZoneTexte 6"/>
          <p:cNvSpPr txBox="1">
            <a:spLocks noChangeArrowheads="1"/>
          </p:cNvSpPr>
          <p:nvPr/>
        </p:nvSpPr>
        <p:spPr bwMode="auto">
          <a:xfrm>
            <a:off x="1828800" y="2057400"/>
            <a:ext cx="5638800" cy="1942070"/>
          </a:xfrm>
          <a:prstGeom prst="rect">
            <a:avLst/>
          </a:prstGeom>
          <a:noFill/>
          <a:ln w="9525">
            <a:noFill/>
            <a:miter lim="800000"/>
            <a:headEnd/>
            <a:tailEnd/>
          </a:ln>
          <a:effectLst/>
        </p:spPr>
        <p:txBody>
          <a:bodyPr wrap="square">
            <a:prstTxWarp prst="textNoShape">
              <a:avLst/>
            </a:prstTxWarp>
            <a:spAutoFit/>
          </a:bodyPr>
          <a:lstStyle/>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a:t>
            </a:r>
            <a:r>
              <a:rPr lang="fr-FR" sz="2400" dirty="0">
                <a:solidFill>
                  <a:schemeClr val="tx2"/>
                </a:solidFill>
                <a:latin typeface="+mj-lt"/>
                <a:ea typeface="Comic Sans MS" charset="0"/>
                <a:cs typeface="Comic Sans MS" charset="0"/>
              </a:rPr>
              <a:t>Code d’affichage par défaut : 	7000</a:t>
            </a:r>
          </a:p>
          <a:p>
            <a:pPr lvl="1">
              <a:lnSpc>
                <a:spcPct val="110000"/>
              </a:lnSpc>
              <a:spcBef>
                <a:spcPts val="0"/>
              </a:spcBef>
              <a:spcAft>
                <a:spcPts val="600"/>
              </a:spcAft>
              <a:buSzPct val="100000"/>
              <a:buFont typeface="Wingdings" charset="2"/>
              <a:buChar char=""/>
            </a:pPr>
            <a:r>
              <a:rPr lang="fr-FR" sz="2400" dirty="0">
                <a:solidFill>
                  <a:schemeClr val="tx2"/>
                </a:solidFill>
                <a:latin typeface="+mj-lt"/>
                <a:ea typeface="Comic Sans MS" charset="0"/>
                <a:cs typeface="Comic Sans MS" charset="0"/>
              </a:rPr>
              <a:t> Acte illicite : 			7500</a:t>
            </a:r>
          </a:p>
          <a:p>
            <a:pPr lvl="1">
              <a:lnSpc>
                <a:spcPct val="110000"/>
              </a:lnSpc>
              <a:spcBef>
                <a:spcPts val="0"/>
              </a:spcBef>
              <a:spcAft>
                <a:spcPts val="600"/>
              </a:spcAft>
              <a:buSzPct val="100000"/>
              <a:buFont typeface="Wingdings" charset="2"/>
              <a:buChar char=""/>
            </a:pPr>
            <a:r>
              <a:rPr lang="fr-FR" sz="2400" dirty="0">
                <a:solidFill>
                  <a:schemeClr val="tx2"/>
                </a:solidFill>
                <a:latin typeface="+mj-lt"/>
                <a:ea typeface="Comic Sans MS" charset="0"/>
                <a:cs typeface="Comic Sans MS" charset="0"/>
              </a:rPr>
              <a:t> Panne Radio : 			7600</a:t>
            </a:r>
          </a:p>
          <a:p>
            <a:pPr lvl="1">
              <a:lnSpc>
                <a:spcPct val="110000"/>
              </a:lnSpc>
              <a:spcBef>
                <a:spcPts val="0"/>
              </a:spcBef>
              <a:spcAft>
                <a:spcPts val="600"/>
              </a:spcAft>
              <a:buSzPct val="100000"/>
              <a:buFont typeface="Wingdings" charset="2"/>
              <a:buChar char=""/>
            </a:pPr>
            <a:r>
              <a:rPr lang="fr-FR" sz="2400" dirty="0">
                <a:solidFill>
                  <a:schemeClr val="tx2"/>
                </a:solidFill>
                <a:latin typeface="+mj-lt"/>
                <a:ea typeface="Comic Sans MS" charset="0"/>
                <a:cs typeface="Comic Sans MS" charset="0"/>
              </a:rPr>
              <a:t> Détresse ou d'urgence :	7700</a:t>
            </a:r>
          </a:p>
        </p:txBody>
      </p:sp>
      <p:sp>
        <p:nvSpPr>
          <p:cNvPr id="5" name="Bouton d'action : Personnalisé 4">
            <a:hlinkClick r:id="rId3" action="ppaction://hlinksldjump" highlightClick="1"/>
          </p:cNvPr>
          <p:cNvSpPr>
            <a:spLocks noChangeAspect="1"/>
          </p:cNvSpPr>
          <p:nvPr/>
        </p:nvSpPr>
        <p:spPr>
          <a:xfrm>
            <a:off x="4343401" y="4114800"/>
            <a:ext cx="539999" cy="302396"/>
          </a:xfrm>
          <a:prstGeom prst="actionButtonBlank">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sz="2400" dirty="0"/>
          </a:p>
        </p:txBody>
      </p:sp>
      <p:sp>
        <p:nvSpPr>
          <p:cNvPr id="9" name="Rectangle 1"/>
          <p:cNvSpPr>
            <a:spLocks noChangeArrowheads="1"/>
          </p:cNvSpPr>
          <p:nvPr/>
        </p:nvSpPr>
        <p:spPr bwMode="auto">
          <a:xfrm>
            <a:off x="228600" y="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Règles de communication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04800" y="228600"/>
            <a:ext cx="8686800" cy="1447800"/>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Exemple de communication radio</a:t>
            </a:r>
          </a:p>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avec un organisme de contrôle</a:t>
            </a:r>
          </a:p>
        </p:txBody>
      </p:sp>
      <p:sp>
        <p:nvSpPr>
          <p:cNvPr id="8" name="ZoneTexte 7"/>
          <p:cNvSpPr txBox="1"/>
          <p:nvPr/>
        </p:nvSpPr>
        <p:spPr>
          <a:xfrm>
            <a:off x="2133600" y="1752600"/>
            <a:ext cx="5257800" cy="400110"/>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Au départ d’un aérodrome contrôlé</a:t>
            </a:r>
          </a:p>
        </p:txBody>
      </p:sp>
      <p:pic>
        <p:nvPicPr>
          <p:cNvPr id="3" name="Image 2">
            <a:extLst>
              <a:ext uri="{FF2B5EF4-FFF2-40B4-BE49-F238E27FC236}">
                <a16:creationId xmlns:a16="http://schemas.microsoft.com/office/drawing/2014/main" id="{B52D1061-71FC-463D-947C-39A5B5CC3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19" y="2449745"/>
            <a:ext cx="7585162" cy="2391886"/>
          </a:xfrm>
          <a:prstGeom prst="rect">
            <a:avLst/>
          </a:prstGeom>
          <a:ln w="12700">
            <a:solidFill>
              <a:schemeClr val="tx1"/>
            </a:solidFill>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279943" y="0"/>
            <a:ext cx="6568657" cy="6865690"/>
          </a:xfrm>
          <a:prstGeom prst="rect">
            <a:avLst/>
          </a:prstGeom>
        </p:spPr>
      </p:pic>
      <p:grpSp>
        <p:nvGrpSpPr>
          <p:cNvPr id="6" name="Group 2"/>
          <p:cNvGrpSpPr>
            <a:grpSpLocks noChangeAspect="1"/>
          </p:cNvGrpSpPr>
          <p:nvPr/>
        </p:nvGrpSpPr>
        <p:grpSpPr bwMode="auto">
          <a:xfrm>
            <a:off x="5257800" y="3429000"/>
            <a:ext cx="453356" cy="407791"/>
            <a:chOff x="5132" y="8412"/>
            <a:chExt cx="902" cy="582"/>
          </a:xfrm>
          <a:effectLst/>
        </p:grpSpPr>
        <p:sp>
          <p:nvSpPr>
            <p:cNvPr id="9" name="Freeform 3"/>
            <p:cNvSpPr>
              <a:spLocks noChangeAspect="1"/>
            </p:cNvSpPr>
            <p:nvPr/>
          </p:nvSpPr>
          <p:spPr bwMode="auto">
            <a:xfrm>
              <a:off x="5282" y="8517"/>
              <a:ext cx="167" cy="288"/>
            </a:xfrm>
            <a:custGeom>
              <a:avLst/>
              <a:gdLst/>
              <a:ahLst/>
              <a:cxnLst>
                <a:cxn ang="0">
                  <a:pos x="0" y="1185"/>
                </a:cxn>
                <a:cxn ang="0">
                  <a:pos x="0" y="424"/>
                </a:cxn>
                <a:cxn ang="0">
                  <a:pos x="182" y="424"/>
                </a:cxn>
                <a:cxn ang="0">
                  <a:pos x="0" y="133"/>
                </a:cxn>
                <a:cxn ang="0">
                  <a:pos x="0" y="0"/>
                </a:cxn>
                <a:cxn ang="0">
                  <a:pos x="574" y="0"/>
                </a:cxn>
                <a:cxn ang="0">
                  <a:pos x="574" y="133"/>
                </a:cxn>
                <a:cxn ang="0">
                  <a:pos x="400" y="424"/>
                </a:cxn>
                <a:cxn ang="0">
                  <a:pos x="574" y="424"/>
                </a:cxn>
                <a:cxn ang="0">
                  <a:pos x="574" y="1185"/>
                </a:cxn>
                <a:cxn ang="0">
                  <a:pos x="0" y="1185"/>
                </a:cxn>
                <a:cxn ang="0">
                  <a:pos x="0" y="1185"/>
                </a:cxn>
                <a:cxn ang="0">
                  <a:pos x="0" y="1185"/>
                </a:cxn>
              </a:cxnLst>
              <a:rect l="0" t="0" r="r" b="b"/>
              <a:pathLst>
                <a:path w="574" h="1185">
                  <a:moveTo>
                    <a:pt x="0" y="1185"/>
                  </a:moveTo>
                  <a:lnTo>
                    <a:pt x="0" y="424"/>
                  </a:lnTo>
                  <a:lnTo>
                    <a:pt x="182" y="424"/>
                  </a:lnTo>
                  <a:lnTo>
                    <a:pt x="0" y="133"/>
                  </a:lnTo>
                  <a:lnTo>
                    <a:pt x="0" y="0"/>
                  </a:lnTo>
                  <a:lnTo>
                    <a:pt x="574" y="0"/>
                  </a:lnTo>
                  <a:lnTo>
                    <a:pt x="574" y="133"/>
                  </a:lnTo>
                  <a:lnTo>
                    <a:pt x="400" y="424"/>
                  </a:lnTo>
                  <a:lnTo>
                    <a:pt x="574" y="424"/>
                  </a:lnTo>
                  <a:lnTo>
                    <a:pt x="574" y="1185"/>
                  </a:lnTo>
                  <a:lnTo>
                    <a:pt x="0" y="1185"/>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1" name="Freeform 4"/>
            <p:cNvSpPr>
              <a:spLocks noChangeAspect="1"/>
            </p:cNvSpPr>
            <p:nvPr/>
          </p:nvSpPr>
          <p:spPr bwMode="auto">
            <a:xfrm>
              <a:off x="5663" y="8768"/>
              <a:ext cx="215" cy="37"/>
            </a:xfrm>
            <a:custGeom>
              <a:avLst/>
              <a:gdLst/>
              <a:ahLst/>
              <a:cxnLst>
                <a:cxn ang="0">
                  <a:pos x="0" y="158"/>
                </a:cxn>
                <a:cxn ang="0">
                  <a:pos x="0" y="0"/>
                </a:cxn>
                <a:cxn ang="0">
                  <a:pos x="745" y="0"/>
                </a:cxn>
                <a:cxn ang="0">
                  <a:pos x="745" y="158"/>
                </a:cxn>
                <a:cxn ang="0">
                  <a:pos x="0" y="158"/>
                </a:cxn>
                <a:cxn ang="0">
                  <a:pos x="0" y="158"/>
                </a:cxn>
                <a:cxn ang="0">
                  <a:pos x="0" y="158"/>
                </a:cxn>
              </a:cxnLst>
              <a:rect l="0" t="0" r="r" b="b"/>
              <a:pathLst>
                <a:path w="745" h="158">
                  <a:moveTo>
                    <a:pt x="0" y="158"/>
                  </a:moveTo>
                  <a:lnTo>
                    <a:pt x="0" y="0"/>
                  </a:lnTo>
                  <a:lnTo>
                    <a:pt x="745" y="0"/>
                  </a:lnTo>
                  <a:lnTo>
                    <a:pt x="745" y="158"/>
                  </a:lnTo>
                  <a:lnTo>
                    <a:pt x="0" y="158"/>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2" name="Freeform 5"/>
            <p:cNvSpPr>
              <a:spLocks noChangeAspect="1"/>
            </p:cNvSpPr>
            <p:nvPr/>
          </p:nvSpPr>
          <p:spPr bwMode="auto">
            <a:xfrm>
              <a:off x="5187" y="8811"/>
              <a:ext cx="785" cy="171"/>
            </a:xfrm>
            <a:custGeom>
              <a:avLst/>
              <a:gdLst/>
              <a:ahLst/>
              <a:cxnLst>
                <a:cxn ang="0">
                  <a:pos x="0" y="700"/>
                </a:cxn>
                <a:cxn ang="0">
                  <a:pos x="0" y="0"/>
                </a:cxn>
                <a:cxn ang="0">
                  <a:pos x="2709" y="0"/>
                </a:cxn>
                <a:cxn ang="0">
                  <a:pos x="2709" y="700"/>
                </a:cxn>
                <a:cxn ang="0">
                  <a:pos x="0" y="700"/>
                </a:cxn>
                <a:cxn ang="0">
                  <a:pos x="0" y="700"/>
                </a:cxn>
                <a:cxn ang="0">
                  <a:pos x="0" y="700"/>
                </a:cxn>
              </a:cxnLst>
              <a:rect l="0" t="0" r="r" b="b"/>
              <a:pathLst>
                <a:path w="2709" h="700">
                  <a:moveTo>
                    <a:pt x="0" y="700"/>
                  </a:moveTo>
                  <a:lnTo>
                    <a:pt x="0" y="0"/>
                  </a:lnTo>
                  <a:lnTo>
                    <a:pt x="2709" y="0"/>
                  </a:lnTo>
                  <a:lnTo>
                    <a:pt x="2709" y="700"/>
                  </a:lnTo>
                  <a:lnTo>
                    <a:pt x="0" y="700"/>
                  </a:lnTo>
                  <a:close/>
                </a:path>
              </a:pathLst>
            </a:custGeom>
            <a:solidFill>
              <a:srgbClr val="C1C0DB"/>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3" name="Freeform 6"/>
            <p:cNvSpPr>
              <a:spLocks noChangeAspect="1"/>
            </p:cNvSpPr>
            <p:nvPr/>
          </p:nvSpPr>
          <p:spPr bwMode="auto">
            <a:xfrm>
              <a:off x="5178" y="8802"/>
              <a:ext cx="804" cy="177"/>
            </a:xfrm>
            <a:custGeom>
              <a:avLst/>
              <a:gdLst/>
              <a:ahLst/>
              <a:cxnLst>
                <a:cxn ang="0">
                  <a:pos x="0" y="734"/>
                </a:cxn>
                <a:cxn ang="0">
                  <a:pos x="0" y="0"/>
                </a:cxn>
                <a:cxn ang="0">
                  <a:pos x="2766" y="0"/>
                </a:cxn>
                <a:cxn ang="0">
                  <a:pos x="2766" y="734"/>
                </a:cxn>
                <a:cxn ang="0">
                  <a:pos x="2699" y="734"/>
                </a:cxn>
                <a:cxn ang="0">
                  <a:pos x="2699" y="83"/>
                </a:cxn>
                <a:cxn ang="0">
                  <a:pos x="68" y="83"/>
                </a:cxn>
                <a:cxn ang="0">
                  <a:pos x="68" y="734"/>
                </a:cxn>
                <a:cxn ang="0">
                  <a:pos x="0" y="734"/>
                </a:cxn>
                <a:cxn ang="0">
                  <a:pos x="0" y="734"/>
                </a:cxn>
                <a:cxn ang="0">
                  <a:pos x="0" y="734"/>
                </a:cxn>
              </a:cxnLst>
              <a:rect l="0" t="0" r="r" b="b"/>
              <a:pathLst>
                <a:path w="2766" h="734">
                  <a:moveTo>
                    <a:pt x="0" y="734"/>
                  </a:moveTo>
                  <a:lnTo>
                    <a:pt x="0" y="0"/>
                  </a:lnTo>
                  <a:lnTo>
                    <a:pt x="2766" y="0"/>
                  </a:lnTo>
                  <a:lnTo>
                    <a:pt x="2766" y="734"/>
                  </a:lnTo>
                  <a:lnTo>
                    <a:pt x="2699" y="734"/>
                  </a:lnTo>
                  <a:lnTo>
                    <a:pt x="2699" y="83"/>
                  </a:lnTo>
                  <a:lnTo>
                    <a:pt x="68" y="83"/>
                  </a:lnTo>
                  <a:lnTo>
                    <a:pt x="68" y="734"/>
                  </a:lnTo>
                  <a:lnTo>
                    <a:pt x="0" y="734"/>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4" name="Freeform 7"/>
            <p:cNvSpPr>
              <a:spLocks noChangeAspect="1"/>
            </p:cNvSpPr>
            <p:nvPr/>
          </p:nvSpPr>
          <p:spPr bwMode="auto">
            <a:xfrm>
              <a:off x="5132" y="8894"/>
              <a:ext cx="902" cy="100"/>
            </a:xfrm>
            <a:custGeom>
              <a:avLst/>
              <a:gdLst/>
              <a:ahLst/>
              <a:cxnLst>
                <a:cxn ang="0">
                  <a:pos x="0" y="407"/>
                </a:cxn>
                <a:cxn ang="0">
                  <a:pos x="3108" y="407"/>
                </a:cxn>
                <a:cxn ang="0">
                  <a:pos x="3108" y="324"/>
                </a:cxn>
                <a:cxn ang="0">
                  <a:pos x="2450" y="324"/>
                </a:cxn>
                <a:cxn ang="0">
                  <a:pos x="2450" y="0"/>
                </a:cxn>
                <a:cxn ang="0">
                  <a:pos x="2224" y="0"/>
                </a:cxn>
                <a:cxn ang="0">
                  <a:pos x="2224" y="324"/>
                </a:cxn>
                <a:cxn ang="0">
                  <a:pos x="0" y="324"/>
                </a:cxn>
                <a:cxn ang="0">
                  <a:pos x="0" y="407"/>
                </a:cxn>
                <a:cxn ang="0">
                  <a:pos x="0" y="407"/>
                </a:cxn>
                <a:cxn ang="0">
                  <a:pos x="0" y="407"/>
                </a:cxn>
              </a:cxnLst>
              <a:rect l="0" t="0" r="r" b="b"/>
              <a:pathLst>
                <a:path w="3108" h="407">
                  <a:moveTo>
                    <a:pt x="0" y="407"/>
                  </a:moveTo>
                  <a:lnTo>
                    <a:pt x="3108" y="407"/>
                  </a:lnTo>
                  <a:lnTo>
                    <a:pt x="3108" y="324"/>
                  </a:lnTo>
                  <a:lnTo>
                    <a:pt x="2450" y="324"/>
                  </a:lnTo>
                  <a:lnTo>
                    <a:pt x="2450" y="0"/>
                  </a:lnTo>
                  <a:lnTo>
                    <a:pt x="2224" y="0"/>
                  </a:lnTo>
                  <a:lnTo>
                    <a:pt x="2224" y="324"/>
                  </a:lnTo>
                  <a:lnTo>
                    <a:pt x="0" y="324"/>
                  </a:lnTo>
                  <a:lnTo>
                    <a:pt x="0" y="407"/>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5" name="Freeform 8"/>
            <p:cNvSpPr>
              <a:spLocks noChangeAspect="1"/>
            </p:cNvSpPr>
            <p:nvPr/>
          </p:nvSpPr>
          <p:spPr bwMode="auto">
            <a:xfrm>
              <a:off x="5225" y="8847"/>
              <a:ext cx="157" cy="20"/>
            </a:xfrm>
            <a:custGeom>
              <a:avLst/>
              <a:gdLst/>
              <a:ahLst/>
              <a:cxnLst>
                <a:cxn ang="0">
                  <a:pos x="0" y="0"/>
                </a:cxn>
                <a:cxn ang="0">
                  <a:pos x="0" y="82"/>
                </a:cxn>
                <a:cxn ang="0">
                  <a:pos x="540" y="82"/>
                </a:cxn>
                <a:cxn ang="0">
                  <a:pos x="540" y="0"/>
                </a:cxn>
                <a:cxn ang="0">
                  <a:pos x="0" y="0"/>
                </a:cxn>
                <a:cxn ang="0">
                  <a:pos x="0" y="0"/>
                </a:cxn>
                <a:cxn ang="0">
                  <a:pos x="0" y="0"/>
                </a:cxn>
              </a:cxnLst>
              <a:rect l="0" t="0" r="r" b="b"/>
              <a:pathLst>
                <a:path w="540" h="82">
                  <a:moveTo>
                    <a:pt x="0" y="0"/>
                  </a:moveTo>
                  <a:lnTo>
                    <a:pt x="0" y="82"/>
                  </a:lnTo>
                  <a:lnTo>
                    <a:pt x="540" y="82"/>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6" name="Freeform 9"/>
            <p:cNvSpPr>
              <a:spLocks noChangeAspect="1"/>
            </p:cNvSpPr>
            <p:nvPr/>
          </p:nvSpPr>
          <p:spPr bwMode="auto">
            <a:xfrm>
              <a:off x="5409" y="8847"/>
              <a:ext cx="157" cy="20"/>
            </a:xfrm>
            <a:custGeom>
              <a:avLst/>
              <a:gdLst/>
              <a:ahLst/>
              <a:cxnLst>
                <a:cxn ang="0">
                  <a:pos x="0" y="0"/>
                </a:cxn>
                <a:cxn ang="0">
                  <a:pos x="0" y="82"/>
                </a:cxn>
                <a:cxn ang="0">
                  <a:pos x="542" y="82"/>
                </a:cxn>
                <a:cxn ang="0">
                  <a:pos x="542" y="0"/>
                </a:cxn>
                <a:cxn ang="0">
                  <a:pos x="0" y="0"/>
                </a:cxn>
                <a:cxn ang="0">
                  <a:pos x="0" y="0"/>
                </a:cxn>
                <a:cxn ang="0">
                  <a:pos x="0" y="0"/>
                </a:cxn>
              </a:cxnLst>
              <a:rect l="0" t="0" r="r" b="b"/>
              <a:pathLst>
                <a:path w="542" h="82">
                  <a:moveTo>
                    <a:pt x="0" y="0"/>
                  </a:moveTo>
                  <a:lnTo>
                    <a:pt x="0" y="82"/>
                  </a:lnTo>
                  <a:lnTo>
                    <a:pt x="542" y="82"/>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7" name="Freeform 10"/>
            <p:cNvSpPr>
              <a:spLocks noChangeAspect="1"/>
            </p:cNvSpPr>
            <p:nvPr/>
          </p:nvSpPr>
          <p:spPr bwMode="auto">
            <a:xfrm>
              <a:off x="5593" y="8847"/>
              <a:ext cx="158" cy="20"/>
            </a:xfrm>
            <a:custGeom>
              <a:avLst/>
              <a:gdLst/>
              <a:ahLst/>
              <a:cxnLst>
                <a:cxn ang="0">
                  <a:pos x="0" y="0"/>
                </a:cxn>
                <a:cxn ang="0">
                  <a:pos x="0" y="82"/>
                </a:cxn>
                <a:cxn ang="0">
                  <a:pos x="543" y="82"/>
                </a:cxn>
                <a:cxn ang="0">
                  <a:pos x="543" y="0"/>
                </a:cxn>
                <a:cxn ang="0">
                  <a:pos x="0" y="0"/>
                </a:cxn>
                <a:cxn ang="0">
                  <a:pos x="0" y="0"/>
                </a:cxn>
                <a:cxn ang="0">
                  <a:pos x="0" y="0"/>
                </a:cxn>
              </a:cxnLst>
              <a:rect l="0" t="0" r="r" b="b"/>
              <a:pathLst>
                <a:path w="543" h="82">
                  <a:moveTo>
                    <a:pt x="0" y="0"/>
                  </a:moveTo>
                  <a:lnTo>
                    <a:pt x="0" y="82"/>
                  </a:lnTo>
                  <a:lnTo>
                    <a:pt x="543" y="82"/>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8" name="Freeform 11"/>
            <p:cNvSpPr>
              <a:spLocks noChangeAspect="1"/>
            </p:cNvSpPr>
            <p:nvPr/>
          </p:nvSpPr>
          <p:spPr bwMode="auto">
            <a:xfrm>
              <a:off x="5870" y="8894"/>
              <a:ext cx="65" cy="54"/>
            </a:xfrm>
            <a:custGeom>
              <a:avLst/>
              <a:gdLst/>
              <a:ahLst/>
              <a:cxnLst>
                <a:cxn ang="0">
                  <a:pos x="0" y="0"/>
                </a:cxn>
                <a:cxn ang="0">
                  <a:pos x="0" y="218"/>
                </a:cxn>
                <a:cxn ang="0">
                  <a:pos x="226" y="218"/>
                </a:cxn>
                <a:cxn ang="0">
                  <a:pos x="226" y="0"/>
                </a:cxn>
                <a:cxn ang="0">
                  <a:pos x="0" y="0"/>
                </a:cxn>
                <a:cxn ang="0">
                  <a:pos x="0" y="0"/>
                </a:cxn>
                <a:cxn ang="0">
                  <a:pos x="0" y="0"/>
                </a:cxn>
              </a:cxnLst>
              <a:rect l="0" t="0" r="r" b="b"/>
              <a:pathLst>
                <a:path w="226" h="218">
                  <a:moveTo>
                    <a:pt x="0" y="0"/>
                  </a:moveTo>
                  <a:lnTo>
                    <a:pt x="0" y="218"/>
                  </a:lnTo>
                  <a:lnTo>
                    <a:pt x="226" y="218"/>
                  </a:lnTo>
                  <a:lnTo>
                    <a:pt x="226"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9" name="Freeform 12"/>
            <p:cNvSpPr>
              <a:spLocks noChangeAspect="1"/>
            </p:cNvSpPr>
            <p:nvPr/>
          </p:nvSpPr>
          <p:spPr bwMode="auto">
            <a:xfrm>
              <a:off x="5225" y="8894"/>
              <a:ext cx="157" cy="54"/>
            </a:xfrm>
            <a:custGeom>
              <a:avLst/>
              <a:gdLst/>
              <a:ahLst/>
              <a:cxnLst>
                <a:cxn ang="0">
                  <a:pos x="0" y="0"/>
                </a:cxn>
                <a:cxn ang="0">
                  <a:pos x="0" y="218"/>
                </a:cxn>
                <a:cxn ang="0">
                  <a:pos x="540" y="218"/>
                </a:cxn>
                <a:cxn ang="0">
                  <a:pos x="540" y="0"/>
                </a:cxn>
                <a:cxn ang="0">
                  <a:pos x="0" y="0"/>
                </a:cxn>
                <a:cxn ang="0">
                  <a:pos x="0" y="0"/>
                </a:cxn>
                <a:cxn ang="0">
                  <a:pos x="0" y="0"/>
                </a:cxn>
              </a:cxnLst>
              <a:rect l="0" t="0" r="r" b="b"/>
              <a:pathLst>
                <a:path w="540" h="218">
                  <a:moveTo>
                    <a:pt x="0" y="0"/>
                  </a:moveTo>
                  <a:lnTo>
                    <a:pt x="0" y="218"/>
                  </a:lnTo>
                  <a:lnTo>
                    <a:pt x="540" y="218"/>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0" name="Freeform 13"/>
            <p:cNvSpPr>
              <a:spLocks noChangeAspect="1"/>
            </p:cNvSpPr>
            <p:nvPr/>
          </p:nvSpPr>
          <p:spPr bwMode="auto">
            <a:xfrm>
              <a:off x="5409" y="8894"/>
              <a:ext cx="157" cy="54"/>
            </a:xfrm>
            <a:custGeom>
              <a:avLst/>
              <a:gdLst/>
              <a:ahLst/>
              <a:cxnLst>
                <a:cxn ang="0">
                  <a:pos x="0" y="0"/>
                </a:cxn>
                <a:cxn ang="0">
                  <a:pos x="0" y="218"/>
                </a:cxn>
                <a:cxn ang="0">
                  <a:pos x="542" y="218"/>
                </a:cxn>
                <a:cxn ang="0">
                  <a:pos x="542" y="0"/>
                </a:cxn>
                <a:cxn ang="0">
                  <a:pos x="0" y="0"/>
                </a:cxn>
                <a:cxn ang="0">
                  <a:pos x="0" y="0"/>
                </a:cxn>
                <a:cxn ang="0">
                  <a:pos x="0" y="0"/>
                </a:cxn>
              </a:cxnLst>
              <a:rect l="0" t="0" r="r" b="b"/>
              <a:pathLst>
                <a:path w="542" h="218">
                  <a:moveTo>
                    <a:pt x="0" y="0"/>
                  </a:moveTo>
                  <a:lnTo>
                    <a:pt x="0" y="218"/>
                  </a:lnTo>
                  <a:lnTo>
                    <a:pt x="542" y="218"/>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1" name="Freeform 14"/>
            <p:cNvSpPr>
              <a:spLocks noChangeAspect="1"/>
            </p:cNvSpPr>
            <p:nvPr/>
          </p:nvSpPr>
          <p:spPr bwMode="auto">
            <a:xfrm>
              <a:off x="5593" y="8894"/>
              <a:ext cx="158" cy="54"/>
            </a:xfrm>
            <a:custGeom>
              <a:avLst/>
              <a:gdLst/>
              <a:ahLst/>
              <a:cxnLst>
                <a:cxn ang="0">
                  <a:pos x="0" y="0"/>
                </a:cxn>
                <a:cxn ang="0">
                  <a:pos x="0" y="218"/>
                </a:cxn>
                <a:cxn ang="0">
                  <a:pos x="543" y="218"/>
                </a:cxn>
                <a:cxn ang="0">
                  <a:pos x="543" y="0"/>
                </a:cxn>
                <a:cxn ang="0">
                  <a:pos x="0" y="0"/>
                </a:cxn>
                <a:cxn ang="0">
                  <a:pos x="0" y="0"/>
                </a:cxn>
                <a:cxn ang="0">
                  <a:pos x="0" y="0"/>
                </a:cxn>
              </a:cxnLst>
              <a:rect l="0" t="0" r="r" b="b"/>
              <a:pathLst>
                <a:path w="543" h="218">
                  <a:moveTo>
                    <a:pt x="0" y="0"/>
                  </a:moveTo>
                  <a:lnTo>
                    <a:pt x="0" y="218"/>
                  </a:lnTo>
                  <a:lnTo>
                    <a:pt x="543" y="218"/>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2" name="Freeform 15"/>
            <p:cNvSpPr>
              <a:spLocks noChangeAspect="1"/>
            </p:cNvSpPr>
            <p:nvPr/>
          </p:nvSpPr>
          <p:spPr bwMode="auto">
            <a:xfrm>
              <a:off x="5777" y="8847"/>
              <a:ext cx="158" cy="20"/>
            </a:xfrm>
            <a:custGeom>
              <a:avLst/>
              <a:gdLst/>
              <a:ahLst/>
              <a:cxnLst>
                <a:cxn ang="0">
                  <a:pos x="0" y="0"/>
                </a:cxn>
                <a:cxn ang="0">
                  <a:pos x="0" y="85"/>
                </a:cxn>
                <a:cxn ang="0">
                  <a:pos x="544" y="85"/>
                </a:cxn>
                <a:cxn ang="0">
                  <a:pos x="544" y="0"/>
                </a:cxn>
                <a:cxn ang="0">
                  <a:pos x="0" y="0"/>
                </a:cxn>
                <a:cxn ang="0">
                  <a:pos x="0" y="0"/>
                </a:cxn>
                <a:cxn ang="0">
                  <a:pos x="0" y="0"/>
                </a:cxn>
              </a:cxnLst>
              <a:rect l="0" t="0" r="r" b="b"/>
              <a:pathLst>
                <a:path w="544" h="85">
                  <a:moveTo>
                    <a:pt x="0" y="0"/>
                  </a:moveTo>
                  <a:lnTo>
                    <a:pt x="0" y="85"/>
                  </a:lnTo>
                  <a:lnTo>
                    <a:pt x="544" y="85"/>
                  </a:lnTo>
                  <a:lnTo>
                    <a:pt x="544"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3" name="Freeform 16"/>
            <p:cNvSpPr>
              <a:spLocks noChangeAspect="1"/>
            </p:cNvSpPr>
            <p:nvPr/>
          </p:nvSpPr>
          <p:spPr bwMode="auto">
            <a:xfrm>
              <a:off x="5652" y="8755"/>
              <a:ext cx="237" cy="47"/>
            </a:xfrm>
            <a:custGeom>
              <a:avLst/>
              <a:gdLst/>
              <a:ahLst/>
              <a:cxnLst>
                <a:cxn ang="0">
                  <a:pos x="0" y="188"/>
                </a:cxn>
                <a:cxn ang="0">
                  <a:pos x="0" y="0"/>
                </a:cxn>
                <a:cxn ang="0">
                  <a:pos x="816" y="0"/>
                </a:cxn>
                <a:cxn ang="0">
                  <a:pos x="816" y="188"/>
                </a:cxn>
                <a:cxn ang="0">
                  <a:pos x="747" y="188"/>
                </a:cxn>
                <a:cxn ang="0">
                  <a:pos x="747" y="80"/>
                </a:cxn>
                <a:cxn ang="0">
                  <a:pos x="68" y="80"/>
                </a:cxn>
                <a:cxn ang="0">
                  <a:pos x="68" y="188"/>
                </a:cxn>
                <a:cxn ang="0">
                  <a:pos x="0" y="188"/>
                </a:cxn>
                <a:cxn ang="0">
                  <a:pos x="0" y="188"/>
                </a:cxn>
                <a:cxn ang="0">
                  <a:pos x="0" y="188"/>
                </a:cxn>
              </a:cxnLst>
              <a:rect l="0" t="0" r="r" b="b"/>
              <a:pathLst>
                <a:path w="816" h="188">
                  <a:moveTo>
                    <a:pt x="0" y="188"/>
                  </a:moveTo>
                  <a:lnTo>
                    <a:pt x="0" y="0"/>
                  </a:lnTo>
                  <a:lnTo>
                    <a:pt x="816" y="0"/>
                  </a:lnTo>
                  <a:lnTo>
                    <a:pt x="816" y="188"/>
                  </a:lnTo>
                  <a:lnTo>
                    <a:pt x="747" y="188"/>
                  </a:lnTo>
                  <a:lnTo>
                    <a:pt x="747" y="80"/>
                  </a:lnTo>
                  <a:lnTo>
                    <a:pt x="68" y="80"/>
                  </a:lnTo>
                  <a:lnTo>
                    <a:pt x="68" y="188"/>
                  </a:lnTo>
                  <a:lnTo>
                    <a:pt x="0"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4" name="Freeform 17"/>
            <p:cNvSpPr>
              <a:spLocks noChangeAspect="1"/>
            </p:cNvSpPr>
            <p:nvPr/>
          </p:nvSpPr>
          <p:spPr bwMode="auto">
            <a:xfrm>
              <a:off x="5270" y="8609"/>
              <a:ext cx="192" cy="199"/>
            </a:xfrm>
            <a:custGeom>
              <a:avLst/>
              <a:gdLst/>
              <a:ahLst/>
              <a:cxnLst>
                <a:cxn ang="0">
                  <a:pos x="0" y="816"/>
                </a:cxn>
                <a:cxn ang="0">
                  <a:pos x="0" y="0"/>
                </a:cxn>
                <a:cxn ang="0">
                  <a:pos x="657" y="0"/>
                </a:cxn>
                <a:cxn ang="0">
                  <a:pos x="657" y="816"/>
                </a:cxn>
                <a:cxn ang="0">
                  <a:pos x="588" y="816"/>
                </a:cxn>
                <a:cxn ang="0">
                  <a:pos x="588" y="81"/>
                </a:cxn>
                <a:cxn ang="0">
                  <a:pos x="68" y="81"/>
                </a:cxn>
                <a:cxn ang="0">
                  <a:pos x="68" y="816"/>
                </a:cxn>
                <a:cxn ang="0">
                  <a:pos x="0" y="816"/>
                </a:cxn>
                <a:cxn ang="0">
                  <a:pos x="0" y="816"/>
                </a:cxn>
                <a:cxn ang="0">
                  <a:pos x="0" y="816"/>
                </a:cxn>
              </a:cxnLst>
              <a:rect l="0" t="0" r="r" b="b"/>
              <a:pathLst>
                <a:path w="657" h="816">
                  <a:moveTo>
                    <a:pt x="0" y="816"/>
                  </a:moveTo>
                  <a:lnTo>
                    <a:pt x="0" y="0"/>
                  </a:lnTo>
                  <a:lnTo>
                    <a:pt x="657" y="0"/>
                  </a:lnTo>
                  <a:lnTo>
                    <a:pt x="657" y="816"/>
                  </a:lnTo>
                  <a:lnTo>
                    <a:pt x="588" y="816"/>
                  </a:lnTo>
                  <a:lnTo>
                    <a:pt x="588" y="81"/>
                  </a:lnTo>
                  <a:lnTo>
                    <a:pt x="68" y="81"/>
                  </a:lnTo>
                  <a:lnTo>
                    <a:pt x="68" y="816"/>
                  </a:lnTo>
                  <a:lnTo>
                    <a:pt x="0" y="81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5" name="Freeform 18"/>
            <p:cNvSpPr>
              <a:spLocks noChangeAspect="1"/>
            </p:cNvSpPr>
            <p:nvPr/>
          </p:nvSpPr>
          <p:spPr bwMode="auto">
            <a:xfrm>
              <a:off x="5270" y="8550"/>
              <a:ext cx="192" cy="59"/>
            </a:xfrm>
            <a:custGeom>
              <a:avLst/>
              <a:gdLst/>
              <a:ahLst/>
              <a:cxnLst>
                <a:cxn ang="0">
                  <a:pos x="0" y="0"/>
                </a:cxn>
                <a:cxn ang="0">
                  <a:pos x="159" y="245"/>
                </a:cxn>
                <a:cxn ang="0">
                  <a:pos x="499" y="245"/>
                </a:cxn>
                <a:cxn ang="0">
                  <a:pos x="657" y="0"/>
                </a:cxn>
                <a:cxn ang="0">
                  <a:pos x="0" y="0"/>
                </a:cxn>
                <a:cxn ang="0">
                  <a:pos x="0" y="0"/>
                </a:cxn>
                <a:cxn ang="0">
                  <a:pos x="0" y="0"/>
                </a:cxn>
              </a:cxnLst>
              <a:rect l="0" t="0" r="r" b="b"/>
              <a:pathLst>
                <a:path w="657" h="245">
                  <a:moveTo>
                    <a:pt x="0" y="0"/>
                  </a:moveTo>
                  <a:lnTo>
                    <a:pt x="159" y="245"/>
                  </a:lnTo>
                  <a:lnTo>
                    <a:pt x="499" y="245"/>
                  </a:lnTo>
                  <a:lnTo>
                    <a:pt x="657"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6" name="Freeform 19"/>
            <p:cNvSpPr>
              <a:spLocks noChangeAspect="1"/>
            </p:cNvSpPr>
            <p:nvPr/>
          </p:nvSpPr>
          <p:spPr bwMode="auto">
            <a:xfrm>
              <a:off x="5270" y="8505"/>
              <a:ext cx="192" cy="45"/>
            </a:xfrm>
            <a:custGeom>
              <a:avLst/>
              <a:gdLst/>
              <a:ahLst/>
              <a:cxnLst>
                <a:cxn ang="0">
                  <a:pos x="657" y="188"/>
                </a:cxn>
                <a:cxn ang="0">
                  <a:pos x="657" y="0"/>
                </a:cxn>
                <a:cxn ang="0">
                  <a:pos x="0" y="0"/>
                </a:cxn>
                <a:cxn ang="0">
                  <a:pos x="0" y="188"/>
                </a:cxn>
                <a:cxn ang="0">
                  <a:pos x="68" y="188"/>
                </a:cxn>
                <a:cxn ang="0">
                  <a:pos x="68" y="81"/>
                </a:cxn>
                <a:cxn ang="0">
                  <a:pos x="588" y="81"/>
                </a:cxn>
                <a:cxn ang="0">
                  <a:pos x="588" y="188"/>
                </a:cxn>
                <a:cxn ang="0">
                  <a:pos x="657" y="188"/>
                </a:cxn>
                <a:cxn ang="0">
                  <a:pos x="657" y="188"/>
                </a:cxn>
                <a:cxn ang="0">
                  <a:pos x="657" y="188"/>
                </a:cxn>
              </a:cxnLst>
              <a:rect l="0" t="0" r="r" b="b"/>
              <a:pathLst>
                <a:path w="657" h="188">
                  <a:moveTo>
                    <a:pt x="657" y="188"/>
                  </a:moveTo>
                  <a:lnTo>
                    <a:pt x="657" y="0"/>
                  </a:lnTo>
                  <a:lnTo>
                    <a:pt x="0" y="0"/>
                  </a:lnTo>
                  <a:lnTo>
                    <a:pt x="0" y="188"/>
                  </a:lnTo>
                  <a:lnTo>
                    <a:pt x="68" y="188"/>
                  </a:lnTo>
                  <a:lnTo>
                    <a:pt x="68" y="81"/>
                  </a:lnTo>
                  <a:lnTo>
                    <a:pt x="588" y="81"/>
                  </a:lnTo>
                  <a:lnTo>
                    <a:pt x="588" y="188"/>
                  </a:lnTo>
                  <a:lnTo>
                    <a:pt x="657"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7" name="Freeform 20"/>
            <p:cNvSpPr>
              <a:spLocks noChangeAspect="1"/>
            </p:cNvSpPr>
            <p:nvPr/>
          </p:nvSpPr>
          <p:spPr bwMode="auto">
            <a:xfrm>
              <a:off x="5284" y="8656"/>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8" name="Freeform 21"/>
            <p:cNvSpPr>
              <a:spLocks noChangeAspect="1"/>
            </p:cNvSpPr>
            <p:nvPr/>
          </p:nvSpPr>
          <p:spPr bwMode="auto">
            <a:xfrm>
              <a:off x="5284" y="8702"/>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9" name="Freeform 22"/>
            <p:cNvSpPr>
              <a:spLocks noChangeAspect="1"/>
            </p:cNvSpPr>
            <p:nvPr/>
          </p:nvSpPr>
          <p:spPr bwMode="auto">
            <a:xfrm>
              <a:off x="5363" y="8412"/>
              <a:ext cx="13" cy="99"/>
            </a:xfrm>
            <a:custGeom>
              <a:avLst/>
              <a:gdLst/>
              <a:ahLst/>
              <a:cxnLst>
                <a:cxn ang="0">
                  <a:pos x="0" y="406"/>
                </a:cxn>
                <a:cxn ang="0">
                  <a:pos x="0" y="0"/>
                </a:cxn>
                <a:cxn ang="0">
                  <a:pos x="45" y="0"/>
                </a:cxn>
                <a:cxn ang="0">
                  <a:pos x="45" y="406"/>
                </a:cxn>
                <a:cxn ang="0">
                  <a:pos x="0" y="406"/>
                </a:cxn>
                <a:cxn ang="0">
                  <a:pos x="0" y="406"/>
                </a:cxn>
                <a:cxn ang="0">
                  <a:pos x="0" y="406"/>
                </a:cxn>
              </a:cxnLst>
              <a:rect l="0" t="0" r="r" b="b"/>
              <a:pathLst>
                <a:path w="45" h="406">
                  <a:moveTo>
                    <a:pt x="0" y="406"/>
                  </a:moveTo>
                  <a:lnTo>
                    <a:pt x="0" y="0"/>
                  </a:lnTo>
                  <a:lnTo>
                    <a:pt x="45" y="0"/>
                  </a:lnTo>
                  <a:lnTo>
                    <a:pt x="45" y="406"/>
                  </a:lnTo>
                  <a:lnTo>
                    <a:pt x="0" y="40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grpSp>
      <p:sp>
        <p:nvSpPr>
          <p:cNvPr id="30" name="Sourire 29"/>
          <p:cNvSpPr>
            <a:spLocks noChangeAspect="1"/>
          </p:cNvSpPr>
          <p:nvPr/>
        </p:nvSpPr>
        <p:spPr>
          <a:xfrm>
            <a:off x="4864201" y="3649201"/>
            <a:ext cx="164999" cy="160799"/>
          </a:xfrm>
          <a:prstGeom prst="smileyFace">
            <a:avLst/>
          </a:prstGeom>
          <a:solidFill>
            <a:schemeClr val="accent5"/>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Bulle rectangulaire à coins arrondis 30"/>
          <p:cNvSpPr/>
          <p:nvPr/>
        </p:nvSpPr>
        <p:spPr>
          <a:xfrm>
            <a:off x="5304543" y="2700866"/>
            <a:ext cx="1623000" cy="357598"/>
          </a:xfrm>
          <a:prstGeom prst="wedgeRoundRectCallout">
            <a:avLst>
              <a:gd name="adj1" fmla="val -44435"/>
              <a:gd name="adj2" fmla="val 178442"/>
              <a:gd name="adj3" fmla="val 16667"/>
            </a:avLst>
          </a:prstGeom>
          <a:ln w="28575" cmpd="sng"/>
        </p:spPr>
        <p:style>
          <a:lnRef idx="3">
            <a:schemeClr val="lt1"/>
          </a:lnRef>
          <a:fillRef idx="1">
            <a:schemeClr val="accent2"/>
          </a:fillRef>
          <a:effectRef idx="1">
            <a:schemeClr val="accent2"/>
          </a:effectRef>
          <a:fontRef idx="minor">
            <a:schemeClr val="lt1"/>
          </a:fontRef>
        </p:style>
        <p:txBody>
          <a:bodyPr rtlCol="0" anchor="ctr"/>
          <a:lstStyle/>
          <a:p>
            <a:pPr algn="ctr"/>
            <a:r>
              <a:rPr lang="fr-FR" sz="1400" dirty="0">
                <a:solidFill>
                  <a:srgbClr val="FFFFFF"/>
                </a:solidFill>
                <a:latin typeface="Arial"/>
                <a:cs typeface="Arial"/>
              </a:rPr>
              <a:t>F-BC, j’écoute</a:t>
            </a:r>
          </a:p>
        </p:txBody>
      </p:sp>
      <p:sp>
        <p:nvSpPr>
          <p:cNvPr id="32" name="Bulle rectangulaire à coins arrondis 31"/>
          <p:cNvSpPr>
            <a:spLocks/>
          </p:cNvSpPr>
          <p:nvPr/>
        </p:nvSpPr>
        <p:spPr>
          <a:xfrm>
            <a:off x="1739900" y="2459403"/>
            <a:ext cx="2984500" cy="359997"/>
          </a:xfrm>
          <a:prstGeom prst="wedgeRoundRectCallout">
            <a:avLst>
              <a:gd name="adj1" fmla="val 56600"/>
              <a:gd name="adj2" fmla="val 293952"/>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Poitiers tour de F-JABC, bonjour</a:t>
            </a:r>
          </a:p>
        </p:txBody>
      </p:sp>
      <p:sp>
        <p:nvSpPr>
          <p:cNvPr id="33" name="Rectangle 1"/>
          <p:cNvSpPr>
            <a:spLocks noChangeArrowheads="1"/>
          </p:cNvSpPr>
          <p:nvPr/>
        </p:nvSpPr>
        <p:spPr bwMode="auto">
          <a:xfrm>
            <a:off x="3495816" y="118500"/>
            <a:ext cx="2086169" cy="537598"/>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lIns="91440" tIns="45720" rIns="91440" bIns="45720" rtlCol="0" anchor="t" anchorCtr="0">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1200"/>
              </a:spcAft>
              <a:defRPr/>
            </a:pPr>
            <a:r>
              <a:rPr lang="fr-FR" sz="2000" b="1" dirty="0">
                <a:ln w="0"/>
                <a:solidFill>
                  <a:schemeClr val="bg1"/>
                </a:solidFill>
                <a:effectLst>
                  <a:reflection blurRad="12700" stA="50000" endPos="50000" dist="5000" dir="5400000" sy="-100000" rotWithShape="0"/>
                </a:effectLst>
                <a:latin typeface="Calibri" pitchFamily="34" charset="0"/>
                <a:ea typeface="+mj-ea"/>
                <a:cs typeface="+mj-cs"/>
              </a:rPr>
              <a:t>Au parking</a:t>
            </a:r>
          </a:p>
        </p:txBody>
      </p:sp>
      <p:sp>
        <p:nvSpPr>
          <p:cNvPr id="34" name="Bulle rectangulaire à coins arrondis 33"/>
          <p:cNvSpPr>
            <a:spLocks/>
          </p:cNvSpPr>
          <p:nvPr/>
        </p:nvSpPr>
        <p:spPr>
          <a:xfrm>
            <a:off x="1445407" y="1558246"/>
            <a:ext cx="3278993" cy="1187991"/>
          </a:xfrm>
          <a:prstGeom prst="wedgeRoundRectCallout">
            <a:avLst>
              <a:gd name="adj1" fmla="val 55426"/>
              <a:gd name="adj2" fmla="val 127666"/>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F-BC, un ULM multiaxe au parking, </a:t>
            </a:r>
          </a:p>
          <a:p>
            <a:pPr algn="ctr"/>
            <a:r>
              <a:rPr lang="fr-FR" sz="1400" dirty="0">
                <a:solidFill>
                  <a:srgbClr val="FFFFFF"/>
                </a:solidFill>
                <a:latin typeface="Arial"/>
                <a:cs typeface="Arial"/>
              </a:rPr>
              <a:t>2 personnes à bord, </a:t>
            </a:r>
          </a:p>
          <a:p>
            <a:pPr algn="ctr"/>
            <a:r>
              <a:rPr lang="fr-FR" sz="1400" dirty="0">
                <a:solidFill>
                  <a:srgbClr val="FFFFFF"/>
                </a:solidFill>
                <a:latin typeface="Arial"/>
                <a:cs typeface="Arial"/>
              </a:rPr>
              <a:t>information delta reçue, </a:t>
            </a:r>
          </a:p>
          <a:p>
            <a:pPr algn="ctr"/>
            <a:r>
              <a:rPr lang="fr-FR" sz="1400" dirty="0">
                <a:solidFill>
                  <a:srgbClr val="FFFFFF"/>
                </a:solidFill>
                <a:latin typeface="Arial"/>
                <a:cs typeface="Arial"/>
              </a:rPr>
              <a:t>demandons roulage pour un vol à destination de Montmorillon.</a:t>
            </a:r>
          </a:p>
        </p:txBody>
      </p:sp>
      <p:sp>
        <p:nvSpPr>
          <p:cNvPr id="35" name="Bulle rectangulaire à coins arrondis 34"/>
          <p:cNvSpPr/>
          <p:nvPr/>
        </p:nvSpPr>
        <p:spPr>
          <a:xfrm>
            <a:off x="5280920" y="2096130"/>
            <a:ext cx="2683758" cy="969594"/>
          </a:xfrm>
          <a:prstGeom prst="wedgeRoundRectCallout">
            <a:avLst>
              <a:gd name="adj1" fmla="val -44435"/>
              <a:gd name="adj2" fmla="val 89801"/>
              <a:gd name="adj3" fmla="val 16667"/>
            </a:avLst>
          </a:prstGeom>
          <a:ln w="28575" cmpd="sng"/>
        </p:spPr>
        <p:style>
          <a:lnRef idx="3">
            <a:schemeClr val="lt1"/>
          </a:lnRef>
          <a:fillRef idx="1">
            <a:schemeClr val="accent2"/>
          </a:fillRef>
          <a:effectRef idx="1">
            <a:schemeClr val="accent2"/>
          </a:effectRef>
          <a:fontRef idx="minor">
            <a:schemeClr val="lt1"/>
          </a:fontRef>
        </p:style>
        <p:txBody>
          <a:bodyPr rtlCol="0" anchor="ctr"/>
          <a:lstStyle/>
          <a:p>
            <a:pPr algn="ctr"/>
            <a:r>
              <a:rPr lang="fr-FR" sz="1400" dirty="0">
                <a:solidFill>
                  <a:srgbClr val="FFFFFF"/>
                </a:solidFill>
                <a:latin typeface="Arial"/>
                <a:cs typeface="Arial"/>
              </a:rPr>
              <a:t>F-BC, piste 03 en service, roulez point d’attente, transpondeur 7125 et rappelez prêt.</a:t>
            </a:r>
          </a:p>
        </p:txBody>
      </p:sp>
      <p:sp>
        <p:nvSpPr>
          <p:cNvPr id="36" name="Bulle rectangulaire à coins arrondis 35"/>
          <p:cNvSpPr>
            <a:spLocks/>
          </p:cNvSpPr>
          <p:nvPr/>
        </p:nvSpPr>
        <p:spPr>
          <a:xfrm>
            <a:off x="1623822" y="1923834"/>
            <a:ext cx="3062990" cy="791990"/>
          </a:xfrm>
          <a:prstGeom prst="wedgeRoundRectCallout">
            <a:avLst>
              <a:gd name="adj1" fmla="val 57792"/>
              <a:gd name="adj2" fmla="val 168698"/>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Je roule pour le point d’attente 03, transpondeur 7125, rappelle prêt, F-BC.</a:t>
            </a:r>
          </a:p>
        </p:txBody>
      </p:sp>
    </p:spTree>
    <p:extLst>
      <p:ext uri="{BB962C8B-B14F-4D97-AF65-F5344CB8AC3E}">
        <p14:creationId xmlns:p14="http://schemas.microsoft.com/office/powerpoint/2010/main" val="414554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2" presetClass="entr" presetSubtype="1"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slide(fromTop)">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279943" y="0"/>
            <a:ext cx="6568657" cy="6865690"/>
          </a:xfrm>
          <a:prstGeom prst="rect">
            <a:avLst/>
          </a:prstGeom>
        </p:spPr>
      </p:pic>
      <p:grpSp>
        <p:nvGrpSpPr>
          <p:cNvPr id="3" name="Group 2"/>
          <p:cNvGrpSpPr>
            <a:grpSpLocks noChangeAspect="1"/>
          </p:cNvGrpSpPr>
          <p:nvPr/>
        </p:nvGrpSpPr>
        <p:grpSpPr bwMode="auto">
          <a:xfrm>
            <a:off x="5257800" y="3429000"/>
            <a:ext cx="453356" cy="407791"/>
            <a:chOff x="5132" y="8412"/>
            <a:chExt cx="902" cy="582"/>
          </a:xfrm>
          <a:effectLst/>
        </p:grpSpPr>
        <p:sp>
          <p:nvSpPr>
            <p:cNvPr id="4" name="Freeform 3"/>
            <p:cNvSpPr>
              <a:spLocks noChangeAspect="1"/>
            </p:cNvSpPr>
            <p:nvPr/>
          </p:nvSpPr>
          <p:spPr bwMode="auto">
            <a:xfrm>
              <a:off x="5282" y="8517"/>
              <a:ext cx="167" cy="288"/>
            </a:xfrm>
            <a:custGeom>
              <a:avLst/>
              <a:gdLst/>
              <a:ahLst/>
              <a:cxnLst>
                <a:cxn ang="0">
                  <a:pos x="0" y="1185"/>
                </a:cxn>
                <a:cxn ang="0">
                  <a:pos x="0" y="424"/>
                </a:cxn>
                <a:cxn ang="0">
                  <a:pos x="182" y="424"/>
                </a:cxn>
                <a:cxn ang="0">
                  <a:pos x="0" y="133"/>
                </a:cxn>
                <a:cxn ang="0">
                  <a:pos x="0" y="0"/>
                </a:cxn>
                <a:cxn ang="0">
                  <a:pos x="574" y="0"/>
                </a:cxn>
                <a:cxn ang="0">
                  <a:pos x="574" y="133"/>
                </a:cxn>
                <a:cxn ang="0">
                  <a:pos x="400" y="424"/>
                </a:cxn>
                <a:cxn ang="0">
                  <a:pos x="574" y="424"/>
                </a:cxn>
                <a:cxn ang="0">
                  <a:pos x="574" y="1185"/>
                </a:cxn>
                <a:cxn ang="0">
                  <a:pos x="0" y="1185"/>
                </a:cxn>
                <a:cxn ang="0">
                  <a:pos x="0" y="1185"/>
                </a:cxn>
                <a:cxn ang="0">
                  <a:pos x="0" y="1185"/>
                </a:cxn>
              </a:cxnLst>
              <a:rect l="0" t="0" r="r" b="b"/>
              <a:pathLst>
                <a:path w="574" h="1185">
                  <a:moveTo>
                    <a:pt x="0" y="1185"/>
                  </a:moveTo>
                  <a:lnTo>
                    <a:pt x="0" y="424"/>
                  </a:lnTo>
                  <a:lnTo>
                    <a:pt x="182" y="424"/>
                  </a:lnTo>
                  <a:lnTo>
                    <a:pt x="0" y="133"/>
                  </a:lnTo>
                  <a:lnTo>
                    <a:pt x="0" y="0"/>
                  </a:lnTo>
                  <a:lnTo>
                    <a:pt x="574" y="0"/>
                  </a:lnTo>
                  <a:lnTo>
                    <a:pt x="574" y="133"/>
                  </a:lnTo>
                  <a:lnTo>
                    <a:pt x="400" y="424"/>
                  </a:lnTo>
                  <a:lnTo>
                    <a:pt x="574" y="424"/>
                  </a:lnTo>
                  <a:lnTo>
                    <a:pt x="574" y="1185"/>
                  </a:lnTo>
                  <a:lnTo>
                    <a:pt x="0" y="1185"/>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5" name="Freeform 4"/>
            <p:cNvSpPr>
              <a:spLocks noChangeAspect="1"/>
            </p:cNvSpPr>
            <p:nvPr/>
          </p:nvSpPr>
          <p:spPr bwMode="auto">
            <a:xfrm>
              <a:off x="5663" y="8768"/>
              <a:ext cx="215" cy="37"/>
            </a:xfrm>
            <a:custGeom>
              <a:avLst/>
              <a:gdLst/>
              <a:ahLst/>
              <a:cxnLst>
                <a:cxn ang="0">
                  <a:pos x="0" y="158"/>
                </a:cxn>
                <a:cxn ang="0">
                  <a:pos x="0" y="0"/>
                </a:cxn>
                <a:cxn ang="0">
                  <a:pos x="745" y="0"/>
                </a:cxn>
                <a:cxn ang="0">
                  <a:pos x="745" y="158"/>
                </a:cxn>
                <a:cxn ang="0">
                  <a:pos x="0" y="158"/>
                </a:cxn>
                <a:cxn ang="0">
                  <a:pos x="0" y="158"/>
                </a:cxn>
                <a:cxn ang="0">
                  <a:pos x="0" y="158"/>
                </a:cxn>
              </a:cxnLst>
              <a:rect l="0" t="0" r="r" b="b"/>
              <a:pathLst>
                <a:path w="745" h="158">
                  <a:moveTo>
                    <a:pt x="0" y="158"/>
                  </a:moveTo>
                  <a:lnTo>
                    <a:pt x="0" y="0"/>
                  </a:lnTo>
                  <a:lnTo>
                    <a:pt x="745" y="0"/>
                  </a:lnTo>
                  <a:lnTo>
                    <a:pt x="745" y="158"/>
                  </a:lnTo>
                  <a:lnTo>
                    <a:pt x="0" y="158"/>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6" name="Freeform 5"/>
            <p:cNvSpPr>
              <a:spLocks noChangeAspect="1"/>
            </p:cNvSpPr>
            <p:nvPr/>
          </p:nvSpPr>
          <p:spPr bwMode="auto">
            <a:xfrm>
              <a:off x="5187" y="8811"/>
              <a:ext cx="785" cy="171"/>
            </a:xfrm>
            <a:custGeom>
              <a:avLst/>
              <a:gdLst/>
              <a:ahLst/>
              <a:cxnLst>
                <a:cxn ang="0">
                  <a:pos x="0" y="700"/>
                </a:cxn>
                <a:cxn ang="0">
                  <a:pos x="0" y="0"/>
                </a:cxn>
                <a:cxn ang="0">
                  <a:pos x="2709" y="0"/>
                </a:cxn>
                <a:cxn ang="0">
                  <a:pos x="2709" y="700"/>
                </a:cxn>
                <a:cxn ang="0">
                  <a:pos x="0" y="700"/>
                </a:cxn>
                <a:cxn ang="0">
                  <a:pos x="0" y="700"/>
                </a:cxn>
                <a:cxn ang="0">
                  <a:pos x="0" y="700"/>
                </a:cxn>
              </a:cxnLst>
              <a:rect l="0" t="0" r="r" b="b"/>
              <a:pathLst>
                <a:path w="2709" h="700">
                  <a:moveTo>
                    <a:pt x="0" y="700"/>
                  </a:moveTo>
                  <a:lnTo>
                    <a:pt x="0" y="0"/>
                  </a:lnTo>
                  <a:lnTo>
                    <a:pt x="2709" y="0"/>
                  </a:lnTo>
                  <a:lnTo>
                    <a:pt x="2709" y="700"/>
                  </a:lnTo>
                  <a:lnTo>
                    <a:pt x="0" y="700"/>
                  </a:lnTo>
                  <a:close/>
                </a:path>
              </a:pathLst>
            </a:custGeom>
            <a:solidFill>
              <a:srgbClr val="C1C0DB"/>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7" name="Freeform 6"/>
            <p:cNvSpPr>
              <a:spLocks noChangeAspect="1"/>
            </p:cNvSpPr>
            <p:nvPr/>
          </p:nvSpPr>
          <p:spPr bwMode="auto">
            <a:xfrm>
              <a:off x="5178" y="8802"/>
              <a:ext cx="804" cy="177"/>
            </a:xfrm>
            <a:custGeom>
              <a:avLst/>
              <a:gdLst/>
              <a:ahLst/>
              <a:cxnLst>
                <a:cxn ang="0">
                  <a:pos x="0" y="734"/>
                </a:cxn>
                <a:cxn ang="0">
                  <a:pos x="0" y="0"/>
                </a:cxn>
                <a:cxn ang="0">
                  <a:pos x="2766" y="0"/>
                </a:cxn>
                <a:cxn ang="0">
                  <a:pos x="2766" y="734"/>
                </a:cxn>
                <a:cxn ang="0">
                  <a:pos x="2699" y="734"/>
                </a:cxn>
                <a:cxn ang="0">
                  <a:pos x="2699" y="83"/>
                </a:cxn>
                <a:cxn ang="0">
                  <a:pos x="68" y="83"/>
                </a:cxn>
                <a:cxn ang="0">
                  <a:pos x="68" y="734"/>
                </a:cxn>
                <a:cxn ang="0">
                  <a:pos x="0" y="734"/>
                </a:cxn>
                <a:cxn ang="0">
                  <a:pos x="0" y="734"/>
                </a:cxn>
                <a:cxn ang="0">
                  <a:pos x="0" y="734"/>
                </a:cxn>
              </a:cxnLst>
              <a:rect l="0" t="0" r="r" b="b"/>
              <a:pathLst>
                <a:path w="2766" h="734">
                  <a:moveTo>
                    <a:pt x="0" y="734"/>
                  </a:moveTo>
                  <a:lnTo>
                    <a:pt x="0" y="0"/>
                  </a:lnTo>
                  <a:lnTo>
                    <a:pt x="2766" y="0"/>
                  </a:lnTo>
                  <a:lnTo>
                    <a:pt x="2766" y="734"/>
                  </a:lnTo>
                  <a:lnTo>
                    <a:pt x="2699" y="734"/>
                  </a:lnTo>
                  <a:lnTo>
                    <a:pt x="2699" y="83"/>
                  </a:lnTo>
                  <a:lnTo>
                    <a:pt x="68" y="83"/>
                  </a:lnTo>
                  <a:lnTo>
                    <a:pt x="68" y="734"/>
                  </a:lnTo>
                  <a:lnTo>
                    <a:pt x="0" y="734"/>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8" name="Freeform 7"/>
            <p:cNvSpPr>
              <a:spLocks noChangeAspect="1"/>
            </p:cNvSpPr>
            <p:nvPr/>
          </p:nvSpPr>
          <p:spPr bwMode="auto">
            <a:xfrm>
              <a:off x="5132" y="8894"/>
              <a:ext cx="902" cy="100"/>
            </a:xfrm>
            <a:custGeom>
              <a:avLst/>
              <a:gdLst/>
              <a:ahLst/>
              <a:cxnLst>
                <a:cxn ang="0">
                  <a:pos x="0" y="407"/>
                </a:cxn>
                <a:cxn ang="0">
                  <a:pos x="3108" y="407"/>
                </a:cxn>
                <a:cxn ang="0">
                  <a:pos x="3108" y="324"/>
                </a:cxn>
                <a:cxn ang="0">
                  <a:pos x="2450" y="324"/>
                </a:cxn>
                <a:cxn ang="0">
                  <a:pos x="2450" y="0"/>
                </a:cxn>
                <a:cxn ang="0">
                  <a:pos x="2224" y="0"/>
                </a:cxn>
                <a:cxn ang="0">
                  <a:pos x="2224" y="324"/>
                </a:cxn>
                <a:cxn ang="0">
                  <a:pos x="0" y="324"/>
                </a:cxn>
                <a:cxn ang="0">
                  <a:pos x="0" y="407"/>
                </a:cxn>
                <a:cxn ang="0">
                  <a:pos x="0" y="407"/>
                </a:cxn>
                <a:cxn ang="0">
                  <a:pos x="0" y="407"/>
                </a:cxn>
              </a:cxnLst>
              <a:rect l="0" t="0" r="r" b="b"/>
              <a:pathLst>
                <a:path w="3108" h="407">
                  <a:moveTo>
                    <a:pt x="0" y="407"/>
                  </a:moveTo>
                  <a:lnTo>
                    <a:pt x="3108" y="407"/>
                  </a:lnTo>
                  <a:lnTo>
                    <a:pt x="3108" y="324"/>
                  </a:lnTo>
                  <a:lnTo>
                    <a:pt x="2450" y="324"/>
                  </a:lnTo>
                  <a:lnTo>
                    <a:pt x="2450" y="0"/>
                  </a:lnTo>
                  <a:lnTo>
                    <a:pt x="2224" y="0"/>
                  </a:lnTo>
                  <a:lnTo>
                    <a:pt x="2224" y="324"/>
                  </a:lnTo>
                  <a:lnTo>
                    <a:pt x="0" y="324"/>
                  </a:lnTo>
                  <a:lnTo>
                    <a:pt x="0" y="407"/>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9" name="Freeform 8"/>
            <p:cNvSpPr>
              <a:spLocks noChangeAspect="1"/>
            </p:cNvSpPr>
            <p:nvPr/>
          </p:nvSpPr>
          <p:spPr bwMode="auto">
            <a:xfrm>
              <a:off x="5225" y="8847"/>
              <a:ext cx="157" cy="20"/>
            </a:xfrm>
            <a:custGeom>
              <a:avLst/>
              <a:gdLst/>
              <a:ahLst/>
              <a:cxnLst>
                <a:cxn ang="0">
                  <a:pos x="0" y="0"/>
                </a:cxn>
                <a:cxn ang="0">
                  <a:pos x="0" y="82"/>
                </a:cxn>
                <a:cxn ang="0">
                  <a:pos x="540" y="82"/>
                </a:cxn>
                <a:cxn ang="0">
                  <a:pos x="540" y="0"/>
                </a:cxn>
                <a:cxn ang="0">
                  <a:pos x="0" y="0"/>
                </a:cxn>
                <a:cxn ang="0">
                  <a:pos x="0" y="0"/>
                </a:cxn>
                <a:cxn ang="0">
                  <a:pos x="0" y="0"/>
                </a:cxn>
              </a:cxnLst>
              <a:rect l="0" t="0" r="r" b="b"/>
              <a:pathLst>
                <a:path w="540" h="82">
                  <a:moveTo>
                    <a:pt x="0" y="0"/>
                  </a:moveTo>
                  <a:lnTo>
                    <a:pt x="0" y="82"/>
                  </a:lnTo>
                  <a:lnTo>
                    <a:pt x="540" y="82"/>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0" name="Freeform 9"/>
            <p:cNvSpPr>
              <a:spLocks noChangeAspect="1"/>
            </p:cNvSpPr>
            <p:nvPr/>
          </p:nvSpPr>
          <p:spPr bwMode="auto">
            <a:xfrm>
              <a:off x="5409" y="8847"/>
              <a:ext cx="157" cy="20"/>
            </a:xfrm>
            <a:custGeom>
              <a:avLst/>
              <a:gdLst/>
              <a:ahLst/>
              <a:cxnLst>
                <a:cxn ang="0">
                  <a:pos x="0" y="0"/>
                </a:cxn>
                <a:cxn ang="0">
                  <a:pos x="0" y="82"/>
                </a:cxn>
                <a:cxn ang="0">
                  <a:pos x="542" y="82"/>
                </a:cxn>
                <a:cxn ang="0">
                  <a:pos x="542" y="0"/>
                </a:cxn>
                <a:cxn ang="0">
                  <a:pos x="0" y="0"/>
                </a:cxn>
                <a:cxn ang="0">
                  <a:pos x="0" y="0"/>
                </a:cxn>
                <a:cxn ang="0">
                  <a:pos x="0" y="0"/>
                </a:cxn>
              </a:cxnLst>
              <a:rect l="0" t="0" r="r" b="b"/>
              <a:pathLst>
                <a:path w="542" h="82">
                  <a:moveTo>
                    <a:pt x="0" y="0"/>
                  </a:moveTo>
                  <a:lnTo>
                    <a:pt x="0" y="82"/>
                  </a:lnTo>
                  <a:lnTo>
                    <a:pt x="542" y="82"/>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1" name="Freeform 10"/>
            <p:cNvSpPr>
              <a:spLocks noChangeAspect="1"/>
            </p:cNvSpPr>
            <p:nvPr/>
          </p:nvSpPr>
          <p:spPr bwMode="auto">
            <a:xfrm>
              <a:off x="5593" y="8847"/>
              <a:ext cx="158" cy="20"/>
            </a:xfrm>
            <a:custGeom>
              <a:avLst/>
              <a:gdLst/>
              <a:ahLst/>
              <a:cxnLst>
                <a:cxn ang="0">
                  <a:pos x="0" y="0"/>
                </a:cxn>
                <a:cxn ang="0">
                  <a:pos x="0" y="82"/>
                </a:cxn>
                <a:cxn ang="0">
                  <a:pos x="543" y="82"/>
                </a:cxn>
                <a:cxn ang="0">
                  <a:pos x="543" y="0"/>
                </a:cxn>
                <a:cxn ang="0">
                  <a:pos x="0" y="0"/>
                </a:cxn>
                <a:cxn ang="0">
                  <a:pos x="0" y="0"/>
                </a:cxn>
                <a:cxn ang="0">
                  <a:pos x="0" y="0"/>
                </a:cxn>
              </a:cxnLst>
              <a:rect l="0" t="0" r="r" b="b"/>
              <a:pathLst>
                <a:path w="543" h="82">
                  <a:moveTo>
                    <a:pt x="0" y="0"/>
                  </a:moveTo>
                  <a:lnTo>
                    <a:pt x="0" y="82"/>
                  </a:lnTo>
                  <a:lnTo>
                    <a:pt x="543" y="82"/>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2" name="Freeform 11"/>
            <p:cNvSpPr>
              <a:spLocks noChangeAspect="1"/>
            </p:cNvSpPr>
            <p:nvPr/>
          </p:nvSpPr>
          <p:spPr bwMode="auto">
            <a:xfrm>
              <a:off x="5870" y="8894"/>
              <a:ext cx="65" cy="54"/>
            </a:xfrm>
            <a:custGeom>
              <a:avLst/>
              <a:gdLst/>
              <a:ahLst/>
              <a:cxnLst>
                <a:cxn ang="0">
                  <a:pos x="0" y="0"/>
                </a:cxn>
                <a:cxn ang="0">
                  <a:pos x="0" y="218"/>
                </a:cxn>
                <a:cxn ang="0">
                  <a:pos x="226" y="218"/>
                </a:cxn>
                <a:cxn ang="0">
                  <a:pos x="226" y="0"/>
                </a:cxn>
                <a:cxn ang="0">
                  <a:pos x="0" y="0"/>
                </a:cxn>
                <a:cxn ang="0">
                  <a:pos x="0" y="0"/>
                </a:cxn>
                <a:cxn ang="0">
                  <a:pos x="0" y="0"/>
                </a:cxn>
              </a:cxnLst>
              <a:rect l="0" t="0" r="r" b="b"/>
              <a:pathLst>
                <a:path w="226" h="218">
                  <a:moveTo>
                    <a:pt x="0" y="0"/>
                  </a:moveTo>
                  <a:lnTo>
                    <a:pt x="0" y="218"/>
                  </a:lnTo>
                  <a:lnTo>
                    <a:pt x="226" y="218"/>
                  </a:lnTo>
                  <a:lnTo>
                    <a:pt x="226"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3" name="Freeform 12"/>
            <p:cNvSpPr>
              <a:spLocks noChangeAspect="1"/>
            </p:cNvSpPr>
            <p:nvPr/>
          </p:nvSpPr>
          <p:spPr bwMode="auto">
            <a:xfrm>
              <a:off x="5225" y="8894"/>
              <a:ext cx="157" cy="54"/>
            </a:xfrm>
            <a:custGeom>
              <a:avLst/>
              <a:gdLst/>
              <a:ahLst/>
              <a:cxnLst>
                <a:cxn ang="0">
                  <a:pos x="0" y="0"/>
                </a:cxn>
                <a:cxn ang="0">
                  <a:pos x="0" y="218"/>
                </a:cxn>
                <a:cxn ang="0">
                  <a:pos x="540" y="218"/>
                </a:cxn>
                <a:cxn ang="0">
                  <a:pos x="540" y="0"/>
                </a:cxn>
                <a:cxn ang="0">
                  <a:pos x="0" y="0"/>
                </a:cxn>
                <a:cxn ang="0">
                  <a:pos x="0" y="0"/>
                </a:cxn>
                <a:cxn ang="0">
                  <a:pos x="0" y="0"/>
                </a:cxn>
              </a:cxnLst>
              <a:rect l="0" t="0" r="r" b="b"/>
              <a:pathLst>
                <a:path w="540" h="218">
                  <a:moveTo>
                    <a:pt x="0" y="0"/>
                  </a:moveTo>
                  <a:lnTo>
                    <a:pt x="0" y="218"/>
                  </a:lnTo>
                  <a:lnTo>
                    <a:pt x="540" y="218"/>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4" name="Freeform 13"/>
            <p:cNvSpPr>
              <a:spLocks noChangeAspect="1"/>
            </p:cNvSpPr>
            <p:nvPr/>
          </p:nvSpPr>
          <p:spPr bwMode="auto">
            <a:xfrm>
              <a:off x="5409" y="8894"/>
              <a:ext cx="157" cy="54"/>
            </a:xfrm>
            <a:custGeom>
              <a:avLst/>
              <a:gdLst/>
              <a:ahLst/>
              <a:cxnLst>
                <a:cxn ang="0">
                  <a:pos x="0" y="0"/>
                </a:cxn>
                <a:cxn ang="0">
                  <a:pos x="0" y="218"/>
                </a:cxn>
                <a:cxn ang="0">
                  <a:pos x="542" y="218"/>
                </a:cxn>
                <a:cxn ang="0">
                  <a:pos x="542" y="0"/>
                </a:cxn>
                <a:cxn ang="0">
                  <a:pos x="0" y="0"/>
                </a:cxn>
                <a:cxn ang="0">
                  <a:pos x="0" y="0"/>
                </a:cxn>
                <a:cxn ang="0">
                  <a:pos x="0" y="0"/>
                </a:cxn>
              </a:cxnLst>
              <a:rect l="0" t="0" r="r" b="b"/>
              <a:pathLst>
                <a:path w="542" h="218">
                  <a:moveTo>
                    <a:pt x="0" y="0"/>
                  </a:moveTo>
                  <a:lnTo>
                    <a:pt x="0" y="218"/>
                  </a:lnTo>
                  <a:lnTo>
                    <a:pt x="542" y="218"/>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5" name="Freeform 14"/>
            <p:cNvSpPr>
              <a:spLocks noChangeAspect="1"/>
            </p:cNvSpPr>
            <p:nvPr/>
          </p:nvSpPr>
          <p:spPr bwMode="auto">
            <a:xfrm>
              <a:off x="5593" y="8894"/>
              <a:ext cx="158" cy="54"/>
            </a:xfrm>
            <a:custGeom>
              <a:avLst/>
              <a:gdLst/>
              <a:ahLst/>
              <a:cxnLst>
                <a:cxn ang="0">
                  <a:pos x="0" y="0"/>
                </a:cxn>
                <a:cxn ang="0">
                  <a:pos x="0" y="218"/>
                </a:cxn>
                <a:cxn ang="0">
                  <a:pos x="543" y="218"/>
                </a:cxn>
                <a:cxn ang="0">
                  <a:pos x="543" y="0"/>
                </a:cxn>
                <a:cxn ang="0">
                  <a:pos x="0" y="0"/>
                </a:cxn>
                <a:cxn ang="0">
                  <a:pos x="0" y="0"/>
                </a:cxn>
                <a:cxn ang="0">
                  <a:pos x="0" y="0"/>
                </a:cxn>
              </a:cxnLst>
              <a:rect l="0" t="0" r="r" b="b"/>
              <a:pathLst>
                <a:path w="543" h="218">
                  <a:moveTo>
                    <a:pt x="0" y="0"/>
                  </a:moveTo>
                  <a:lnTo>
                    <a:pt x="0" y="218"/>
                  </a:lnTo>
                  <a:lnTo>
                    <a:pt x="543" y="218"/>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6" name="Freeform 15"/>
            <p:cNvSpPr>
              <a:spLocks noChangeAspect="1"/>
            </p:cNvSpPr>
            <p:nvPr/>
          </p:nvSpPr>
          <p:spPr bwMode="auto">
            <a:xfrm>
              <a:off x="5777" y="8847"/>
              <a:ext cx="158" cy="20"/>
            </a:xfrm>
            <a:custGeom>
              <a:avLst/>
              <a:gdLst/>
              <a:ahLst/>
              <a:cxnLst>
                <a:cxn ang="0">
                  <a:pos x="0" y="0"/>
                </a:cxn>
                <a:cxn ang="0">
                  <a:pos x="0" y="85"/>
                </a:cxn>
                <a:cxn ang="0">
                  <a:pos x="544" y="85"/>
                </a:cxn>
                <a:cxn ang="0">
                  <a:pos x="544" y="0"/>
                </a:cxn>
                <a:cxn ang="0">
                  <a:pos x="0" y="0"/>
                </a:cxn>
                <a:cxn ang="0">
                  <a:pos x="0" y="0"/>
                </a:cxn>
                <a:cxn ang="0">
                  <a:pos x="0" y="0"/>
                </a:cxn>
              </a:cxnLst>
              <a:rect l="0" t="0" r="r" b="b"/>
              <a:pathLst>
                <a:path w="544" h="85">
                  <a:moveTo>
                    <a:pt x="0" y="0"/>
                  </a:moveTo>
                  <a:lnTo>
                    <a:pt x="0" y="85"/>
                  </a:lnTo>
                  <a:lnTo>
                    <a:pt x="544" y="85"/>
                  </a:lnTo>
                  <a:lnTo>
                    <a:pt x="544"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7" name="Freeform 16"/>
            <p:cNvSpPr>
              <a:spLocks noChangeAspect="1"/>
            </p:cNvSpPr>
            <p:nvPr/>
          </p:nvSpPr>
          <p:spPr bwMode="auto">
            <a:xfrm>
              <a:off x="5652" y="8755"/>
              <a:ext cx="237" cy="47"/>
            </a:xfrm>
            <a:custGeom>
              <a:avLst/>
              <a:gdLst/>
              <a:ahLst/>
              <a:cxnLst>
                <a:cxn ang="0">
                  <a:pos x="0" y="188"/>
                </a:cxn>
                <a:cxn ang="0">
                  <a:pos x="0" y="0"/>
                </a:cxn>
                <a:cxn ang="0">
                  <a:pos x="816" y="0"/>
                </a:cxn>
                <a:cxn ang="0">
                  <a:pos x="816" y="188"/>
                </a:cxn>
                <a:cxn ang="0">
                  <a:pos x="747" y="188"/>
                </a:cxn>
                <a:cxn ang="0">
                  <a:pos x="747" y="80"/>
                </a:cxn>
                <a:cxn ang="0">
                  <a:pos x="68" y="80"/>
                </a:cxn>
                <a:cxn ang="0">
                  <a:pos x="68" y="188"/>
                </a:cxn>
                <a:cxn ang="0">
                  <a:pos x="0" y="188"/>
                </a:cxn>
                <a:cxn ang="0">
                  <a:pos x="0" y="188"/>
                </a:cxn>
                <a:cxn ang="0">
                  <a:pos x="0" y="188"/>
                </a:cxn>
              </a:cxnLst>
              <a:rect l="0" t="0" r="r" b="b"/>
              <a:pathLst>
                <a:path w="816" h="188">
                  <a:moveTo>
                    <a:pt x="0" y="188"/>
                  </a:moveTo>
                  <a:lnTo>
                    <a:pt x="0" y="0"/>
                  </a:lnTo>
                  <a:lnTo>
                    <a:pt x="816" y="0"/>
                  </a:lnTo>
                  <a:lnTo>
                    <a:pt x="816" y="188"/>
                  </a:lnTo>
                  <a:lnTo>
                    <a:pt x="747" y="188"/>
                  </a:lnTo>
                  <a:lnTo>
                    <a:pt x="747" y="80"/>
                  </a:lnTo>
                  <a:lnTo>
                    <a:pt x="68" y="80"/>
                  </a:lnTo>
                  <a:lnTo>
                    <a:pt x="68" y="188"/>
                  </a:lnTo>
                  <a:lnTo>
                    <a:pt x="0"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8" name="Freeform 17"/>
            <p:cNvSpPr>
              <a:spLocks noChangeAspect="1"/>
            </p:cNvSpPr>
            <p:nvPr/>
          </p:nvSpPr>
          <p:spPr bwMode="auto">
            <a:xfrm>
              <a:off x="5270" y="8609"/>
              <a:ext cx="192" cy="199"/>
            </a:xfrm>
            <a:custGeom>
              <a:avLst/>
              <a:gdLst/>
              <a:ahLst/>
              <a:cxnLst>
                <a:cxn ang="0">
                  <a:pos x="0" y="816"/>
                </a:cxn>
                <a:cxn ang="0">
                  <a:pos x="0" y="0"/>
                </a:cxn>
                <a:cxn ang="0">
                  <a:pos x="657" y="0"/>
                </a:cxn>
                <a:cxn ang="0">
                  <a:pos x="657" y="816"/>
                </a:cxn>
                <a:cxn ang="0">
                  <a:pos x="588" y="816"/>
                </a:cxn>
                <a:cxn ang="0">
                  <a:pos x="588" y="81"/>
                </a:cxn>
                <a:cxn ang="0">
                  <a:pos x="68" y="81"/>
                </a:cxn>
                <a:cxn ang="0">
                  <a:pos x="68" y="816"/>
                </a:cxn>
                <a:cxn ang="0">
                  <a:pos x="0" y="816"/>
                </a:cxn>
                <a:cxn ang="0">
                  <a:pos x="0" y="816"/>
                </a:cxn>
                <a:cxn ang="0">
                  <a:pos x="0" y="816"/>
                </a:cxn>
              </a:cxnLst>
              <a:rect l="0" t="0" r="r" b="b"/>
              <a:pathLst>
                <a:path w="657" h="816">
                  <a:moveTo>
                    <a:pt x="0" y="816"/>
                  </a:moveTo>
                  <a:lnTo>
                    <a:pt x="0" y="0"/>
                  </a:lnTo>
                  <a:lnTo>
                    <a:pt x="657" y="0"/>
                  </a:lnTo>
                  <a:lnTo>
                    <a:pt x="657" y="816"/>
                  </a:lnTo>
                  <a:lnTo>
                    <a:pt x="588" y="816"/>
                  </a:lnTo>
                  <a:lnTo>
                    <a:pt x="588" y="81"/>
                  </a:lnTo>
                  <a:lnTo>
                    <a:pt x="68" y="81"/>
                  </a:lnTo>
                  <a:lnTo>
                    <a:pt x="68" y="816"/>
                  </a:lnTo>
                  <a:lnTo>
                    <a:pt x="0" y="81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9" name="Freeform 18"/>
            <p:cNvSpPr>
              <a:spLocks noChangeAspect="1"/>
            </p:cNvSpPr>
            <p:nvPr/>
          </p:nvSpPr>
          <p:spPr bwMode="auto">
            <a:xfrm>
              <a:off x="5270" y="8550"/>
              <a:ext cx="192" cy="59"/>
            </a:xfrm>
            <a:custGeom>
              <a:avLst/>
              <a:gdLst/>
              <a:ahLst/>
              <a:cxnLst>
                <a:cxn ang="0">
                  <a:pos x="0" y="0"/>
                </a:cxn>
                <a:cxn ang="0">
                  <a:pos x="159" y="245"/>
                </a:cxn>
                <a:cxn ang="0">
                  <a:pos x="499" y="245"/>
                </a:cxn>
                <a:cxn ang="0">
                  <a:pos x="657" y="0"/>
                </a:cxn>
                <a:cxn ang="0">
                  <a:pos x="0" y="0"/>
                </a:cxn>
                <a:cxn ang="0">
                  <a:pos x="0" y="0"/>
                </a:cxn>
                <a:cxn ang="0">
                  <a:pos x="0" y="0"/>
                </a:cxn>
              </a:cxnLst>
              <a:rect l="0" t="0" r="r" b="b"/>
              <a:pathLst>
                <a:path w="657" h="245">
                  <a:moveTo>
                    <a:pt x="0" y="0"/>
                  </a:moveTo>
                  <a:lnTo>
                    <a:pt x="159" y="245"/>
                  </a:lnTo>
                  <a:lnTo>
                    <a:pt x="499" y="245"/>
                  </a:lnTo>
                  <a:lnTo>
                    <a:pt x="657"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0" name="Freeform 19"/>
            <p:cNvSpPr>
              <a:spLocks noChangeAspect="1"/>
            </p:cNvSpPr>
            <p:nvPr/>
          </p:nvSpPr>
          <p:spPr bwMode="auto">
            <a:xfrm>
              <a:off x="5270" y="8505"/>
              <a:ext cx="192" cy="45"/>
            </a:xfrm>
            <a:custGeom>
              <a:avLst/>
              <a:gdLst/>
              <a:ahLst/>
              <a:cxnLst>
                <a:cxn ang="0">
                  <a:pos x="657" y="188"/>
                </a:cxn>
                <a:cxn ang="0">
                  <a:pos x="657" y="0"/>
                </a:cxn>
                <a:cxn ang="0">
                  <a:pos x="0" y="0"/>
                </a:cxn>
                <a:cxn ang="0">
                  <a:pos x="0" y="188"/>
                </a:cxn>
                <a:cxn ang="0">
                  <a:pos x="68" y="188"/>
                </a:cxn>
                <a:cxn ang="0">
                  <a:pos x="68" y="81"/>
                </a:cxn>
                <a:cxn ang="0">
                  <a:pos x="588" y="81"/>
                </a:cxn>
                <a:cxn ang="0">
                  <a:pos x="588" y="188"/>
                </a:cxn>
                <a:cxn ang="0">
                  <a:pos x="657" y="188"/>
                </a:cxn>
                <a:cxn ang="0">
                  <a:pos x="657" y="188"/>
                </a:cxn>
                <a:cxn ang="0">
                  <a:pos x="657" y="188"/>
                </a:cxn>
              </a:cxnLst>
              <a:rect l="0" t="0" r="r" b="b"/>
              <a:pathLst>
                <a:path w="657" h="188">
                  <a:moveTo>
                    <a:pt x="657" y="188"/>
                  </a:moveTo>
                  <a:lnTo>
                    <a:pt x="657" y="0"/>
                  </a:lnTo>
                  <a:lnTo>
                    <a:pt x="0" y="0"/>
                  </a:lnTo>
                  <a:lnTo>
                    <a:pt x="0" y="188"/>
                  </a:lnTo>
                  <a:lnTo>
                    <a:pt x="68" y="188"/>
                  </a:lnTo>
                  <a:lnTo>
                    <a:pt x="68" y="81"/>
                  </a:lnTo>
                  <a:lnTo>
                    <a:pt x="588" y="81"/>
                  </a:lnTo>
                  <a:lnTo>
                    <a:pt x="588" y="188"/>
                  </a:lnTo>
                  <a:lnTo>
                    <a:pt x="657"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1" name="Freeform 20"/>
            <p:cNvSpPr>
              <a:spLocks noChangeAspect="1"/>
            </p:cNvSpPr>
            <p:nvPr/>
          </p:nvSpPr>
          <p:spPr bwMode="auto">
            <a:xfrm>
              <a:off x="5284" y="8656"/>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2" name="Freeform 21"/>
            <p:cNvSpPr>
              <a:spLocks noChangeAspect="1"/>
            </p:cNvSpPr>
            <p:nvPr/>
          </p:nvSpPr>
          <p:spPr bwMode="auto">
            <a:xfrm>
              <a:off x="5284" y="8702"/>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3" name="Freeform 22"/>
            <p:cNvSpPr>
              <a:spLocks noChangeAspect="1"/>
            </p:cNvSpPr>
            <p:nvPr/>
          </p:nvSpPr>
          <p:spPr bwMode="auto">
            <a:xfrm>
              <a:off x="5363" y="8412"/>
              <a:ext cx="13" cy="99"/>
            </a:xfrm>
            <a:custGeom>
              <a:avLst/>
              <a:gdLst/>
              <a:ahLst/>
              <a:cxnLst>
                <a:cxn ang="0">
                  <a:pos x="0" y="406"/>
                </a:cxn>
                <a:cxn ang="0">
                  <a:pos x="0" y="0"/>
                </a:cxn>
                <a:cxn ang="0">
                  <a:pos x="45" y="0"/>
                </a:cxn>
                <a:cxn ang="0">
                  <a:pos x="45" y="406"/>
                </a:cxn>
                <a:cxn ang="0">
                  <a:pos x="0" y="406"/>
                </a:cxn>
                <a:cxn ang="0">
                  <a:pos x="0" y="406"/>
                </a:cxn>
                <a:cxn ang="0">
                  <a:pos x="0" y="406"/>
                </a:cxn>
              </a:cxnLst>
              <a:rect l="0" t="0" r="r" b="b"/>
              <a:pathLst>
                <a:path w="45" h="406">
                  <a:moveTo>
                    <a:pt x="0" y="406"/>
                  </a:moveTo>
                  <a:lnTo>
                    <a:pt x="0" y="0"/>
                  </a:lnTo>
                  <a:lnTo>
                    <a:pt x="45" y="0"/>
                  </a:lnTo>
                  <a:lnTo>
                    <a:pt x="45" y="406"/>
                  </a:lnTo>
                  <a:lnTo>
                    <a:pt x="0" y="40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grpSp>
      <p:sp>
        <p:nvSpPr>
          <p:cNvPr id="24" name="Sourire 23"/>
          <p:cNvSpPr>
            <a:spLocks noChangeAspect="1"/>
          </p:cNvSpPr>
          <p:nvPr/>
        </p:nvSpPr>
        <p:spPr>
          <a:xfrm>
            <a:off x="4864201" y="3649201"/>
            <a:ext cx="164999" cy="160799"/>
          </a:xfrm>
          <a:prstGeom prst="smileyFace">
            <a:avLst/>
          </a:prstGeom>
          <a:solidFill>
            <a:schemeClr val="accent5"/>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1"/>
          <p:cNvSpPr>
            <a:spLocks noChangeArrowheads="1"/>
          </p:cNvSpPr>
          <p:nvPr/>
        </p:nvSpPr>
        <p:spPr bwMode="auto">
          <a:xfrm>
            <a:off x="3309902" y="114304"/>
            <a:ext cx="2318826" cy="537598"/>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lIns="91440" tIns="45720" rIns="91440" bIns="45720" rtlCol="0" anchor="t" anchorCtr="0">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1200"/>
              </a:spcAft>
            </a:pPr>
            <a:r>
              <a:rPr lang="fr-FR" sz="2000" b="1" dirty="0">
                <a:ln w="0"/>
                <a:solidFill>
                  <a:schemeClr val="bg1"/>
                </a:solidFill>
                <a:effectLst>
                  <a:reflection blurRad="12700" stA="50000" endPos="50000" dist="5000" dir="5400000" sy="-100000" rotWithShape="0"/>
                </a:effectLst>
                <a:latin typeface="Calibri" pitchFamily="34" charset="0"/>
                <a:ea typeface="+mj-ea"/>
                <a:cs typeface="+mj-cs"/>
              </a:rPr>
              <a:t>Au point d’attente</a:t>
            </a:r>
          </a:p>
        </p:txBody>
      </p:sp>
      <p:sp>
        <p:nvSpPr>
          <p:cNvPr id="26" name="Bulle rectangulaire à coins arrondis 25"/>
          <p:cNvSpPr/>
          <p:nvPr/>
        </p:nvSpPr>
        <p:spPr>
          <a:xfrm>
            <a:off x="5327160" y="2376098"/>
            <a:ext cx="2558993" cy="789593"/>
          </a:xfrm>
          <a:prstGeom prst="wedgeRoundRectCallout">
            <a:avLst>
              <a:gd name="adj1" fmla="val -44435"/>
              <a:gd name="adj2" fmla="val 89801"/>
              <a:gd name="adj3" fmla="val 16667"/>
            </a:avLst>
          </a:prstGeom>
          <a:ln w="28575" cmpd="sng"/>
        </p:spPr>
        <p:style>
          <a:lnRef idx="3">
            <a:schemeClr val="lt1"/>
          </a:lnRef>
          <a:fillRef idx="1">
            <a:schemeClr val="accent2"/>
          </a:fillRef>
          <a:effectRef idx="1">
            <a:schemeClr val="accent2"/>
          </a:effectRef>
          <a:fontRef idx="minor">
            <a:schemeClr val="lt1"/>
          </a:fontRef>
        </p:style>
        <p:txBody>
          <a:bodyPr rtlCol="0" anchor="ctr"/>
          <a:lstStyle/>
          <a:p>
            <a:pPr algn="ctr"/>
            <a:r>
              <a:rPr lang="fr-FR" sz="1400" dirty="0">
                <a:solidFill>
                  <a:srgbClr val="FFFFFF"/>
                </a:solidFill>
                <a:latin typeface="Arial"/>
                <a:cs typeface="Arial"/>
              </a:rPr>
              <a:t>F-BC, autorisé au décollage, vent 360°- 8 </a:t>
            </a:r>
            <a:r>
              <a:rPr lang="fr-FR" sz="1400" dirty="0" err="1">
                <a:solidFill>
                  <a:srgbClr val="FFFFFF"/>
                </a:solidFill>
                <a:latin typeface="Arial"/>
                <a:cs typeface="Arial"/>
              </a:rPr>
              <a:t>kt</a:t>
            </a:r>
            <a:r>
              <a:rPr lang="fr-FR" sz="1400" dirty="0">
                <a:solidFill>
                  <a:srgbClr val="FFFFFF"/>
                </a:solidFill>
                <a:latin typeface="Arial"/>
                <a:cs typeface="Arial"/>
              </a:rPr>
              <a:t>, rappelez verticale Echo.</a:t>
            </a:r>
          </a:p>
        </p:txBody>
      </p:sp>
      <p:sp>
        <p:nvSpPr>
          <p:cNvPr id="27" name="Bulle rectangulaire à coins arrondis 26"/>
          <p:cNvSpPr>
            <a:spLocks/>
          </p:cNvSpPr>
          <p:nvPr/>
        </p:nvSpPr>
        <p:spPr>
          <a:xfrm>
            <a:off x="454910" y="2982394"/>
            <a:ext cx="3062990" cy="791990"/>
          </a:xfrm>
          <a:prstGeom prst="wedgeRoundRectCallout">
            <a:avLst>
              <a:gd name="adj1" fmla="val 57792"/>
              <a:gd name="adj2" fmla="val 168698"/>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F-BC, au point d’attente 03, prêt pour alignement et décollage.</a:t>
            </a:r>
          </a:p>
        </p:txBody>
      </p:sp>
      <p:sp>
        <p:nvSpPr>
          <p:cNvPr id="28" name="Bulle rectangulaire à coins arrondis 27"/>
          <p:cNvSpPr>
            <a:spLocks/>
          </p:cNvSpPr>
          <p:nvPr/>
        </p:nvSpPr>
        <p:spPr>
          <a:xfrm>
            <a:off x="448377" y="2971063"/>
            <a:ext cx="3062990" cy="791990"/>
          </a:xfrm>
          <a:prstGeom prst="wedgeRoundRectCallout">
            <a:avLst>
              <a:gd name="adj1" fmla="val 57792"/>
              <a:gd name="adj2" fmla="val 168698"/>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a:solidFill>
                  <a:srgbClr val="FFFFFF"/>
                </a:solidFill>
                <a:latin typeface="Arial"/>
                <a:cs typeface="Arial"/>
              </a:rPr>
              <a:t>Je décolle 03 </a:t>
            </a:r>
            <a:r>
              <a:rPr lang="fr-FR" sz="1400" dirty="0">
                <a:solidFill>
                  <a:srgbClr val="FFFFFF"/>
                </a:solidFill>
                <a:latin typeface="Arial"/>
                <a:cs typeface="Arial"/>
              </a:rPr>
              <a:t>et je rappelle vertical Echo, F-BC.</a:t>
            </a:r>
          </a:p>
        </p:txBody>
      </p:sp>
    </p:spTree>
    <p:extLst>
      <p:ext uri="{BB962C8B-B14F-4D97-AF65-F5344CB8AC3E}">
        <p14:creationId xmlns:p14="http://schemas.microsoft.com/office/powerpoint/2010/main" val="127592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decel="50000" fill="hold" grpId="0" nodeType="clickEffect">
                                  <p:stCondLst>
                                    <p:cond delay="0"/>
                                  </p:stCondLst>
                                  <p:childTnLst>
                                    <p:animMotion origin="layout" path="M -2.5E-6 -7.40741E-7 L -0.01666 0.02847 L -0.04722 0.00255 L -0.11753 0.15301 " pathEditMode="relative" ptsTypes="AAAA">
                                      <p:cBhvr>
                                        <p:cTn id="6" dur="2000" fill="hold"/>
                                        <p:tgtEl>
                                          <p:spTgt spid="24"/>
                                        </p:tgtEl>
                                        <p:attrNameLst>
                                          <p:attrName>ppt_x</p:attrName>
                                          <p:attrName>ppt_y</p:attrName>
                                        </p:attrNameLst>
                                      </p:cBhvr>
                                    </p:animMotion>
                                  </p:childTnLst>
                                </p:cTn>
                              </p:par>
                            </p:childTnLst>
                          </p:cTn>
                        </p:par>
                        <p:par>
                          <p:cTn id="7" fill="hold">
                            <p:stCondLst>
                              <p:cond delay="2000"/>
                            </p:stCondLst>
                            <p:childTnLst>
                              <p:par>
                                <p:cTn id="8" presetID="12" presetClass="entr" presetSubtype="1"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lide(fromTop)">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14400" y="18600"/>
            <a:ext cx="7234114" cy="6839400"/>
          </a:xfrm>
          <a:prstGeom prst="rect">
            <a:avLst/>
          </a:prstGeom>
        </p:spPr>
      </p:pic>
      <p:sp>
        <p:nvSpPr>
          <p:cNvPr id="3" name="Sourire 2"/>
          <p:cNvSpPr>
            <a:spLocks noChangeAspect="1"/>
          </p:cNvSpPr>
          <p:nvPr/>
        </p:nvSpPr>
        <p:spPr>
          <a:xfrm>
            <a:off x="3810000" y="3657600"/>
            <a:ext cx="164999" cy="160799"/>
          </a:xfrm>
          <a:prstGeom prst="smileyFace">
            <a:avLst/>
          </a:prstGeom>
          <a:solidFill>
            <a:schemeClr val="accent5"/>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1"/>
          <p:cNvSpPr>
            <a:spLocks noChangeArrowheads="1"/>
          </p:cNvSpPr>
          <p:nvPr/>
        </p:nvSpPr>
        <p:spPr bwMode="auto">
          <a:xfrm>
            <a:off x="3397965" y="56700"/>
            <a:ext cx="2492782" cy="537598"/>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lIns="91440" tIns="45720" rIns="91440" bIns="45720" rtlCol="0" anchor="t" anchorCtr="0">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1200"/>
              </a:spcAft>
            </a:pPr>
            <a:r>
              <a:rPr lang="fr-FR" sz="2000" b="1" dirty="0">
                <a:ln w="0"/>
                <a:solidFill>
                  <a:schemeClr val="bg1"/>
                </a:solidFill>
                <a:effectLst>
                  <a:reflection blurRad="12700" stA="50000" endPos="50000" dist="5000" dir="5400000" sy="-100000" rotWithShape="0"/>
                </a:effectLst>
                <a:latin typeface="Calibri" pitchFamily="34" charset="0"/>
                <a:ea typeface="+mj-ea"/>
                <a:cs typeface="+mj-cs"/>
              </a:rPr>
              <a:t>En sortie de circuit</a:t>
            </a:r>
          </a:p>
        </p:txBody>
      </p:sp>
      <p:grpSp>
        <p:nvGrpSpPr>
          <p:cNvPr id="5" name="Group 2"/>
          <p:cNvGrpSpPr>
            <a:grpSpLocks noChangeAspect="1"/>
          </p:cNvGrpSpPr>
          <p:nvPr/>
        </p:nvGrpSpPr>
        <p:grpSpPr bwMode="auto">
          <a:xfrm>
            <a:off x="4191000" y="3048000"/>
            <a:ext cx="453356" cy="407791"/>
            <a:chOff x="5132" y="8412"/>
            <a:chExt cx="902" cy="582"/>
          </a:xfrm>
          <a:effectLst/>
        </p:grpSpPr>
        <p:sp>
          <p:nvSpPr>
            <p:cNvPr id="6" name="Freeform 3"/>
            <p:cNvSpPr>
              <a:spLocks noChangeAspect="1"/>
            </p:cNvSpPr>
            <p:nvPr/>
          </p:nvSpPr>
          <p:spPr bwMode="auto">
            <a:xfrm>
              <a:off x="5282" y="8517"/>
              <a:ext cx="167" cy="288"/>
            </a:xfrm>
            <a:custGeom>
              <a:avLst/>
              <a:gdLst/>
              <a:ahLst/>
              <a:cxnLst>
                <a:cxn ang="0">
                  <a:pos x="0" y="1185"/>
                </a:cxn>
                <a:cxn ang="0">
                  <a:pos x="0" y="424"/>
                </a:cxn>
                <a:cxn ang="0">
                  <a:pos x="182" y="424"/>
                </a:cxn>
                <a:cxn ang="0">
                  <a:pos x="0" y="133"/>
                </a:cxn>
                <a:cxn ang="0">
                  <a:pos x="0" y="0"/>
                </a:cxn>
                <a:cxn ang="0">
                  <a:pos x="574" y="0"/>
                </a:cxn>
                <a:cxn ang="0">
                  <a:pos x="574" y="133"/>
                </a:cxn>
                <a:cxn ang="0">
                  <a:pos x="400" y="424"/>
                </a:cxn>
                <a:cxn ang="0">
                  <a:pos x="574" y="424"/>
                </a:cxn>
                <a:cxn ang="0">
                  <a:pos x="574" y="1185"/>
                </a:cxn>
                <a:cxn ang="0">
                  <a:pos x="0" y="1185"/>
                </a:cxn>
                <a:cxn ang="0">
                  <a:pos x="0" y="1185"/>
                </a:cxn>
                <a:cxn ang="0">
                  <a:pos x="0" y="1185"/>
                </a:cxn>
              </a:cxnLst>
              <a:rect l="0" t="0" r="r" b="b"/>
              <a:pathLst>
                <a:path w="574" h="1185">
                  <a:moveTo>
                    <a:pt x="0" y="1185"/>
                  </a:moveTo>
                  <a:lnTo>
                    <a:pt x="0" y="424"/>
                  </a:lnTo>
                  <a:lnTo>
                    <a:pt x="182" y="424"/>
                  </a:lnTo>
                  <a:lnTo>
                    <a:pt x="0" y="133"/>
                  </a:lnTo>
                  <a:lnTo>
                    <a:pt x="0" y="0"/>
                  </a:lnTo>
                  <a:lnTo>
                    <a:pt x="574" y="0"/>
                  </a:lnTo>
                  <a:lnTo>
                    <a:pt x="574" y="133"/>
                  </a:lnTo>
                  <a:lnTo>
                    <a:pt x="400" y="424"/>
                  </a:lnTo>
                  <a:lnTo>
                    <a:pt x="574" y="424"/>
                  </a:lnTo>
                  <a:lnTo>
                    <a:pt x="574" y="1185"/>
                  </a:lnTo>
                  <a:lnTo>
                    <a:pt x="0" y="1185"/>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7" name="Freeform 4"/>
            <p:cNvSpPr>
              <a:spLocks noChangeAspect="1"/>
            </p:cNvSpPr>
            <p:nvPr/>
          </p:nvSpPr>
          <p:spPr bwMode="auto">
            <a:xfrm>
              <a:off x="5663" y="8768"/>
              <a:ext cx="215" cy="37"/>
            </a:xfrm>
            <a:custGeom>
              <a:avLst/>
              <a:gdLst/>
              <a:ahLst/>
              <a:cxnLst>
                <a:cxn ang="0">
                  <a:pos x="0" y="158"/>
                </a:cxn>
                <a:cxn ang="0">
                  <a:pos x="0" y="0"/>
                </a:cxn>
                <a:cxn ang="0">
                  <a:pos x="745" y="0"/>
                </a:cxn>
                <a:cxn ang="0">
                  <a:pos x="745" y="158"/>
                </a:cxn>
                <a:cxn ang="0">
                  <a:pos x="0" y="158"/>
                </a:cxn>
                <a:cxn ang="0">
                  <a:pos x="0" y="158"/>
                </a:cxn>
                <a:cxn ang="0">
                  <a:pos x="0" y="158"/>
                </a:cxn>
              </a:cxnLst>
              <a:rect l="0" t="0" r="r" b="b"/>
              <a:pathLst>
                <a:path w="745" h="158">
                  <a:moveTo>
                    <a:pt x="0" y="158"/>
                  </a:moveTo>
                  <a:lnTo>
                    <a:pt x="0" y="0"/>
                  </a:lnTo>
                  <a:lnTo>
                    <a:pt x="745" y="0"/>
                  </a:lnTo>
                  <a:lnTo>
                    <a:pt x="745" y="158"/>
                  </a:lnTo>
                  <a:lnTo>
                    <a:pt x="0" y="158"/>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8" name="Freeform 5"/>
            <p:cNvSpPr>
              <a:spLocks noChangeAspect="1"/>
            </p:cNvSpPr>
            <p:nvPr/>
          </p:nvSpPr>
          <p:spPr bwMode="auto">
            <a:xfrm>
              <a:off x="5187" y="8811"/>
              <a:ext cx="785" cy="171"/>
            </a:xfrm>
            <a:custGeom>
              <a:avLst/>
              <a:gdLst/>
              <a:ahLst/>
              <a:cxnLst>
                <a:cxn ang="0">
                  <a:pos x="0" y="700"/>
                </a:cxn>
                <a:cxn ang="0">
                  <a:pos x="0" y="0"/>
                </a:cxn>
                <a:cxn ang="0">
                  <a:pos x="2709" y="0"/>
                </a:cxn>
                <a:cxn ang="0">
                  <a:pos x="2709" y="700"/>
                </a:cxn>
                <a:cxn ang="0">
                  <a:pos x="0" y="700"/>
                </a:cxn>
                <a:cxn ang="0">
                  <a:pos x="0" y="700"/>
                </a:cxn>
                <a:cxn ang="0">
                  <a:pos x="0" y="700"/>
                </a:cxn>
              </a:cxnLst>
              <a:rect l="0" t="0" r="r" b="b"/>
              <a:pathLst>
                <a:path w="2709" h="700">
                  <a:moveTo>
                    <a:pt x="0" y="700"/>
                  </a:moveTo>
                  <a:lnTo>
                    <a:pt x="0" y="0"/>
                  </a:lnTo>
                  <a:lnTo>
                    <a:pt x="2709" y="0"/>
                  </a:lnTo>
                  <a:lnTo>
                    <a:pt x="2709" y="700"/>
                  </a:lnTo>
                  <a:lnTo>
                    <a:pt x="0" y="700"/>
                  </a:lnTo>
                  <a:close/>
                </a:path>
              </a:pathLst>
            </a:custGeom>
            <a:solidFill>
              <a:srgbClr val="C1C0DB"/>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9" name="Freeform 6"/>
            <p:cNvSpPr>
              <a:spLocks noChangeAspect="1"/>
            </p:cNvSpPr>
            <p:nvPr/>
          </p:nvSpPr>
          <p:spPr bwMode="auto">
            <a:xfrm>
              <a:off x="5178" y="8802"/>
              <a:ext cx="804" cy="177"/>
            </a:xfrm>
            <a:custGeom>
              <a:avLst/>
              <a:gdLst/>
              <a:ahLst/>
              <a:cxnLst>
                <a:cxn ang="0">
                  <a:pos x="0" y="734"/>
                </a:cxn>
                <a:cxn ang="0">
                  <a:pos x="0" y="0"/>
                </a:cxn>
                <a:cxn ang="0">
                  <a:pos x="2766" y="0"/>
                </a:cxn>
                <a:cxn ang="0">
                  <a:pos x="2766" y="734"/>
                </a:cxn>
                <a:cxn ang="0">
                  <a:pos x="2699" y="734"/>
                </a:cxn>
                <a:cxn ang="0">
                  <a:pos x="2699" y="83"/>
                </a:cxn>
                <a:cxn ang="0">
                  <a:pos x="68" y="83"/>
                </a:cxn>
                <a:cxn ang="0">
                  <a:pos x="68" y="734"/>
                </a:cxn>
                <a:cxn ang="0">
                  <a:pos x="0" y="734"/>
                </a:cxn>
                <a:cxn ang="0">
                  <a:pos x="0" y="734"/>
                </a:cxn>
                <a:cxn ang="0">
                  <a:pos x="0" y="734"/>
                </a:cxn>
              </a:cxnLst>
              <a:rect l="0" t="0" r="r" b="b"/>
              <a:pathLst>
                <a:path w="2766" h="734">
                  <a:moveTo>
                    <a:pt x="0" y="734"/>
                  </a:moveTo>
                  <a:lnTo>
                    <a:pt x="0" y="0"/>
                  </a:lnTo>
                  <a:lnTo>
                    <a:pt x="2766" y="0"/>
                  </a:lnTo>
                  <a:lnTo>
                    <a:pt x="2766" y="734"/>
                  </a:lnTo>
                  <a:lnTo>
                    <a:pt x="2699" y="734"/>
                  </a:lnTo>
                  <a:lnTo>
                    <a:pt x="2699" y="83"/>
                  </a:lnTo>
                  <a:lnTo>
                    <a:pt x="68" y="83"/>
                  </a:lnTo>
                  <a:lnTo>
                    <a:pt x="68" y="734"/>
                  </a:lnTo>
                  <a:lnTo>
                    <a:pt x="0" y="734"/>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0" name="Freeform 7"/>
            <p:cNvSpPr>
              <a:spLocks noChangeAspect="1"/>
            </p:cNvSpPr>
            <p:nvPr/>
          </p:nvSpPr>
          <p:spPr bwMode="auto">
            <a:xfrm>
              <a:off x="5132" y="8894"/>
              <a:ext cx="902" cy="100"/>
            </a:xfrm>
            <a:custGeom>
              <a:avLst/>
              <a:gdLst/>
              <a:ahLst/>
              <a:cxnLst>
                <a:cxn ang="0">
                  <a:pos x="0" y="407"/>
                </a:cxn>
                <a:cxn ang="0">
                  <a:pos x="3108" y="407"/>
                </a:cxn>
                <a:cxn ang="0">
                  <a:pos x="3108" y="324"/>
                </a:cxn>
                <a:cxn ang="0">
                  <a:pos x="2450" y="324"/>
                </a:cxn>
                <a:cxn ang="0">
                  <a:pos x="2450" y="0"/>
                </a:cxn>
                <a:cxn ang="0">
                  <a:pos x="2224" y="0"/>
                </a:cxn>
                <a:cxn ang="0">
                  <a:pos x="2224" y="324"/>
                </a:cxn>
                <a:cxn ang="0">
                  <a:pos x="0" y="324"/>
                </a:cxn>
                <a:cxn ang="0">
                  <a:pos x="0" y="407"/>
                </a:cxn>
                <a:cxn ang="0">
                  <a:pos x="0" y="407"/>
                </a:cxn>
                <a:cxn ang="0">
                  <a:pos x="0" y="407"/>
                </a:cxn>
              </a:cxnLst>
              <a:rect l="0" t="0" r="r" b="b"/>
              <a:pathLst>
                <a:path w="3108" h="407">
                  <a:moveTo>
                    <a:pt x="0" y="407"/>
                  </a:moveTo>
                  <a:lnTo>
                    <a:pt x="3108" y="407"/>
                  </a:lnTo>
                  <a:lnTo>
                    <a:pt x="3108" y="324"/>
                  </a:lnTo>
                  <a:lnTo>
                    <a:pt x="2450" y="324"/>
                  </a:lnTo>
                  <a:lnTo>
                    <a:pt x="2450" y="0"/>
                  </a:lnTo>
                  <a:lnTo>
                    <a:pt x="2224" y="0"/>
                  </a:lnTo>
                  <a:lnTo>
                    <a:pt x="2224" y="324"/>
                  </a:lnTo>
                  <a:lnTo>
                    <a:pt x="0" y="324"/>
                  </a:lnTo>
                  <a:lnTo>
                    <a:pt x="0" y="407"/>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1" name="Freeform 8"/>
            <p:cNvSpPr>
              <a:spLocks noChangeAspect="1"/>
            </p:cNvSpPr>
            <p:nvPr/>
          </p:nvSpPr>
          <p:spPr bwMode="auto">
            <a:xfrm>
              <a:off x="5225" y="8847"/>
              <a:ext cx="157" cy="20"/>
            </a:xfrm>
            <a:custGeom>
              <a:avLst/>
              <a:gdLst/>
              <a:ahLst/>
              <a:cxnLst>
                <a:cxn ang="0">
                  <a:pos x="0" y="0"/>
                </a:cxn>
                <a:cxn ang="0">
                  <a:pos x="0" y="82"/>
                </a:cxn>
                <a:cxn ang="0">
                  <a:pos x="540" y="82"/>
                </a:cxn>
                <a:cxn ang="0">
                  <a:pos x="540" y="0"/>
                </a:cxn>
                <a:cxn ang="0">
                  <a:pos x="0" y="0"/>
                </a:cxn>
                <a:cxn ang="0">
                  <a:pos x="0" y="0"/>
                </a:cxn>
                <a:cxn ang="0">
                  <a:pos x="0" y="0"/>
                </a:cxn>
              </a:cxnLst>
              <a:rect l="0" t="0" r="r" b="b"/>
              <a:pathLst>
                <a:path w="540" h="82">
                  <a:moveTo>
                    <a:pt x="0" y="0"/>
                  </a:moveTo>
                  <a:lnTo>
                    <a:pt x="0" y="82"/>
                  </a:lnTo>
                  <a:lnTo>
                    <a:pt x="540" y="82"/>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2" name="Freeform 9"/>
            <p:cNvSpPr>
              <a:spLocks noChangeAspect="1"/>
            </p:cNvSpPr>
            <p:nvPr/>
          </p:nvSpPr>
          <p:spPr bwMode="auto">
            <a:xfrm>
              <a:off x="5409" y="8847"/>
              <a:ext cx="157" cy="20"/>
            </a:xfrm>
            <a:custGeom>
              <a:avLst/>
              <a:gdLst/>
              <a:ahLst/>
              <a:cxnLst>
                <a:cxn ang="0">
                  <a:pos x="0" y="0"/>
                </a:cxn>
                <a:cxn ang="0">
                  <a:pos x="0" y="82"/>
                </a:cxn>
                <a:cxn ang="0">
                  <a:pos x="542" y="82"/>
                </a:cxn>
                <a:cxn ang="0">
                  <a:pos x="542" y="0"/>
                </a:cxn>
                <a:cxn ang="0">
                  <a:pos x="0" y="0"/>
                </a:cxn>
                <a:cxn ang="0">
                  <a:pos x="0" y="0"/>
                </a:cxn>
                <a:cxn ang="0">
                  <a:pos x="0" y="0"/>
                </a:cxn>
              </a:cxnLst>
              <a:rect l="0" t="0" r="r" b="b"/>
              <a:pathLst>
                <a:path w="542" h="82">
                  <a:moveTo>
                    <a:pt x="0" y="0"/>
                  </a:moveTo>
                  <a:lnTo>
                    <a:pt x="0" y="82"/>
                  </a:lnTo>
                  <a:lnTo>
                    <a:pt x="542" y="82"/>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3" name="Freeform 10"/>
            <p:cNvSpPr>
              <a:spLocks noChangeAspect="1"/>
            </p:cNvSpPr>
            <p:nvPr/>
          </p:nvSpPr>
          <p:spPr bwMode="auto">
            <a:xfrm>
              <a:off x="5593" y="8847"/>
              <a:ext cx="158" cy="20"/>
            </a:xfrm>
            <a:custGeom>
              <a:avLst/>
              <a:gdLst/>
              <a:ahLst/>
              <a:cxnLst>
                <a:cxn ang="0">
                  <a:pos x="0" y="0"/>
                </a:cxn>
                <a:cxn ang="0">
                  <a:pos x="0" y="82"/>
                </a:cxn>
                <a:cxn ang="0">
                  <a:pos x="543" y="82"/>
                </a:cxn>
                <a:cxn ang="0">
                  <a:pos x="543" y="0"/>
                </a:cxn>
                <a:cxn ang="0">
                  <a:pos x="0" y="0"/>
                </a:cxn>
                <a:cxn ang="0">
                  <a:pos x="0" y="0"/>
                </a:cxn>
                <a:cxn ang="0">
                  <a:pos x="0" y="0"/>
                </a:cxn>
              </a:cxnLst>
              <a:rect l="0" t="0" r="r" b="b"/>
              <a:pathLst>
                <a:path w="543" h="82">
                  <a:moveTo>
                    <a:pt x="0" y="0"/>
                  </a:moveTo>
                  <a:lnTo>
                    <a:pt x="0" y="82"/>
                  </a:lnTo>
                  <a:lnTo>
                    <a:pt x="543" y="82"/>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4" name="Freeform 11"/>
            <p:cNvSpPr>
              <a:spLocks noChangeAspect="1"/>
            </p:cNvSpPr>
            <p:nvPr/>
          </p:nvSpPr>
          <p:spPr bwMode="auto">
            <a:xfrm>
              <a:off x="5870" y="8894"/>
              <a:ext cx="65" cy="54"/>
            </a:xfrm>
            <a:custGeom>
              <a:avLst/>
              <a:gdLst/>
              <a:ahLst/>
              <a:cxnLst>
                <a:cxn ang="0">
                  <a:pos x="0" y="0"/>
                </a:cxn>
                <a:cxn ang="0">
                  <a:pos x="0" y="218"/>
                </a:cxn>
                <a:cxn ang="0">
                  <a:pos x="226" y="218"/>
                </a:cxn>
                <a:cxn ang="0">
                  <a:pos x="226" y="0"/>
                </a:cxn>
                <a:cxn ang="0">
                  <a:pos x="0" y="0"/>
                </a:cxn>
                <a:cxn ang="0">
                  <a:pos x="0" y="0"/>
                </a:cxn>
                <a:cxn ang="0">
                  <a:pos x="0" y="0"/>
                </a:cxn>
              </a:cxnLst>
              <a:rect l="0" t="0" r="r" b="b"/>
              <a:pathLst>
                <a:path w="226" h="218">
                  <a:moveTo>
                    <a:pt x="0" y="0"/>
                  </a:moveTo>
                  <a:lnTo>
                    <a:pt x="0" y="218"/>
                  </a:lnTo>
                  <a:lnTo>
                    <a:pt x="226" y="218"/>
                  </a:lnTo>
                  <a:lnTo>
                    <a:pt x="226"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5" name="Freeform 12"/>
            <p:cNvSpPr>
              <a:spLocks noChangeAspect="1"/>
            </p:cNvSpPr>
            <p:nvPr/>
          </p:nvSpPr>
          <p:spPr bwMode="auto">
            <a:xfrm>
              <a:off x="5225" y="8894"/>
              <a:ext cx="157" cy="54"/>
            </a:xfrm>
            <a:custGeom>
              <a:avLst/>
              <a:gdLst/>
              <a:ahLst/>
              <a:cxnLst>
                <a:cxn ang="0">
                  <a:pos x="0" y="0"/>
                </a:cxn>
                <a:cxn ang="0">
                  <a:pos x="0" y="218"/>
                </a:cxn>
                <a:cxn ang="0">
                  <a:pos x="540" y="218"/>
                </a:cxn>
                <a:cxn ang="0">
                  <a:pos x="540" y="0"/>
                </a:cxn>
                <a:cxn ang="0">
                  <a:pos x="0" y="0"/>
                </a:cxn>
                <a:cxn ang="0">
                  <a:pos x="0" y="0"/>
                </a:cxn>
                <a:cxn ang="0">
                  <a:pos x="0" y="0"/>
                </a:cxn>
              </a:cxnLst>
              <a:rect l="0" t="0" r="r" b="b"/>
              <a:pathLst>
                <a:path w="540" h="218">
                  <a:moveTo>
                    <a:pt x="0" y="0"/>
                  </a:moveTo>
                  <a:lnTo>
                    <a:pt x="0" y="218"/>
                  </a:lnTo>
                  <a:lnTo>
                    <a:pt x="540" y="218"/>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6" name="Freeform 13"/>
            <p:cNvSpPr>
              <a:spLocks noChangeAspect="1"/>
            </p:cNvSpPr>
            <p:nvPr/>
          </p:nvSpPr>
          <p:spPr bwMode="auto">
            <a:xfrm>
              <a:off x="5409" y="8894"/>
              <a:ext cx="157" cy="54"/>
            </a:xfrm>
            <a:custGeom>
              <a:avLst/>
              <a:gdLst/>
              <a:ahLst/>
              <a:cxnLst>
                <a:cxn ang="0">
                  <a:pos x="0" y="0"/>
                </a:cxn>
                <a:cxn ang="0">
                  <a:pos x="0" y="218"/>
                </a:cxn>
                <a:cxn ang="0">
                  <a:pos x="542" y="218"/>
                </a:cxn>
                <a:cxn ang="0">
                  <a:pos x="542" y="0"/>
                </a:cxn>
                <a:cxn ang="0">
                  <a:pos x="0" y="0"/>
                </a:cxn>
                <a:cxn ang="0">
                  <a:pos x="0" y="0"/>
                </a:cxn>
                <a:cxn ang="0">
                  <a:pos x="0" y="0"/>
                </a:cxn>
              </a:cxnLst>
              <a:rect l="0" t="0" r="r" b="b"/>
              <a:pathLst>
                <a:path w="542" h="218">
                  <a:moveTo>
                    <a:pt x="0" y="0"/>
                  </a:moveTo>
                  <a:lnTo>
                    <a:pt x="0" y="218"/>
                  </a:lnTo>
                  <a:lnTo>
                    <a:pt x="542" y="218"/>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7" name="Freeform 14"/>
            <p:cNvSpPr>
              <a:spLocks noChangeAspect="1"/>
            </p:cNvSpPr>
            <p:nvPr/>
          </p:nvSpPr>
          <p:spPr bwMode="auto">
            <a:xfrm>
              <a:off x="5593" y="8894"/>
              <a:ext cx="158" cy="54"/>
            </a:xfrm>
            <a:custGeom>
              <a:avLst/>
              <a:gdLst/>
              <a:ahLst/>
              <a:cxnLst>
                <a:cxn ang="0">
                  <a:pos x="0" y="0"/>
                </a:cxn>
                <a:cxn ang="0">
                  <a:pos x="0" y="218"/>
                </a:cxn>
                <a:cxn ang="0">
                  <a:pos x="543" y="218"/>
                </a:cxn>
                <a:cxn ang="0">
                  <a:pos x="543" y="0"/>
                </a:cxn>
                <a:cxn ang="0">
                  <a:pos x="0" y="0"/>
                </a:cxn>
                <a:cxn ang="0">
                  <a:pos x="0" y="0"/>
                </a:cxn>
                <a:cxn ang="0">
                  <a:pos x="0" y="0"/>
                </a:cxn>
              </a:cxnLst>
              <a:rect l="0" t="0" r="r" b="b"/>
              <a:pathLst>
                <a:path w="543" h="218">
                  <a:moveTo>
                    <a:pt x="0" y="0"/>
                  </a:moveTo>
                  <a:lnTo>
                    <a:pt x="0" y="218"/>
                  </a:lnTo>
                  <a:lnTo>
                    <a:pt x="543" y="218"/>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8" name="Freeform 15"/>
            <p:cNvSpPr>
              <a:spLocks noChangeAspect="1"/>
            </p:cNvSpPr>
            <p:nvPr/>
          </p:nvSpPr>
          <p:spPr bwMode="auto">
            <a:xfrm>
              <a:off x="5777" y="8847"/>
              <a:ext cx="158" cy="20"/>
            </a:xfrm>
            <a:custGeom>
              <a:avLst/>
              <a:gdLst/>
              <a:ahLst/>
              <a:cxnLst>
                <a:cxn ang="0">
                  <a:pos x="0" y="0"/>
                </a:cxn>
                <a:cxn ang="0">
                  <a:pos x="0" y="85"/>
                </a:cxn>
                <a:cxn ang="0">
                  <a:pos x="544" y="85"/>
                </a:cxn>
                <a:cxn ang="0">
                  <a:pos x="544" y="0"/>
                </a:cxn>
                <a:cxn ang="0">
                  <a:pos x="0" y="0"/>
                </a:cxn>
                <a:cxn ang="0">
                  <a:pos x="0" y="0"/>
                </a:cxn>
                <a:cxn ang="0">
                  <a:pos x="0" y="0"/>
                </a:cxn>
              </a:cxnLst>
              <a:rect l="0" t="0" r="r" b="b"/>
              <a:pathLst>
                <a:path w="544" h="85">
                  <a:moveTo>
                    <a:pt x="0" y="0"/>
                  </a:moveTo>
                  <a:lnTo>
                    <a:pt x="0" y="85"/>
                  </a:lnTo>
                  <a:lnTo>
                    <a:pt x="544" y="85"/>
                  </a:lnTo>
                  <a:lnTo>
                    <a:pt x="544"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9" name="Freeform 16"/>
            <p:cNvSpPr>
              <a:spLocks noChangeAspect="1"/>
            </p:cNvSpPr>
            <p:nvPr/>
          </p:nvSpPr>
          <p:spPr bwMode="auto">
            <a:xfrm>
              <a:off x="5652" y="8755"/>
              <a:ext cx="237" cy="47"/>
            </a:xfrm>
            <a:custGeom>
              <a:avLst/>
              <a:gdLst/>
              <a:ahLst/>
              <a:cxnLst>
                <a:cxn ang="0">
                  <a:pos x="0" y="188"/>
                </a:cxn>
                <a:cxn ang="0">
                  <a:pos x="0" y="0"/>
                </a:cxn>
                <a:cxn ang="0">
                  <a:pos x="816" y="0"/>
                </a:cxn>
                <a:cxn ang="0">
                  <a:pos x="816" y="188"/>
                </a:cxn>
                <a:cxn ang="0">
                  <a:pos x="747" y="188"/>
                </a:cxn>
                <a:cxn ang="0">
                  <a:pos x="747" y="80"/>
                </a:cxn>
                <a:cxn ang="0">
                  <a:pos x="68" y="80"/>
                </a:cxn>
                <a:cxn ang="0">
                  <a:pos x="68" y="188"/>
                </a:cxn>
                <a:cxn ang="0">
                  <a:pos x="0" y="188"/>
                </a:cxn>
                <a:cxn ang="0">
                  <a:pos x="0" y="188"/>
                </a:cxn>
                <a:cxn ang="0">
                  <a:pos x="0" y="188"/>
                </a:cxn>
              </a:cxnLst>
              <a:rect l="0" t="0" r="r" b="b"/>
              <a:pathLst>
                <a:path w="816" h="188">
                  <a:moveTo>
                    <a:pt x="0" y="188"/>
                  </a:moveTo>
                  <a:lnTo>
                    <a:pt x="0" y="0"/>
                  </a:lnTo>
                  <a:lnTo>
                    <a:pt x="816" y="0"/>
                  </a:lnTo>
                  <a:lnTo>
                    <a:pt x="816" y="188"/>
                  </a:lnTo>
                  <a:lnTo>
                    <a:pt x="747" y="188"/>
                  </a:lnTo>
                  <a:lnTo>
                    <a:pt x="747" y="80"/>
                  </a:lnTo>
                  <a:lnTo>
                    <a:pt x="68" y="80"/>
                  </a:lnTo>
                  <a:lnTo>
                    <a:pt x="68" y="188"/>
                  </a:lnTo>
                  <a:lnTo>
                    <a:pt x="0"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0" name="Freeform 17"/>
            <p:cNvSpPr>
              <a:spLocks noChangeAspect="1"/>
            </p:cNvSpPr>
            <p:nvPr/>
          </p:nvSpPr>
          <p:spPr bwMode="auto">
            <a:xfrm>
              <a:off x="5270" y="8609"/>
              <a:ext cx="192" cy="199"/>
            </a:xfrm>
            <a:custGeom>
              <a:avLst/>
              <a:gdLst/>
              <a:ahLst/>
              <a:cxnLst>
                <a:cxn ang="0">
                  <a:pos x="0" y="816"/>
                </a:cxn>
                <a:cxn ang="0">
                  <a:pos x="0" y="0"/>
                </a:cxn>
                <a:cxn ang="0">
                  <a:pos x="657" y="0"/>
                </a:cxn>
                <a:cxn ang="0">
                  <a:pos x="657" y="816"/>
                </a:cxn>
                <a:cxn ang="0">
                  <a:pos x="588" y="816"/>
                </a:cxn>
                <a:cxn ang="0">
                  <a:pos x="588" y="81"/>
                </a:cxn>
                <a:cxn ang="0">
                  <a:pos x="68" y="81"/>
                </a:cxn>
                <a:cxn ang="0">
                  <a:pos x="68" y="816"/>
                </a:cxn>
                <a:cxn ang="0">
                  <a:pos x="0" y="816"/>
                </a:cxn>
                <a:cxn ang="0">
                  <a:pos x="0" y="816"/>
                </a:cxn>
                <a:cxn ang="0">
                  <a:pos x="0" y="816"/>
                </a:cxn>
              </a:cxnLst>
              <a:rect l="0" t="0" r="r" b="b"/>
              <a:pathLst>
                <a:path w="657" h="816">
                  <a:moveTo>
                    <a:pt x="0" y="816"/>
                  </a:moveTo>
                  <a:lnTo>
                    <a:pt x="0" y="0"/>
                  </a:lnTo>
                  <a:lnTo>
                    <a:pt x="657" y="0"/>
                  </a:lnTo>
                  <a:lnTo>
                    <a:pt x="657" y="816"/>
                  </a:lnTo>
                  <a:lnTo>
                    <a:pt x="588" y="816"/>
                  </a:lnTo>
                  <a:lnTo>
                    <a:pt x="588" y="81"/>
                  </a:lnTo>
                  <a:lnTo>
                    <a:pt x="68" y="81"/>
                  </a:lnTo>
                  <a:lnTo>
                    <a:pt x="68" y="816"/>
                  </a:lnTo>
                  <a:lnTo>
                    <a:pt x="0" y="81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1" name="Freeform 18"/>
            <p:cNvSpPr>
              <a:spLocks noChangeAspect="1"/>
            </p:cNvSpPr>
            <p:nvPr/>
          </p:nvSpPr>
          <p:spPr bwMode="auto">
            <a:xfrm>
              <a:off x="5270" y="8550"/>
              <a:ext cx="192" cy="59"/>
            </a:xfrm>
            <a:custGeom>
              <a:avLst/>
              <a:gdLst/>
              <a:ahLst/>
              <a:cxnLst>
                <a:cxn ang="0">
                  <a:pos x="0" y="0"/>
                </a:cxn>
                <a:cxn ang="0">
                  <a:pos x="159" y="245"/>
                </a:cxn>
                <a:cxn ang="0">
                  <a:pos x="499" y="245"/>
                </a:cxn>
                <a:cxn ang="0">
                  <a:pos x="657" y="0"/>
                </a:cxn>
                <a:cxn ang="0">
                  <a:pos x="0" y="0"/>
                </a:cxn>
                <a:cxn ang="0">
                  <a:pos x="0" y="0"/>
                </a:cxn>
                <a:cxn ang="0">
                  <a:pos x="0" y="0"/>
                </a:cxn>
              </a:cxnLst>
              <a:rect l="0" t="0" r="r" b="b"/>
              <a:pathLst>
                <a:path w="657" h="245">
                  <a:moveTo>
                    <a:pt x="0" y="0"/>
                  </a:moveTo>
                  <a:lnTo>
                    <a:pt x="159" y="245"/>
                  </a:lnTo>
                  <a:lnTo>
                    <a:pt x="499" y="245"/>
                  </a:lnTo>
                  <a:lnTo>
                    <a:pt x="657"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2" name="Freeform 19"/>
            <p:cNvSpPr>
              <a:spLocks noChangeAspect="1"/>
            </p:cNvSpPr>
            <p:nvPr/>
          </p:nvSpPr>
          <p:spPr bwMode="auto">
            <a:xfrm>
              <a:off x="5270" y="8505"/>
              <a:ext cx="192" cy="45"/>
            </a:xfrm>
            <a:custGeom>
              <a:avLst/>
              <a:gdLst/>
              <a:ahLst/>
              <a:cxnLst>
                <a:cxn ang="0">
                  <a:pos x="657" y="188"/>
                </a:cxn>
                <a:cxn ang="0">
                  <a:pos x="657" y="0"/>
                </a:cxn>
                <a:cxn ang="0">
                  <a:pos x="0" y="0"/>
                </a:cxn>
                <a:cxn ang="0">
                  <a:pos x="0" y="188"/>
                </a:cxn>
                <a:cxn ang="0">
                  <a:pos x="68" y="188"/>
                </a:cxn>
                <a:cxn ang="0">
                  <a:pos x="68" y="81"/>
                </a:cxn>
                <a:cxn ang="0">
                  <a:pos x="588" y="81"/>
                </a:cxn>
                <a:cxn ang="0">
                  <a:pos x="588" y="188"/>
                </a:cxn>
                <a:cxn ang="0">
                  <a:pos x="657" y="188"/>
                </a:cxn>
                <a:cxn ang="0">
                  <a:pos x="657" y="188"/>
                </a:cxn>
                <a:cxn ang="0">
                  <a:pos x="657" y="188"/>
                </a:cxn>
              </a:cxnLst>
              <a:rect l="0" t="0" r="r" b="b"/>
              <a:pathLst>
                <a:path w="657" h="188">
                  <a:moveTo>
                    <a:pt x="657" y="188"/>
                  </a:moveTo>
                  <a:lnTo>
                    <a:pt x="657" y="0"/>
                  </a:lnTo>
                  <a:lnTo>
                    <a:pt x="0" y="0"/>
                  </a:lnTo>
                  <a:lnTo>
                    <a:pt x="0" y="188"/>
                  </a:lnTo>
                  <a:lnTo>
                    <a:pt x="68" y="188"/>
                  </a:lnTo>
                  <a:lnTo>
                    <a:pt x="68" y="81"/>
                  </a:lnTo>
                  <a:lnTo>
                    <a:pt x="588" y="81"/>
                  </a:lnTo>
                  <a:lnTo>
                    <a:pt x="588" y="188"/>
                  </a:lnTo>
                  <a:lnTo>
                    <a:pt x="657"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3" name="Freeform 20"/>
            <p:cNvSpPr>
              <a:spLocks noChangeAspect="1"/>
            </p:cNvSpPr>
            <p:nvPr/>
          </p:nvSpPr>
          <p:spPr bwMode="auto">
            <a:xfrm>
              <a:off x="5284" y="8656"/>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4" name="Freeform 21"/>
            <p:cNvSpPr>
              <a:spLocks noChangeAspect="1"/>
            </p:cNvSpPr>
            <p:nvPr/>
          </p:nvSpPr>
          <p:spPr bwMode="auto">
            <a:xfrm>
              <a:off x="5284" y="8702"/>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5" name="Freeform 22"/>
            <p:cNvSpPr>
              <a:spLocks noChangeAspect="1"/>
            </p:cNvSpPr>
            <p:nvPr/>
          </p:nvSpPr>
          <p:spPr bwMode="auto">
            <a:xfrm>
              <a:off x="5363" y="8412"/>
              <a:ext cx="13" cy="99"/>
            </a:xfrm>
            <a:custGeom>
              <a:avLst/>
              <a:gdLst/>
              <a:ahLst/>
              <a:cxnLst>
                <a:cxn ang="0">
                  <a:pos x="0" y="406"/>
                </a:cxn>
                <a:cxn ang="0">
                  <a:pos x="0" y="0"/>
                </a:cxn>
                <a:cxn ang="0">
                  <a:pos x="45" y="0"/>
                </a:cxn>
                <a:cxn ang="0">
                  <a:pos x="45" y="406"/>
                </a:cxn>
                <a:cxn ang="0">
                  <a:pos x="0" y="406"/>
                </a:cxn>
                <a:cxn ang="0">
                  <a:pos x="0" y="406"/>
                </a:cxn>
                <a:cxn ang="0">
                  <a:pos x="0" y="406"/>
                </a:cxn>
              </a:cxnLst>
              <a:rect l="0" t="0" r="r" b="b"/>
              <a:pathLst>
                <a:path w="45" h="406">
                  <a:moveTo>
                    <a:pt x="0" y="406"/>
                  </a:moveTo>
                  <a:lnTo>
                    <a:pt x="0" y="0"/>
                  </a:lnTo>
                  <a:lnTo>
                    <a:pt x="45" y="0"/>
                  </a:lnTo>
                  <a:lnTo>
                    <a:pt x="45" y="406"/>
                  </a:lnTo>
                  <a:lnTo>
                    <a:pt x="0" y="40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grpSp>
      <p:sp>
        <p:nvSpPr>
          <p:cNvPr id="26" name="Bulle rectangulaire à coins arrondis 25"/>
          <p:cNvSpPr>
            <a:spLocks/>
          </p:cNvSpPr>
          <p:nvPr/>
        </p:nvSpPr>
        <p:spPr>
          <a:xfrm>
            <a:off x="4750190" y="4610100"/>
            <a:ext cx="2281114" cy="611990"/>
          </a:xfrm>
          <a:prstGeom prst="wedgeRoundRectCallout">
            <a:avLst>
              <a:gd name="adj1" fmla="val 54506"/>
              <a:gd name="adj2" fmla="val -110510"/>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F-BC, vertical point Echo.</a:t>
            </a:r>
          </a:p>
        </p:txBody>
      </p:sp>
      <p:sp>
        <p:nvSpPr>
          <p:cNvPr id="27" name="Bulle rectangulaire à coins arrondis 26"/>
          <p:cNvSpPr/>
          <p:nvPr/>
        </p:nvSpPr>
        <p:spPr>
          <a:xfrm>
            <a:off x="1117600" y="2102796"/>
            <a:ext cx="3073400" cy="573593"/>
          </a:xfrm>
          <a:prstGeom prst="wedgeRoundRectCallout">
            <a:avLst>
              <a:gd name="adj1" fmla="val 53830"/>
              <a:gd name="adj2" fmla="val 131870"/>
              <a:gd name="adj3" fmla="val 16667"/>
            </a:avLst>
          </a:prstGeom>
          <a:ln w="28575" cmpd="sng"/>
        </p:spPr>
        <p:style>
          <a:lnRef idx="3">
            <a:schemeClr val="lt1"/>
          </a:lnRef>
          <a:fillRef idx="1">
            <a:schemeClr val="accent2"/>
          </a:fillRef>
          <a:effectRef idx="1">
            <a:schemeClr val="accent2"/>
          </a:effectRef>
          <a:fontRef idx="minor">
            <a:schemeClr val="lt1"/>
          </a:fontRef>
        </p:style>
        <p:txBody>
          <a:bodyPr rtlCol="0" anchor="ctr"/>
          <a:lstStyle/>
          <a:p>
            <a:pPr algn="ctr"/>
            <a:r>
              <a:rPr lang="fr-FR" sz="1400" dirty="0">
                <a:solidFill>
                  <a:srgbClr val="FFFFFF"/>
                </a:solidFill>
                <a:latin typeface="Arial"/>
                <a:cs typeface="Arial"/>
              </a:rPr>
              <a:t>F-BC, transpondeur 7000, vous pouvez quitter la fréquence.</a:t>
            </a:r>
          </a:p>
        </p:txBody>
      </p:sp>
      <p:sp>
        <p:nvSpPr>
          <p:cNvPr id="28" name="Bulle rectangulaire à coins arrondis 27"/>
          <p:cNvSpPr>
            <a:spLocks/>
          </p:cNvSpPr>
          <p:nvPr/>
        </p:nvSpPr>
        <p:spPr>
          <a:xfrm>
            <a:off x="3968314" y="4610100"/>
            <a:ext cx="3062990" cy="611990"/>
          </a:xfrm>
          <a:prstGeom prst="wedgeRoundRectCallout">
            <a:avLst>
              <a:gd name="adj1" fmla="val 53231"/>
              <a:gd name="adj2" fmla="val -118811"/>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F-BC, Transpondeur 7000, je quitte. Merci et au revoir.</a:t>
            </a:r>
          </a:p>
        </p:txBody>
      </p:sp>
    </p:spTree>
    <p:extLst>
      <p:ext uri="{BB962C8B-B14F-4D97-AF65-F5344CB8AC3E}">
        <p14:creationId xmlns:p14="http://schemas.microsoft.com/office/powerpoint/2010/main" val="151108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grpId="0" nodeType="clickEffect">
                                  <p:stCondLst>
                                    <p:cond delay="0"/>
                                  </p:stCondLst>
                                  <p:childTnLst>
                                    <p:animMotion origin="layout" path="M -4.44444E-6 2.59259E-6 L 0.03542 -0.11273 L 0.06598 -0.14005 L 0.15191 -0.11852 L 0.17136 0.03449 L 0.35348 0.07546 " pathEditMode="relative" rAng="0" ptsTypes="AAAAAA">
                                      <p:cBhvr>
                                        <p:cTn id="6" dur="3000" fill="hold"/>
                                        <p:tgtEl>
                                          <p:spTgt spid="3"/>
                                        </p:tgtEl>
                                        <p:attrNameLst>
                                          <p:attrName>ppt_x</p:attrName>
                                          <p:attrName>ppt_y</p:attrName>
                                        </p:attrNameLst>
                                      </p:cBhvr>
                                      <p:rCtr x="17700" y="-3200"/>
                                    </p:animMotion>
                                  </p:childTnLst>
                                </p:cTn>
                              </p:par>
                            </p:childTnLst>
                          </p:cTn>
                        </p:par>
                        <p:par>
                          <p:cTn id="7" fill="hold">
                            <p:stCondLst>
                              <p:cond delay="3000"/>
                            </p:stCondLst>
                            <p:childTnLst>
                              <p:par>
                                <p:cTn id="8" presetID="12" presetClass="entr" presetSubtype="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381000" y="12700"/>
            <a:ext cx="84582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Les fréquences aéronautiques</a:t>
            </a:r>
          </a:p>
        </p:txBody>
      </p:sp>
      <p:sp>
        <p:nvSpPr>
          <p:cNvPr id="9" name="ZoneTexte 8"/>
          <p:cNvSpPr txBox="1">
            <a:spLocks noChangeArrowheads="1"/>
          </p:cNvSpPr>
          <p:nvPr/>
        </p:nvSpPr>
        <p:spPr bwMode="auto">
          <a:xfrm>
            <a:off x="0" y="704711"/>
            <a:ext cx="9144000" cy="2822439"/>
          </a:xfrm>
          <a:prstGeom prst="rect">
            <a:avLst/>
          </a:prstGeom>
          <a:noFill/>
          <a:ln w="9525">
            <a:noFill/>
            <a:miter lim="800000"/>
            <a:headEnd/>
            <a:tailEnd/>
          </a:ln>
          <a:effectLst/>
        </p:spPr>
        <p:txBody>
          <a:bodyPr wrap="square">
            <a:prstTxWarp prst="textNoShape">
              <a:avLst/>
            </a:prstTxWarp>
            <a:spAutoFit/>
          </a:bodyPr>
          <a:lstStyle>
            <a:defPPr>
              <a:defRPr lang="fr-FR"/>
            </a:defPPr>
            <a:lvl2pPr lvl="1" algn="ctr">
              <a:lnSpc>
                <a:spcPct val="110000"/>
              </a:lnSpc>
              <a:spcBef>
                <a:spcPts val="0"/>
              </a:spcBef>
              <a:spcAft>
                <a:spcPts val="600"/>
              </a:spcAft>
              <a:buSzPct val="100000"/>
              <a:defRPr sz="1400">
                <a:solidFill>
                  <a:schemeClr val="tx2"/>
                </a:solidFill>
                <a:latin typeface="+mj-lt"/>
                <a:ea typeface="Comic Sans MS" charset="0"/>
                <a:cs typeface="Comic Sans MS" charset="0"/>
              </a:defRPr>
            </a:lvl2pPr>
          </a:lstStyle>
          <a:p>
            <a:pPr lvl="1"/>
            <a:r>
              <a:rPr lang="fr-FR" sz="1800" dirty="0"/>
              <a:t>Les fréquences utilisées pour les communications vocales air / sol sont dans la gamme VHF allant de 117.975 à 137.000 MHz.</a:t>
            </a:r>
          </a:p>
          <a:p>
            <a:pPr lvl="1"/>
            <a:endParaRPr lang="fr-FR" sz="1800" dirty="0"/>
          </a:p>
          <a:p>
            <a:pPr lvl="1"/>
            <a:r>
              <a:rPr lang="fr-FR" sz="1800" dirty="0"/>
              <a:t>Depuis 1</a:t>
            </a:r>
            <a:r>
              <a:rPr lang="fr-FR" sz="1800" baseline="30000" dirty="0"/>
              <a:t>er</a:t>
            </a:r>
            <a:r>
              <a:rPr lang="fr-FR" sz="1800" dirty="0"/>
              <a:t> janvier 2014, toute nouvelle installation radio de bord doit répondre aux exigences de l’EASA (Règlement n° UE 1079/2102 du 16/11/2012) et utiliser un espacement entre chaque canal de 8,33 kHz</a:t>
            </a:r>
          </a:p>
          <a:p>
            <a:pPr lvl="1"/>
            <a:r>
              <a:rPr lang="fr-FR" sz="1800" dirty="0"/>
              <a:t>Ce nouvel espacement permet l’utilisation de </a:t>
            </a:r>
            <a:r>
              <a:rPr lang="fr-FR" sz="1800" b="1" dirty="0"/>
              <a:t>2280 canaux </a:t>
            </a:r>
            <a:r>
              <a:rPr lang="fr-FR" sz="1800" dirty="0"/>
              <a:t>.</a:t>
            </a:r>
          </a:p>
          <a:p>
            <a:pPr lvl="1"/>
            <a:endParaRPr lang="fr-FR" sz="1800" dirty="0"/>
          </a:p>
        </p:txBody>
      </p:sp>
      <p:pic>
        <p:nvPicPr>
          <p:cNvPr id="10" name="Image 9"/>
          <p:cNvPicPr>
            <a:picLocks noChangeAspect="1"/>
          </p:cNvPicPr>
          <p:nvPr/>
        </p:nvPicPr>
        <p:blipFill>
          <a:blip r:embed="rId2"/>
          <a:stretch>
            <a:fillRect/>
          </a:stretch>
        </p:blipFill>
        <p:spPr>
          <a:xfrm>
            <a:off x="3291468" y="3504252"/>
            <a:ext cx="2637264" cy="2649037"/>
          </a:xfrm>
          <a:prstGeom prst="rect">
            <a:avLst/>
          </a:prstGeom>
        </p:spPr>
      </p:pic>
    </p:spTree>
    <p:extLst>
      <p:ext uri="{BB962C8B-B14F-4D97-AF65-F5344CB8AC3E}">
        <p14:creationId xmlns:p14="http://schemas.microsoft.com/office/powerpoint/2010/main" val="18779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04800" y="228600"/>
            <a:ext cx="8686800" cy="1447800"/>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Exemple de communication radio</a:t>
            </a:r>
          </a:p>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Avec un organisme de contrôle</a:t>
            </a:r>
          </a:p>
        </p:txBody>
      </p:sp>
      <p:sp>
        <p:nvSpPr>
          <p:cNvPr id="8" name="ZoneTexte 7"/>
          <p:cNvSpPr txBox="1"/>
          <p:nvPr/>
        </p:nvSpPr>
        <p:spPr>
          <a:xfrm>
            <a:off x="2019300" y="1752600"/>
            <a:ext cx="5257800" cy="400110"/>
          </a:xfrm>
          <a:prstGeom prst="rect">
            <a:avLst/>
          </a:prstGeom>
          <a:noFill/>
        </p:spPr>
        <p:txBody>
          <a:bodyPr wrap="square" rtlCol="0">
            <a:spAutoFit/>
            <a:sp3d/>
          </a:bodyPr>
          <a:lstStyle/>
          <a:p>
            <a:pPr algn="ctr">
              <a:spcAft>
                <a:spcPts val="1200"/>
              </a:spcAft>
            </a:pPr>
            <a:r>
              <a:rPr lang="fr-FR" sz="2000" b="1" dirty="0">
                <a:ln>
                  <a:prstDash val="solid"/>
                </a:ln>
                <a:solidFill>
                  <a:schemeClr val="accent2"/>
                </a:solidFill>
                <a:latin typeface="Calibri" pitchFamily="34" charset="0"/>
                <a:ea typeface="+mj-ea"/>
                <a:cs typeface="+mj-cs"/>
              </a:rPr>
              <a:t>Pour transiter dans un espace aérien contrôlé</a:t>
            </a:r>
          </a:p>
        </p:txBody>
      </p:sp>
      <p:pic>
        <p:nvPicPr>
          <p:cNvPr id="3" name="Image 2">
            <a:extLst>
              <a:ext uri="{FF2B5EF4-FFF2-40B4-BE49-F238E27FC236}">
                <a16:creationId xmlns:a16="http://schemas.microsoft.com/office/drawing/2014/main" id="{678A8C4C-C574-4A20-931D-589D9C603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20" y="2692702"/>
            <a:ext cx="7799360" cy="25511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90600" y="18600"/>
            <a:ext cx="7234114" cy="6839400"/>
          </a:xfrm>
          <a:prstGeom prst="rect">
            <a:avLst/>
          </a:prstGeom>
        </p:spPr>
      </p:pic>
      <p:sp>
        <p:nvSpPr>
          <p:cNvPr id="3" name="Sourire 2"/>
          <p:cNvSpPr>
            <a:spLocks noChangeAspect="1"/>
          </p:cNvSpPr>
          <p:nvPr/>
        </p:nvSpPr>
        <p:spPr>
          <a:xfrm>
            <a:off x="8140801" y="4335001"/>
            <a:ext cx="164999" cy="160799"/>
          </a:xfrm>
          <a:prstGeom prst="smileyFace">
            <a:avLst/>
          </a:prstGeom>
          <a:solidFill>
            <a:schemeClr val="accent5"/>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1"/>
          <p:cNvSpPr>
            <a:spLocks noChangeArrowheads="1"/>
          </p:cNvSpPr>
          <p:nvPr/>
        </p:nvSpPr>
        <p:spPr bwMode="auto">
          <a:xfrm>
            <a:off x="2963724" y="69400"/>
            <a:ext cx="3004626" cy="537598"/>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lIns="91440" tIns="45720" rIns="91440" bIns="45720" rtlCol="0" anchor="t" anchorCtr="0">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1200"/>
              </a:spcAft>
            </a:pPr>
            <a:r>
              <a:rPr lang="fr-FR" sz="2000" b="1" dirty="0">
                <a:ln w="0"/>
                <a:solidFill>
                  <a:schemeClr val="bg1"/>
                </a:solidFill>
                <a:effectLst>
                  <a:reflection blurRad="12700" stA="50000" endPos="50000" dist="5000" dir="5400000" sy="-100000" rotWithShape="0"/>
                </a:effectLst>
                <a:latin typeface="Calibri" pitchFamily="34" charset="0"/>
                <a:ea typeface="+mj-ea"/>
                <a:cs typeface="+mj-cs"/>
              </a:rPr>
              <a:t>5’ avant l’entrée de zone</a:t>
            </a:r>
          </a:p>
        </p:txBody>
      </p:sp>
      <p:grpSp>
        <p:nvGrpSpPr>
          <p:cNvPr id="5" name="Group 2"/>
          <p:cNvGrpSpPr>
            <a:grpSpLocks noChangeAspect="1"/>
          </p:cNvGrpSpPr>
          <p:nvPr/>
        </p:nvGrpSpPr>
        <p:grpSpPr bwMode="auto">
          <a:xfrm>
            <a:off x="4343400" y="3200400"/>
            <a:ext cx="453356" cy="407791"/>
            <a:chOff x="5132" y="8412"/>
            <a:chExt cx="902" cy="582"/>
          </a:xfrm>
          <a:effectLst/>
        </p:grpSpPr>
        <p:sp>
          <p:nvSpPr>
            <p:cNvPr id="6" name="Freeform 3"/>
            <p:cNvSpPr>
              <a:spLocks noChangeAspect="1"/>
            </p:cNvSpPr>
            <p:nvPr/>
          </p:nvSpPr>
          <p:spPr bwMode="auto">
            <a:xfrm>
              <a:off x="5282" y="8517"/>
              <a:ext cx="167" cy="288"/>
            </a:xfrm>
            <a:custGeom>
              <a:avLst/>
              <a:gdLst/>
              <a:ahLst/>
              <a:cxnLst>
                <a:cxn ang="0">
                  <a:pos x="0" y="1185"/>
                </a:cxn>
                <a:cxn ang="0">
                  <a:pos x="0" y="424"/>
                </a:cxn>
                <a:cxn ang="0">
                  <a:pos x="182" y="424"/>
                </a:cxn>
                <a:cxn ang="0">
                  <a:pos x="0" y="133"/>
                </a:cxn>
                <a:cxn ang="0">
                  <a:pos x="0" y="0"/>
                </a:cxn>
                <a:cxn ang="0">
                  <a:pos x="574" y="0"/>
                </a:cxn>
                <a:cxn ang="0">
                  <a:pos x="574" y="133"/>
                </a:cxn>
                <a:cxn ang="0">
                  <a:pos x="400" y="424"/>
                </a:cxn>
                <a:cxn ang="0">
                  <a:pos x="574" y="424"/>
                </a:cxn>
                <a:cxn ang="0">
                  <a:pos x="574" y="1185"/>
                </a:cxn>
                <a:cxn ang="0">
                  <a:pos x="0" y="1185"/>
                </a:cxn>
                <a:cxn ang="0">
                  <a:pos x="0" y="1185"/>
                </a:cxn>
                <a:cxn ang="0">
                  <a:pos x="0" y="1185"/>
                </a:cxn>
              </a:cxnLst>
              <a:rect l="0" t="0" r="r" b="b"/>
              <a:pathLst>
                <a:path w="574" h="1185">
                  <a:moveTo>
                    <a:pt x="0" y="1185"/>
                  </a:moveTo>
                  <a:lnTo>
                    <a:pt x="0" y="424"/>
                  </a:lnTo>
                  <a:lnTo>
                    <a:pt x="182" y="424"/>
                  </a:lnTo>
                  <a:lnTo>
                    <a:pt x="0" y="133"/>
                  </a:lnTo>
                  <a:lnTo>
                    <a:pt x="0" y="0"/>
                  </a:lnTo>
                  <a:lnTo>
                    <a:pt x="574" y="0"/>
                  </a:lnTo>
                  <a:lnTo>
                    <a:pt x="574" y="133"/>
                  </a:lnTo>
                  <a:lnTo>
                    <a:pt x="400" y="424"/>
                  </a:lnTo>
                  <a:lnTo>
                    <a:pt x="574" y="424"/>
                  </a:lnTo>
                  <a:lnTo>
                    <a:pt x="574" y="1185"/>
                  </a:lnTo>
                  <a:lnTo>
                    <a:pt x="0" y="1185"/>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7" name="Freeform 4"/>
            <p:cNvSpPr>
              <a:spLocks noChangeAspect="1"/>
            </p:cNvSpPr>
            <p:nvPr/>
          </p:nvSpPr>
          <p:spPr bwMode="auto">
            <a:xfrm>
              <a:off x="5663" y="8768"/>
              <a:ext cx="215" cy="37"/>
            </a:xfrm>
            <a:custGeom>
              <a:avLst/>
              <a:gdLst/>
              <a:ahLst/>
              <a:cxnLst>
                <a:cxn ang="0">
                  <a:pos x="0" y="158"/>
                </a:cxn>
                <a:cxn ang="0">
                  <a:pos x="0" y="0"/>
                </a:cxn>
                <a:cxn ang="0">
                  <a:pos x="745" y="0"/>
                </a:cxn>
                <a:cxn ang="0">
                  <a:pos x="745" y="158"/>
                </a:cxn>
                <a:cxn ang="0">
                  <a:pos x="0" y="158"/>
                </a:cxn>
                <a:cxn ang="0">
                  <a:pos x="0" y="158"/>
                </a:cxn>
                <a:cxn ang="0">
                  <a:pos x="0" y="158"/>
                </a:cxn>
              </a:cxnLst>
              <a:rect l="0" t="0" r="r" b="b"/>
              <a:pathLst>
                <a:path w="745" h="158">
                  <a:moveTo>
                    <a:pt x="0" y="158"/>
                  </a:moveTo>
                  <a:lnTo>
                    <a:pt x="0" y="0"/>
                  </a:lnTo>
                  <a:lnTo>
                    <a:pt x="745" y="0"/>
                  </a:lnTo>
                  <a:lnTo>
                    <a:pt x="745" y="158"/>
                  </a:lnTo>
                  <a:lnTo>
                    <a:pt x="0" y="158"/>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8" name="Freeform 5"/>
            <p:cNvSpPr>
              <a:spLocks noChangeAspect="1"/>
            </p:cNvSpPr>
            <p:nvPr/>
          </p:nvSpPr>
          <p:spPr bwMode="auto">
            <a:xfrm>
              <a:off x="5187" y="8811"/>
              <a:ext cx="785" cy="171"/>
            </a:xfrm>
            <a:custGeom>
              <a:avLst/>
              <a:gdLst/>
              <a:ahLst/>
              <a:cxnLst>
                <a:cxn ang="0">
                  <a:pos x="0" y="700"/>
                </a:cxn>
                <a:cxn ang="0">
                  <a:pos x="0" y="0"/>
                </a:cxn>
                <a:cxn ang="0">
                  <a:pos x="2709" y="0"/>
                </a:cxn>
                <a:cxn ang="0">
                  <a:pos x="2709" y="700"/>
                </a:cxn>
                <a:cxn ang="0">
                  <a:pos x="0" y="700"/>
                </a:cxn>
                <a:cxn ang="0">
                  <a:pos x="0" y="700"/>
                </a:cxn>
                <a:cxn ang="0">
                  <a:pos x="0" y="700"/>
                </a:cxn>
              </a:cxnLst>
              <a:rect l="0" t="0" r="r" b="b"/>
              <a:pathLst>
                <a:path w="2709" h="700">
                  <a:moveTo>
                    <a:pt x="0" y="700"/>
                  </a:moveTo>
                  <a:lnTo>
                    <a:pt x="0" y="0"/>
                  </a:lnTo>
                  <a:lnTo>
                    <a:pt x="2709" y="0"/>
                  </a:lnTo>
                  <a:lnTo>
                    <a:pt x="2709" y="700"/>
                  </a:lnTo>
                  <a:lnTo>
                    <a:pt x="0" y="700"/>
                  </a:lnTo>
                  <a:close/>
                </a:path>
              </a:pathLst>
            </a:custGeom>
            <a:solidFill>
              <a:srgbClr val="C1C0DB"/>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9" name="Freeform 6"/>
            <p:cNvSpPr>
              <a:spLocks noChangeAspect="1"/>
            </p:cNvSpPr>
            <p:nvPr/>
          </p:nvSpPr>
          <p:spPr bwMode="auto">
            <a:xfrm>
              <a:off x="5178" y="8802"/>
              <a:ext cx="804" cy="177"/>
            </a:xfrm>
            <a:custGeom>
              <a:avLst/>
              <a:gdLst/>
              <a:ahLst/>
              <a:cxnLst>
                <a:cxn ang="0">
                  <a:pos x="0" y="734"/>
                </a:cxn>
                <a:cxn ang="0">
                  <a:pos x="0" y="0"/>
                </a:cxn>
                <a:cxn ang="0">
                  <a:pos x="2766" y="0"/>
                </a:cxn>
                <a:cxn ang="0">
                  <a:pos x="2766" y="734"/>
                </a:cxn>
                <a:cxn ang="0">
                  <a:pos x="2699" y="734"/>
                </a:cxn>
                <a:cxn ang="0">
                  <a:pos x="2699" y="83"/>
                </a:cxn>
                <a:cxn ang="0">
                  <a:pos x="68" y="83"/>
                </a:cxn>
                <a:cxn ang="0">
                  <a:pos x="68" y="734"/>
                </a:cxn>
                <a:cxn ang="0">
                  <a:pos x="0" y="734"/>
                </a:cxn>
                <a:cxn ang="0">
                  <a:pos x="0" y="734"/>
                </a:cxn>
                <a:cxn ang="0">
                  <a:pos x="0" y="734"/>
                </a:cxn>
              </a:cxnLst>
              <a:rect l="0" t="0" r="r" b="b"/>
              <a:pathLst>
                <a:path w="2766" h="734">
                  <a:moveTo>
                    <a:pt x="0" y="734"/>
                  </a:moveTo>
                  <a:lnTo>
                    <a:pt x="0" y="0"/>
                  </a:lnTo>
                  <a:lnTo>
                    <a:pt x="2766" y="0"/>
                  </a:lnTo>
                  <a:lnTo>
                    <a:pt x="2766" y="734"/>
                  </a:lnTo>
                  <a:lnTo>
                    <a:pt x="2699" y="734"/>
                  </a:lnTo>
                  <a:lnTo>
                    <a:pt x="2699" y="83"/>
                  </a:lnTo>
                  <a:lnTo>
                    <a:pt x="68" y="83"/>
                  </a:lnTo>
                  <a:lnTo>
                    <a:pt x="68" y="734"/>
                  </a:lnTo>
                  <a:lnTo>
                    <a:pt x="0" y="734"/>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0" name="Freeform 7"/>
            <p:cNvSpPr>
              <a:spLocks noChangeAspect="1"/>
            </p:cNvSpPr>
            <p:nvPr/>
          </p:nvSpPr>
          <p:spPr bwMode="auto">
            <a:xfrm>
              <a:off x="5132" y="8894"/>
              <a:ext cx="902" cy="100"/>
            </a:xfrm>
            <a:custGeom>
              <a:avLst/>
              <a:gdLst/>
              <a:ahLst/>
              <a:cxnLst>
                <a:cxn ang="0">
                  <a:pos x="0" y="407"/>
                </a:cxn>
                <a:cxn ang="0">
                  <a:pos x="3108" y="407"/>
                </a:cxn>
                <a:cxn ang="0">
                  <a:pos x="3108" y="324"/>
                </a:cxn>
                <a:cxn ang="0">
                  <a:pos x="2450" y="324"/>
                </a:cxn>
                <a:cxn ang="0">
                  <a:pos x="2450" y="0"/>
                </a:cxn>
                <a:cxn ang="0">
                  <a:pos x="2224" y="0"/>
                </a:cxn>
                <a:cxn ang="0">
                  <a:pos x="2224" y="324"/>
                </a:cxn>
                <a:cxn ang="0">
                  <a:pos x="0" y="324"/>
                </a:cxn>
                <a:cxn ang="0">
                  <a:pos x="0" y="407"/>
                </a:cxn>
                <a:cxn ang="0">
                  <a:pos x="0" y="407"/>
                </a:cxn>
                <a:cxn ang="0">
                  <a:pos x="0" y="407"/>
                </a:cxn>
              </a:cxnLst>
              <a:rect l="0" t="0" r="r" b="b"/>
              <a:pathLst>
                <a:path w="3108" h="407">
                  <a:moveTo>
                    <a:pt x="0" y="407"/>
                  </a:moveTo>
                  <a:lnTo>
                    <a:pt x="3108" y="407"/>
                  </a:lnTo>
                  <a:lnTo>
                    <a:pt x="3108" y="324"/>
                  </a:lnTo>
                  <a:lnTo>
                    <a:pt x="2450" y="324"/>
                  </a:lnTo>
                  <a:lnTo>
                    <a:pt x="2450" y="0"/>
                  </a:lnTo>
                  <a:lnTo>
                    <a:pt x="2224" y="0"/>
                  </a:lnTo>
                  <a:lnTo>
                    <a:pt x="2224" y="324"/>
                  </a:lnTo>
                  <a:lnTo>
                    <a:pt x="0" y="324"/>
                  </a:lnTo>
                  <a:lnTo>
                    <a:pt x="0" y="407"/>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1" name="Freeform 8"/>
            <p:cNvSpPr>
              <a:spLocks noChangeAspect="1"/>
            </p:cNvSpPr>
            <p:nvPr/>
          </p:nvSpPr>
          <p:spPr bwMode="auto">
            <a:xfrm>
              <a:off x="5225" y="8847"/>
              <a:ext cx="157" cy="20"/>
            </a:xfrm>
            <a:custGeom>
              <a:avLst/>
              <a:gdLst/>
              <a:ahLst/>
              <a:cxnLst>
                <a:cxn ang="0">
                  <a:pos x="0" y="0"/>
                </a:cxn>
                <a:cxn ang="0">
                  <a:pos x="0" y="82"/>
                </a:cxn>
                <a:cxn ang="0">
                  <a:pos x="540" y="82"/>
                </a:cxn>
                <a:cxn ang="0">
                  <a:pos x="540" y="0"/>
                </a:cxn>
                <a:cxn ang="0">
                  <a:pos x="0" y="0"/>
                </a:cxn>
                <a:cxn ang="0">
                  <a:pos x="0" y="0"/>
                </a:cxn>
                <a:cxn ang="0">
                  <a:pos x="0" y="0"/>
                </a:cxn>
              </a:cxnLst>
              <a:rect l="0" t="0" r="r" b="b"/>
              <a:pathLst>
                <a:path w="540" h="82">
                  <a:moveTo>
                    <a:pt x="0" y="0"/>
                  </a:moveTo>
                  <a:lnTo>
                    <a:pt x="0" y="82"/>
                  </a:lnTo>
                  <a:lnTo>
                    <a:pt x="540" y="82"/>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2" name="Freeform 9"/>
            <p:cNvSpPr>
              <a:spLocks noChangeAspect="1"/>
            </p:cNvSpPr>
            <p:nvPr/>
          </p:nvSpPr>
          <p:spPr bwMode="auto">
            <a:xfrm>
              <a:off x="5409" y="8847"/>
              <a:ext cx="157" cy="20"/>
            </a:xfrm>
            <a:custGeom>
              <a:avLst/>
              <a:gdLst/>
              <a:ahLst/>
              <a:cxnLst>
                <a:cxn ang="0">
                  <a:pos x="0" y="0"/>
                </a:cxn>
                <a:cxn ang="0">
                  <a:pos x="0" y="82"/>
                </a:cxn>
                <a:cxn ang="0">
                  <a:pos x="542" y="82"/>
                </a:cxn>
                <a:cxn ang="0">
                  <a:pos x="542" y="0"/>
                </a:cxn>
                <a:cxn ang="0">
                  <a:pos x="0" y="0"/>
                </a:cxn>
                <a:cxn ang="0">
                  <a:pos x="0" y="0"/>
                </a:cxn>
                <a:cxn ang="0">
                  <a:pos x="0" y="0"/>
                </a:cxn>
              </a:cxnLst>
              <a:rect l="0" t="0" r="r" b="b"/>
              <a:pathLst>
                <a:path w="542" h="82">
                  <a:moveTo>
                    <a:pt x="0" y="0"/>
                  </a:moveTo>
                  <a:lnTo>
                    <a:pt x="0" y="82"/>
                  </a:lnTo>
                  <a:lnTo>
                    <a:pt x="542" y="82"/>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3" name="Freeform 10"/>
            <p:cNvSpPr>
              <a:spLocks noChangeAspect="1"/>
            </p:cNvSpPr>
            <p:nvPr/>
          </p:nvSpPr>
          <p:spPr bwMode="auto">
            <a:xfrm>
              <a:off x="5593" y="8847"/>
              <a:ext cx="158" cy="20"/>
            </a:xfrm>
            <a:custGeom>
              <a:avLst/>
              <a:gdLst/>
              <a:ahLst/>
              <a:cxnLst>
                <a:cxn ang="0">
                  <a:pos x="0" y="0"/>
                </a:cxn>
                <a:cxn ang="0">
                  <a:pos x="0" y="82"/>
                </a:cxn>
                <a:cxn ang="0">
                  <a:pos x="543" y="82"/>
                </a:cxn>
                <a:cxn ang="0">
                  <a:pos x="543" y="0"/>
                </a:cxn>
                <a:cxn ang="0">
                  <a:pos x="0" y="0"/>
                </a:cxn>
                <a:cxn ang="0">
                  <a:pos x="0" y="0"/>
                </a:cxn>
                <a:cxn ang="0">
                  <a:pos x="0" y="0"/>
                </a:cxn>
              </a:cxnLst>
              <a:rect l="0" t="0" r="r" b="b"/>
              <a:pathLst>
                <a:path w="543" h="82">
                  <a:moveTo>
                    <a:pt x="0" y="0"/>
                  </a:moveTo>
                  <a:lnTo>
                    <a:pt x="0" y="82"/>
                  </a:lnTo>
                  <a:lnTo>
                    <a:pt x="543" y="82"/>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4" name="Freeform 11"/>
            <p:cNvSpPr>
              <a:spLocks noChangeAspect="1"/>
            </p:cNvSpPr>
            <p:nvPr/>
          </p:nvSpPr>
          <p:spPr bwMode="auto">
            <a:xfrm>
              <a:off x="5870" y="8894"/>
              <a:ext cx="65" cy="54"/>
            </a:xfrm>
            <a:custGeom>
              <a:avLst/>
              <a:gdLst/>
              <a:ahLst/>
              <a:cxnLst>
                <a:cxn ang="0">
                  <a:pos x="0" y="0"/>
                </a:cxn>
                <a:cxn ang="0">
                  <a:pos x="0" y="218"/>
                </a:cxn>
                <a:cxn ang="0">
                  <a:pos x="226" y="218"/>
                </a:cxn>
                <a:cxn ang="0">
                  <a:pos x="226" y="0"/>
                </a:cxn>
                <a:cxn ang="0">
                  <a:pos x="0" y="0"/>
                </a:cxn>
                <a:cxn ang="0">
                  <a:pos x="0" y="0"/>
                </a:cxn>
                <a:cxn ang="0">
                  <a:pos x="0" y="0"/>
                </a:cxn>
              </a:cxnLst>
              <a:rect l="0" t="0" r="r" b="b"/>
              <a:pathLst>
                <a:path w="226" h="218">
                  <a:moveTo>
                    <a:pt x="0" y="0"/>
                  </a:moveTo>
                  <a:lnTo>
                    <a:pt x="0" y="218"/>
                  </a:lnTo>
                  <a:lnTo>
                    <a:pt x="226" y="218"/>
                  </a:lnTo>
                  <a:lnTo>
                    <a:pt x="226"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5" name="Freeform 12"/>
            <p:cNvSpPr>
              <a:spLocks noChangeAspect="1"/>
            </p:cNvSpPr>
            <p:nvPr/>
          </p:nvSpPr>
          <p:spPr bwMode="auto">
            <a:xfrm>
              <a:off x="5225" y="8894"/>
              <a:ext cx="157" cy="54"/>
            </a:xfrm>
            <a:custGeom>
              <a:avLst/>
              <a:gdLst/>
              <a:ahLst/>
              <a:cxnLst>
                <a:cxn ang="0">
                  <a:pos x="0" y="0"/>
                </a:cxn>
                <a:cxn ang="0">
                  <a:pos x="0" y="218"/>
                </a:cxn>
                <a:cxn ang="0">
                  <a:pos x="540" y="218"/>
                </a:cxn>
                <a:cxn ang="0">
                  <a:pos x="540" y="0"/>
                </a:cxn>
                <a:cxn ang="0">
                  <a:pos x="0" y="0"/>
                </a:cxn>
                <a:cxn ang="0">
                  <a:pos x="0" y="0"/>
                </a:cxn>
                <a:cxn ang="0">
                  <a:pos x="0" y="0"/>
                </a:cxn>
              </a:cxnLst>
              <a:rect l="0" t="0" r="r" b="b"/>
              <a:pathLst>
                <a:path w="540" h="218">
                  <a:moveTo>
                    <a:pt x="0" y="0"/>
                  </a:moveTo>
                  <a:lnTo>
                    <a:pt x="0" y="218"/>
                  </a:lnTo>
                  <a:lnTo>
                    <a:pt x="540" y="218"/>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6" name="Freeform 13"/>
            <p:cNvSpPr>
              <a:spLocks noChangeAspect="1"/>
            </p:cNvSpPr>
            <p:nvPr/>
          </p:nvSpPr>
          <p:spPr bwMode="auto">
            <a:xfrm>
              <a:off x="5409" y="8894"/>
              <a:ext cx="157" cy="54"/>
            </a:xfrm>
            <a:custGeom>
              <a:avLst/>
              <a:gdLst/>
              <a:ahLst/>
              <a:cxnLst>
                <a:cxn ang="0">
                  <a:pos x="0" y="0"/>
                </a:cxn>
                <a:cxn ang="0">
                  <a:pos x="0" y="218"/>
                </a:cxn>
                <a:cxn ang="0">
                  <a:pos x="542" y="218"/>
                </a:cxn>
                <a:cxn ang="0">
                  <a:pos x="542" y="0"/>
                </a:cxn>
                <a:cxn ang="0">
                  <a:pos x="0" y="0"/>
                </a:cxn>
                <a:cxn ang="0">
                  <a:pos x="0" y="0"/>
                </a:cxn>
                <a:cxn ang="0">
                  <a:pos x="0" y="0"/>
                </a:cxn>
              </a:cxnLst>
              <a:rect l="0" t="0" r="r" b="b"/>
              <a:pathLst>
                <a:path w="542" h="218">
                  <a:moveTo>
                    <a:pt x="0" y="0"/>
                  </a:moveTo>
                  <a:lnTo>
                    <a:pt x="0" y="218"/>
                  </a:lnTo>
                  <a:lnTo>
                    <a:pt x="542" y="218"/>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7" name="Freeform 14"/>
            <p:cNvSpPr>
              <a:spLocks noChangeAspect="1"/>
            </p:cNvSpPr>
            <p:nvPr/>
          </p:nvSpPr>
          <p:spPr bwMode="auto">
            <a:xfrm>
              <a:off x="5593" y="8894"/>
              <a:ext cx="158" cy="54"/>
            </a:xfrm>
            <a:custGeom>
              <a:avLst/>
              <a:gdLst/>
              <a:ahLst/>
              <a:cxnLst>
                <a:cxn ang="0">
                  <a:pos x="0" y="0"/>
                </a:cxn>
                <a:cxn ang="0">
                  <a:pos x="0" y="218"/>
                </a:cxn>
                <a:cxn ang="0">
                  <a:pos x="543" y="218"/>
                </a:cxn>
                <a:cxn ang="0">
                  <a:pos x="543" y="0"/>
                </a:cxn>
                <a:cxn ang="0">
                  <a:pos x="0" y="0"/>
                </a:cxn>
                <a:cxn ang="0">
                  <a:pos x="0" y="0"/>
                </a:cxn>
                <a:cxn ang="0">
                  <a:pos x="0" y="0"/>
                </a:cxn>
              </a:cxnLst>
              <a:rect l="0" t="0" r="r" b="b"/>
              <a:pathLst>
                <a:path w="543" h="218">
                  <a:moveTo>
                    <a:pt x="0" y="0"/>
                  </a:moveTo>
                  <a:lnTo>
                    <a:pt x="0" y="218"/>
                  </a:lnTo>
                  <a:lnTo>
                    <a:pt x="543" y="218"/>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8" name="Freeform 15"/>
            <p:cNvSpPr>
              <a:spLocks noChangeAspect="1"/>
            </p:cNvSpPr>
            <p:nvPr/>
          </p:nvSpPr>
          <p:spPr bwMode="auto">
            <a:xfrm>
              <a:off x="5777" y="8847"/>
              <a:ext cx="158" cy="20"/>
            </a:xfrm>
            <a:custGeom>
              <a:avLst/>
              <a:gdLst/>
              <a:ahLst/>
              <a:cxnLst>
                <a:cxn ang="0">
                  <a:pos x="0" y="0"/>
                </a:cxn>
                <a:cxn ang="0">
                  <a:pos x="0" y="85"/>
                </a:cxn>
                <a:cxn ang="0">
                  <a:pos x="544" y="85"/>
                </a:cxn>
                <a:cxn ang="0">
                  <a:pos x="544" y="0"/>
                </a:cxn>
                <a:cxn ang="0">
                  <a:pos x="0" y="0"/>
                </a:cxn>
                <a:cxn ang="0">
                  <a:pos x="0" y="0"/>
                </a:cxn>
                <a:cxn ang="0">
                  <a:pos x="0" y="0"/>
                </a:cxn>
              </a:cxnLst>
              <a:rect l="0" t="0" r="r" b="b"/>
              <a:pathLst>
                <a:path w="544" h="85">
                  <a:moveTo>
                    <a:pt x="0" y="0"/>
                  </a:moveTo>
                  <a:lnTo>
                    <a:pt x="0" y="85"/>
                  </a:lnTo>
                  <a:lnTo>
                    <a:pt x="544" y="85"/>
                  </a:lnTo>
                  <a:lnTo>
                    <a:pt x="544"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9" name="Freeform 16"/>
            <p:cNvSpPr>
              <a:spLocks noChangeAspect="1"/>
            </p:cNvSpPr>
            <p:nvPr/>
          </p:nvSpPr>
          <p:spPr bwMode="auto">
            <a:xfrm>
              <a:off x="5652" y="8755"/>
              <a:ext cx="237" cy="47"/>
            </a:xfrm>
            <a:custGeom>
              <a:avLst/>
              <a:gdLst/>
              <a:ahLst/>
              <a:cxnLst>
                <a:cxn ang="0">
                  <a:pos x="0" y="188"/>
                </a:cxn>
                <a:cxn ang="0">
                  <a:pos x="0" y="0"/>
                </a:cxn>
                <a:cxn ang="0">
                  <a:pos x="816" y="0"/>
                </a:cxn>
                <a:cxn ang="0">
                  <a:pos x="816" y="188"/>
                </a:cxn>
                <a:cxn ang="0">
                  <a:pos x="747" y="188"/>
                </a:cxn>
                <a:cxn ang="0">
                  <a:pos x="747" y="80"/>
                </a:cxn>
                <a:cxn ang="0">
                  <a:pos x="68" y="80"/>
                </a:cxn>
                <a:cxn ang="0">
                  <a:pos x="68" y="188"/>
                </a:cxn>
                <a:cxn ang="0">
                  <a:pos x="0" y="188"/>
                </a:cxn>
                <a:cxn ang="0">
                  <a:pos x="0" y="188"/>
                </a:cxn>
                <a:cxn ang="0">
                  <a:pos x="0" y="188"/>
                </a:cxn>
              </a:cxnLst>
              <a:rect l="0" t="0" r="r" b="b"/>
              <a:pathLst>
                <a:path w="816" h="188">
                  <a:moveTo>
                    <a:pt x="0" y="188"/>
                  </a:moveTo>
                  <a:lnTo>
                    <a:pt x="0" y="0"/>
                  </a:lnTo>
                  <a:lnTo>
                    <a:pt x="816" y="0"/>
                  </a:lnTo>
                  <a:lnTo>
                    <a:pt x="816" y="188"/>
                  </a:lnTo>
                  <a:lnTo>
                    <a:pt x="747" y="188"/>
                  </a:lnTo>
                  <a:lnTo>
                    <a:pt x="747" y="80"/>
                  </a:lnTo>
                  <a:lnTo>
                    <a:pt x="68" y="80"/>
                  </a:lnTo>
                  <a:lnTo>
                    <a:pt x="68" y="188"/>
                  </a:lnTo>
                  <a:lnTo>
                    <a:pt x="0"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0" name="Freeform 17"/>
            <p:cNvSpPr>
              <a:spLocks noChangeAspect="1"/>
            </p:cNvSpPr>
            <p:nvPr/>
          </p:nvSpPr>
          <p:spPr bwMode="auto">
            <a:xfrm>
              <a:off x="5270" y="8609"/>
              <a:ext cx="192" cy="199"/>
            </a:xfrm>
            <a:custGeom>
              <a:avLst/>
              <a:gdLst/>
              <a:ahLst/>
              <a:cxnLst>
                <a:cxn ang="0">
                  <a:pos x="0" y="816"/>
                </a:cxn>
                <a:cxn ang="0">
                  <a:pos x="0" y="0"/>
                </a:cxn>
                <a:cxn ang="0">
                  <a:pos x="657" y="0"/>
                </a:cxn>
                <a:cxn ang="0">
                  <a:pos x="657" y="816"/>
                </a:cxn>
                <a:cxn ang="0">
                  <a:pos x="588" y="816"/>
                </a:cxn>
                <a:cxn ang="0">
                  <a:pos x="588" y="81"/>
                </a:cxn>
                <a:cxn ang="0">
                  <a:pos x="68" y="81"/>
                </a:cxn>
                <a:cxn ang="0">
                  <a:pos x="68" y="816"/>
                </a:cxn>
                <a:cxn ang="0">
                  <a:pos x="0" y="816"/>
                </a:cxn>
                <a:cxn ang="0">
                  <a:pos x="0" y="816"/>
                </a:cxn>
                <a:cxn ang="0">
                  <a:pos x="0" y="816"/>
                </a:cxn>
              </a:cxnLst>
              <a:rect l="0" t="0" r="r" b="b"/>
              <a:pathLst>
                <a:path w="657" h="816">
                  <a:moveTo>
                    <a:pt x="0" y="816"/>
                  </a:moveTo>
                  <a:lnTo>
                    <a:pt x="0" y="0"/>
                  </a:lnTo>
                  <a:lnTo>
                    <a:pt x="657" y="0"/>
                  </a:lnTo>
                  <a:lnTo>
                    <a:pt x="657" y="816"/>
                  </a:lnTo>
                  <a:lnTo>
                    <a:pt x="588" y="816"/>
                  </a:lnTo>
                  <a:lnTo>
                    <a:pt x="588" y="81"/>
                  </a:lnTo>
                  <a:lnTo>
                    <a:pt x="68" y="81"/>
                  </a:lnTo>
                  <a:lnTo>
                    <a:pt x="68" y="816"/>
                  </a:lnTo>
                  <a:lnTo>
                    <a:pt x="0" y="81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1" name="Freeform 18"/>
            <p:cNvSpPr>
              <a:spLocks noChangeAspect="1"/>
            </p:cNvSpPr>
            <p:nvPr/>
          </p:nvSpPr>
          <p:spPr bwMode="auto">
            <a:xfrm>
              <a:off x="5270" y="8550"/>
              <a:ext cx="192" cy="59"/>
            </a:xfrm>
            <a:custGeom>
              <a:avLst/>
              <a:gdLst/>
              <a:ahLst/>
              <a:cxnLst>
                <a:cxn ang="0">
                  <a:pos x="0" y="0"/>
                </a:cxn>
                <a:cxn ang="0">
                  <a:pos x="159" y="245"/>
                </a:cxn>
                <a:cxn ang="0">
                  <a:pos x="499" y="245"/>
                </a:cxn>
                <a:cxn ang="0">
                  <a:pos x="657" y="0"/>
                </a:cxn>
                <a:cxn ang="0">
                  <a:pos x="0" y="0"/>
                </a:cxn>
                <a:cxn ang="0">
                  <a:pos x="0" y="0"/>
                </a:cxn>
                <a:cxn ang="0">
                  <a:pos x="0" y="0"/>
                </a:cxn>
              </a:cxnLst>
              <a:rect l="0" t="0" r="r" b="b"/>
              <a:pathLst>
                <a:path w="657" h="245">
                  <a:moveTo>
                    <a:pt x="0" y="0"/>
                  </a:moveTo>
                  <a:lnTo>
                    <a:pt x="159" y="245"/>
                  </a:lnTo>
                  <a:lnTo>
                    <a:pt x="499" y="245"/>
                  </a:lnTo>
                  <a:lnTo>
                    <a:pt x="657"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2" name="Freeform 19"/>
            <p:cNvSpPr>
              <a:spLocks noChangeAspect="1"/>
            </p:cNvSpPr>
            <p:nvPr/>
          </p:nvSpPr>
          <p:spPr bwMode="auto">
            <a:xfrm>
              <a:off x="5270" y="8505"/>
              <a:ext cx="192" cy="45"/>
            </a:xfrm>
            <a:custGeom>
              <a:avLst/>
              <a:gdLst/>
              <a:ahLst/>
              <a:cxnLst>
                <a:cxn ang="0">
                  <a:pos x="657" y="188"/>
                </a:cxn>
                <a:cxn ang="0">
                  <a:pos x="657" y="0"/>
                </a:cxn>
                <a:cxn ang="0">
                  <a:pos x="0" y="0"/>
                </a:cxn>
                <a:cxn ang="0">
                  <a:pos x="0" y="188"/>
                </a:cxn>
                <a:cxn ang="0">
                  <a:pos x="68" y="188"/>
                </a:cxn>
                <a:cxn ang="0">
                  <a:pos x="68" y="81"/>
                </a:cxn>
                <a:cxn ang="0">
                  <a:pos x="588" y="81"/>
                </a:cxn>
                <a:cxn ang="0">
                  <a:pos x="588" y="188"/>
                </a:cxn>
                <a:cxn ang="0">
                  <a:pos x="657" y="188"/>
                </a:cxn>
                <a:cxn ang="0">
                  <a:pos x="657" y="188"/>
                </a:cxn>
                <a:cxn ang="0">
                  <a:pos x="657" y="188"/>
                </a:cxn>
              </a:cxnLst>
              <a:rect l="0" t="0" r="r" b="b"/>
              <a:pathLst>
                <a:path w="657" h="188">
                  <a:moveTo>
                    <a:pt x="657" y="188"/>
                  </a:moveTo>
                  <a:lnTo>
                    <a:pt x="657" y="0"/>
                  </a:lnTo>
                  <a:lnTo>
                    <a:pt x="0" y="0"/>
                  </a:lnTo>
                  <a:lnTo>
                    <a:pt x="0" y="188"/>
                  </a:lnTo>
                  <a:lnTo>
                    <a:pt x="68" y="188"/>
                  </a:lnTo>
                  <a:lnTo>
                    <a:pt x="68" y="81"/>
                  </a:lnTo>
                  <a:lnTo>
                    <a:pt x="588" y="81"/>
                  </a:lnTo>
                  <a:lnTo>
                    <a:pt x="588" y="188"/>
                  </a:lnTo>
                  <a:lnTo>
                    <a:pt x="657"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3" name="Freeform 20"/>
            <p:cNvSpPr>
              <a:spLocks noChangeAspect="1"/>
            </p:cNvSpPr>
            <p:nvPr/>
          </p:nvSpPr>
          <p:spPr bwMode="auto">
            <a:xfrm>
              <a:off x="5284" y="8656"/>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4" name="Freeform 21"/>
            <p:cNvSpPr>
              <a:spLocks noChangeAspect="1"/>
            </p:cNvSpPr>
            <p:nvPr/>
          </p:nvSpPr>
          <p:spPr bwMode="auto">
            <a:xfrm>
              <a:off x="5284" y="8702"/>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5" name="Freeform 22"/>
            <p:cNvSpPr>
              <a:spLocks noChangeAspect="1"/>
            </p:cNvSpPr>
            <p:nvPr/>
          </p:nvSpPr>
          <p:spPr bwMode="auto">
            <a:xfrm>
              <a:off x="5363" y="8412"/>
              <a:ext cx="13" cy="99"/>
            </a:xfrm>
            <a:custGeom>
              <a:avLst/>
              <a:gdLst/>
              <a:ahLst/>
              <a:cxnLst>
                <a:cxn ang="0">
                  <a:pos x="0" y="406"/>
                </a:cxn>
                <a:cxn ang="0">
                  <a:pos x="0" y="0"/>
                </a:cxn>
                <a:cxn ang="0">
                  <a:pos x="45" y="0"/>
                </a:cxn>
                <a:cxn ang="0">
                  <a:pos x="45" y="406"/>
                </a:cxn>
                <a:cxn ang="0">
                  <a:pos x="0" y="406"/>
                </a:cxn>
                <a:cxn ang="0">
                  <a:pos x="0" y="406"/>
                </a:cxn>
                <a:cxn ang="0">
                  <a:pos x="0" y="406"/>
                </a:cxn>
              </a:cxnLst>
              <a:rect l="0" t="0" r="r" b="b"/>
              <a:pathLst>
                <a:path w="45" h="406">
                  <a:moveTo>
                    <a:pt x="0" y="406"/>
                  </a:moveTo>
                  <a:lnTo>
                    <a:pt x="0" y="0"/>
                  </a:lnTo>
                  <a:lnTo>
                    <a:pt x="45" y="0"/>
                  </a:lnTo>
                  <a:lnTo>
                    <a:pt x="45" y="406"/>
                  </a:lnTo>
                  <a:lnTo>
                    <a:pt x="0" y="40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grpSp>
      <p:sp>
        <p:nvSpPr>
          <p:cNvPr id="27" name="Bulle rectangulaire à coins arrondis 26"/>
          <p:cNvSpPr>
            <a:spLocks/>
          </p:cNvSpPr>
          <p:nvPr/>
        </p:nvSpPr>
        <p:spPr>
          <a:xfrm>
            <a:off x="5266656" y="4806601"/>
            <a:ext cx="2667000" cy="359997"/>
          </a:xfrm>
          <a:prstGeom prst="wedgeRoundRectCallout">
            <a:avLst>
              <a:gd name="adj1" fmla="val 58981"/>
              <a:gd name="adj2" fmla="val -161135"/>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Poitiers de F-JABC, bonjour</a:t>
            </a:r>
          </a:p>
        </p:txBody>
      </p:sp>
      <p:sp>
        <p:nvSpPr>
          <p:cNvPr id="28" name="Bulle rectangulaire à coins arrondis 27"/>
          <p:cNvSpPr/>
          <p:nvPr/>
        </p:nvSpPr>
        <p:spPr>
          <a:xfrm>
            <a:off x="2608509" y="2362200"/>
            <a:ext cx="1623000" cy="357598"/>
          </a:xfrm>
          <a:prstGeom prst="wedgeRoundRectCallout">
            <a:avLst>
              <a:gd name="adj1" fmla="val 61203"/>
              <a:gd name="adj2" fmla="val 203302"/>
              <a:gd name="adj3" fmla="val 16667"/>
            </a:avLst>
          </a:prstGeom>
          <a:ln w="28575" cmpd="sng"/>
        </p:spPr>
        <p:style>
          <a:lnRef idx="3">
            <a:schemeClr val="lt1"/>
          </a:lnRef>
          <a:fillRef idx="1">
            <a:schemeClr val="accent2"/>
          </a:fillRef>
          <a:effectRef idx="1">
            <a:schemeClr val="accent2"/>
          </a:effectRef>
          <a:fontRef idx="minor">
            <a:schemeClr val="lt1"/>
          </a:fontRef>
        </p:style>
        <p:txBody>
          <a:bodyPr rtlCol="0" anchor="ctr"/>
          <a:lstStyle/>
          <a:p>
            <a:pPr algn="ctr"/>
            <a:r>
              <a:rPr lang="fr-FR" sz="1400" dirty="0">
                <a:solidFill>
                  <a:srgbClr val="FFFFFF"/>
                </a:solidFill>
                <a:latin typeface="Arial"/>
                <a:cs typeface="Arial"/>
              </a:rPr>
              <a:t>F-BC, j’écoute</a:t>
            </a:r>
          </a:p>
        </p:txBody>
      </p:sp>
      <p:sp>
        <p:nvSpPr>
          <p:cNvPr id="29" name="Bulle rectangulaire à coins arrondis 28"/>
          <p:cNvSpPr>
            <a:spLocks/>
          </p:cNvSpPr>
          <p:nvPr/>
        </p:nvSpPr>
        <p:spPr>
          <a:xfrm>
            <a:off x="3209256" y="4806601"/>
            <a:ext cx="4724400" cy="490800"/>
          </a:xfrm>
          <a:prstGeom prst="wedgeRoundRectCallout">
            <a:avLst>
              <a:gd name="adj1" fmla="val 54433"/>
              <a:gd name="adj2" fmla="val -122873"/>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Transpondeur 7125, je rappelle vertical Echo, F-BC</a:t>
            </a:r>
          </a:p>
        </p:txBody>
      </p:sp>
      <p:sp>
        <p:nvSpPr>
          <p:cNvPr id="30" name="Bulle rectangulaire à coins arrondis 29"/>
          <p:cNvSpPr/>
          <p:nvPr/>
        </p:nvSpPr>
        <p:spPr>
          <a:xfrm>
            <a:off x="1492516" y="1938717"/>
            <a:ext cx="2738993" cy="789591"/>
          </a:xfrm>
          <a:prstGeom prst="wedgeRoundRectCallout">
            <a:avLst>
              <a:gd name="adj1" fmla="val 55255"/>
              <a:gd name="adj2" fmla="val 110711"/>
              <a:gd name="adj3" fmla="val 16667"/>
            </a:avLst>
          </a:prstGeom>
          <a:ln w="28575" cmpd="sng"/>
        </p:spPr>
        <p:style>
          <a:lnRef idx="3">
            <a:schemeClr val="lt1"/>
          </a:lnRef>
          <a:fillRef idx="1">
            <a:schemeClr val="accent2"/>
          </a:fillRef>
          <a:effectRef idx="1">
            <a:schemeClr val="accent2"/>
          </a:effectRef>
          <a:fontRef idx="minor">
            <a:schemeClr val="lt1"/>
          </a:fontRef>
        </p:style>
        <p:txBody>
          <a:bodyPr rtlCol="0" anchor="ctr"/>
          <a:lstStyle/>
          <a:p>
            <a:pPr algn="ctr"/>
            <a:r>
              <a:rPr lang="fr-FR" sz="1400" dirty="0">
                <a:solidFill>
                  <a:srgbClr val="FFFFFF"/>
                </a:solidFill>
                <a:latin typeface="Arial"/>
                <a:cs typeface="Arial"/>
              </a:rPr>
              <a:t>F-BC, clairance approuvée, affichez transpondeur 7125 et rappelez vertical Echo.</a:t>
            </a:r>
          </a:p>
        </p:txBody>
      </p:sp>
      <p:sp>
        <p:nvSpPr>
          <p:cNvPr id="26" name="Bulle rectangulaire à coins arrondis 25"/>
          <p:cNvSpPr>
            <a:spLocks/>
          </p:cNvSpPr>
          <p:nvPr/>
        </p:nvSpPr>
        <p:spPr>
          <a:xfrm>
            <a:off x="1828801" y="4806601"/>
            <a:ext cx="6167706" cy="1100400"/>
          </a:xfrm>
          <a:prstGeom prst="wedgeRoundRectCallout">
            <a:avLst>
              <a:gd name="adj1" fmla="val 53248"/>
              <a:gd name="adj2" fmla="val -85534"/>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F-BC, ULM multiaxe, 2 personnes à bord, en provenance de Montmorillon et à destination de Thouars, à 5 minutes du point Echo, 2000 Ft/QNH 1018, transpondeur 7000 pour un transit dans votre zone.</a:t>
            </a:r>
          </a:p>
        </p:txBody>
      </p:sp>
    </p:spTree>
    <p:extLst>
      <p:ext uri="{BB962C8B-B14F-4D97-AF65-F5344CB8AC3E}">
        <p14:creationId xmlns:p14="http://schemas.microsoft.com/office/powerpoint/2010/main" val="31655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To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7" grpId="0" animBg="1"/>
      <p:bldP spid="28" grpId="0" animBg="1"/>
      <p:bldP spid="29" grpId="0" animBg="1"/>
      <p:bldP spid="30"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90600" y="18600"/>
            <a:ext cx="7234114" cy="6839400"/>
          </a:xfrm>
          <a:prstGeom prst="rect">
            <a:avLst/>
          </a:prstGeom>
        </p:spPr>
      </p:pic>
      <p:sp>
        <p:nvSpPr>
          <p:cNvPr id="3" name="Sourire 2"/>
          <p:cNvSpPr>
            <a:spLocks noChangeAspect="1"/>
          </p:cNvSpPr>
          <p:nvPr/>
        </p:nvSpPr>
        <p:spPr>
          <a:xfrm>
            <a:off x="8140801" y="4335001"/>
            <a:ext cx="164999" cy="160799"/>
          </a:xfrm>
          <a:prstGeom prst="smileyFace">
            <a:avLst/>
          </a:prstGeom>
          <a:solidFill>
            <a:schemeClr val="accent5"/>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1"/>
          <p:cNvSpPr>
            <a:spLocks noChangeArrowheads="1"/>
          </p:cNvSpPr>
          <p:nvPr/>
        </p:nvSpPr>
        <p:spPr bwMode="auto">
          <a:xfrm>
            <a:off x="3115145" y="69400"/>
            <a:ext cx="3004626" cy="537598"/>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lIns="91440" tIns="45720" rIns="91440" bIns="45720" rtlCol="0" anchor="t" anchorCtr="0">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1200"/>
              </a:spcAft>
            </a:pPr>
            <a:r>
              <a:rPr lang="fr-FR" sz="2000" b="1" dirty="0">
                <a:ln w="0"/>
                <a:solidFill>
                  <a:schemeClr val="bg1"/>
                </a:solidFill>
                <a:effectLst>
                  <a:reflection blurRad="12700" stA="50000" endPos="50000" dist="5000" dir="5400000" sy="-100000" rotWithShape="0"/>
                </a:effectLst>
                <a:latin typeface="Calibri" pitchFamily="34" charset="0"/>
                <a:ea typeface="+mj-ea"/>
                <a:cs typeface="+mj-cs"/>
              </a:rPr>
              <a:t>En entrée de zone</a:t>
            </a:r>
          </a:p>
        </p:txBody>
      </p:sp>
      <p:grpSp>
        <p:nvGrpSpPr>
          <p:cNvPr id="5" name="Group 2"/>
          <p:cNvGrpSpPr>
            <a:grpSpLocks noChangeAspect="1"/>
          </p:cNvGrpSpPr>
          <p:nvPr/>
        </p:nvGrpSpPr>
        <p:grpSpPr bwMode="auto">
          <a:xfrm>
            <a:off x="4343400" y="3200400"/>
            <a:ext cx="453356" cy="407791"/>
            <a:chOff x="5132" y="8412"/>
            <a:chExt cx="902" cy="582"/>
          </a:xfrm>
          <a:effectLst/>
        </p:grpSpPr>
        <p:sp>
          <p:nvSpPr>
            <p:cNvPr id="6" name="Freeform 3"/>
            <p:cNvSpPr>
              <a:spLocks noChangeAspect="1"/>
            </p:cNvSpPr>
            <p:nvPr/>
          </p:nvSpPr>
          <p:spPr bwMode="auto">
            <a:xfrm>
              <a:off x="5282" y="8517"/>
              <a:ext cx="167" cy="288"/>
            </a:xfrm>
            <a:custGeom>
              <a:avLst/>
              <a:gdLst/>
              <a:ahLst/>
              <a:cxnLst>
                <a:cxn ang="0">
                  <a:pos x="0" y="1185"/>
                </a:cxn>
                <a:cxn ang="0">
                  <a:pos x="0" y="424"/>
                </a:cxn>
                <a:cxn ang="0">
                  <a:pos x="182" y="424"/>
                </a:cxn>
                <a:cxn ang="0">
                  <a:pos x="0" y="133"/>
                </a:cxn>
                <a:cxn ang="0">
                  <a:pos x="0" y="0"/>
                </a:cxn>
                <a:cxn ang="0">
                  <a:pos x="574" y="0"/>
                </a:cxn>
                <a:cxn ang="0">
                  <a:pos x="574" y="133"/>
                </a:cxn>
                <a:cxn ang="0">
                  <a:pos x="400" y="424"/>
                </a:cxn>
                <a:cxn ang="0">
                  <a:pos x="574" y="424"/>
                </a:cxn>
                <a:cxn ang="0">
                  <a:pos x="574" y="1185"/>
                </a:cxn>
                <a:cxn ang="0">
                  <a:pos x="0" y="1185"/>
                </a:cxn>
                <a:cxn ang="0">
                  <a:pos x="0" y="1185"/>
                </a:cxn>
                <a:cxn ang="0">
                  <a:pos x="0" y="1185"/>
                </a:cxn>
              </a:cxnLst>
              <a:rect l="0" t="0" r="r" b="b"/>
              <a:pathLst>
                <a:path w="574" h="1185">
                  <a:moveTo>
                    <a:pt x="0" y="1185"/>
                  </a:moveTo>
                  <a:lnTo>
                    <a:pt x="0" y="424"/>
                  </a:lnTo>
                  <a:lnTo>
                    <a:pt x="182" y="424"/>
                  </a:lnTo>
                  <a:lnTo>
                    <a:pt x="0" y="133"/>
                  </a:lnTo>
                  <a:lnTo>
                    <a:pt x="0" y="0"/>
                  </a:lnTo>
                  <a:lnTo>
                    <a:pt x="574" y="0"/>
                  </a:lnTo>
                  <a:lnTo>
                    <a:pt x="574" y="133"/>
                  </a:lnTo>
                  <a:lnTo>
                    <a:pt x="400" y="424"/>
                  </a:lnTo>
                  <a:lnTo>
                    <a:pt x="574" y="424"/>
                  </a:lnTo>
                  <a:lnTo>
                    <a:pt x="574" y="1185"/>
                  </a:lnTo>
                  <a:lnTo>
                    <a:pt x="0" y="1185"/>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7" name="Freeform 4"/>
            <p:cNvSpPr>
              <a:spLocks noChangeAspect="1"/>
            </p:cNvSpPr>
            <p:nvPr/>
          </p:nvSpPr>
          <p:spPr bwMode="auto">
            <a:xfrm>
              <a:off x="5663" y="8768"/>
              <a:ext cx="215" cy="37"/>
            </a:xfrm>
            <a:custGeom>
              <a:avLst/>
              <a:gdLst/>
              <a:ahLst/>
              <a:cxnLst>
                <a:cxn ang="0">
                  <a:pos x="0" y="158"/>
                </a:cxn>
                <a:cxn ang="0">
                  <a:pos x="0" y="0"/>
                </a:cxn>
                <a:cxn ang="0">
                  <a:pos x="745" y="0"/>
                </a:cxn>
                <a:cxn ang="0">
                  <a:pos x="745" y="158"/>
                </a:cxn>
                <a:cxn ang="0">
                  <a:pos x="0" y="158"/>
                </a:cxn>
                <a:cxn ang="0">
                  <a:pos x="0" y="158"/>
                </a:cxn>
                <a:cxn ang="0">
                  <a:pos x="0" y="158"/>
                </a:cxn>
              </a:cxnLst>
              <a:rect l="0" t="0" r="r" b="b"/>
              <a:pathLst>
                <a:path w="745" h="158">
                  <a:moveTo>
                    <a:pt x="0" y="158"/>
                  </a:moveTo>
                  <a:lnTo>
                    <a:pt x="0" y="0"/>
                  </a:lnTo>
                  <a:lnTo>
                    <a:pt x="745" y="0"/>
                  </a:lnTo>
                  <a:lnTo>
                    <a:pt x="745" y="158"/>
                  </a:lnTo>
                  <a:lnTo>
                    <a:pt x="0" y="158"/>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8" name="Freeform 5"/>
            <p:cNvSpPr>
              <a:spLocks noChangeAspect="1"/>
            </p:cNvSpPr>
            <p:nvPr/>
          </p:nvSpPr>
          <p:spPr bwMode="auto">
            <a:xfrm>
              <a:off x="5187" y="8811"/>
              <a:ext cx="785" cy="171"/>
            </a:xfrm>
            <a:custGeom>
              <a:avLst/>
              <a:gdLst/>
              <a:ahLst/>
              <a:cxnLst>
                <a:cxn ang="0">
                  <a:pos x="0" y="700"/>
                </a:cxn>
                <a:cxn ang="0">
                  <a:pos x="0" y="0"/>
                </a:cxn>
                <a:cxn ang="0">
                  <a:pos x="2709" y="0"/>
                </a:cxn>
                <a:cxn ang="0">
                  <a:pos x="2709" y="700"/>
                </a:cxn>
                <a:cxn ang="0">
                  <a:pos x="0" y="700"/>
                </a:cxn>
                <a:cxn ang="0">
                  <a:pos x="0" y="700"/>
                </a:cxn>
                <a:cxn ang="0">
                  <a:pos x="0" y="700"/>
                </a:cxn>
              </a:cxnLst>
              <a:rect l="0" t="0" r="r" b="b"/>
              <a:pathLst>
                <a:path w="2709" h="700">
                  <a:moveTo>
                    <a:pt x="0" y="700"/>
                  </a:moveTo>
                  <a:lnTo>
                    <a:pt x="0" y="0"/>
                  </a:lnTo>
                  <a:lnTo>
                    <a:pt x="2709" y="0"/>
                  </a:lnTo>
                  <a:lnTo>
                    <a:pt x="2709" y="700"/>
                  </a:lnTo>
                  <a:lnTo>
                    <a:pt x="0" y="700"/>
                  </a:lnTo>
                  <a:close/>
                </a:path>
              </a:pathLst>
            </a:custGeom>
            <a:solidFill>
              <a:srgbClr val="C1C0DB"/>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9" name="Freeform 6"/>
            <p:cNvSpPr>
              <a:spLocks noChangeAspect="1"/>
            </p:cNvSpPr>
            <p:nvPr/>
          </p:nvSpPr>
          <p:spPr bwMode="auto">
            <a:xfrm>
              <a:off x="5178" y="8802"/>
              <a:ext cx="804" cy="177"/>
            </a:xfrm>
            <a:custGeom>
              <a:avLst/>
              <a:gdLst/>
              <a:ahLst/>
              <a:cxnLst>
                <a:cxn ang="0">
                  <a:pos x="0" y="734"/>
                </a:cxn>
                <a:cxn ang="0">
                  <a:pos x="0" y="0"/>
                </a:cxn>
                <a:cxn ang="0">
                  <a:pos x="2766" y="0"/>
                </a:cxn>
                <a:cxn ang="0">
                  <a:pos x="2766" y="734"/>
                </a:cxn>
                <a:cxn ang="0">
                  <a:pos x="2699" y="734"/>
                </a:cxn>
                <a:cxn ang="0">
                  <a:pos x="2699" y="83"/>
                </a:cxn>
                <a:cxn ang="0">
                  <a:pos x="68" y="83"/>
                </a:cxn>
                <a:cxn ang="0">
                  <a:pos x="68" y="734"/>
                </a:cxn>
                <a:cxn ang="0">
                  <a:pos x="0" y="734"/>
                </a:cxn>
                <a:cxn ang="0">
                  <a:pos x="0" y="734"/>
                </a:cxn>
                <a:cxn ang="0">
                  <a:pos x="0" y="734"/>
                </a:cxn>
              </a:cxnLst>
              <a:rect l="0" t="0" r="r" b="b"/>
              <a:pathLst>
                <a:path w="2766" h="734">
                  <a:moveTo>
                    <a:pt x="0" y="734"/>
                  </a:moveTo>
                  <a:lnTo>
                    <a:pt x="0" y="0"/>
                  </a:lnTo>
                  <a:lnTo>
                    <a:pt x="2766" y="0"/>
                  </a:lnTo>
                  <a:lnTo>
                    <a:pt x="2766" y="734"/>
                  </a:lnTo>
                  <a:lnTo>
                    <a:pt x="2699" y="734"/>
                  </a:lnTo>
                  <a:lnTo>
                    <a:pt x="2699" y="83"/>
                  </a:lnTo>
                  <a:lnTo>
                    <a:pt x="68" y="83"/>
                  </a:lnTo>
                  <a:lnTo>
                    <a:pt x="68" y="734"/>
                  </a:lnTo>
                  <a:lnTo>
                    <a:pt x="0" y="734"/>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0" name="Freeform 7"/>
            <p:cNvSpPr>
              <a:spLocks noChangeAspect="1"/>
            </p:cNvSpPr>
            <p:nvPr/>
          </p:nvSpPr>
          <p:spPr bwMode="auto">
            <a:xfrm>
              <a:off x="5132" y="8894"/>
              <a:ext cx="902" cy="100"/>
            </a:xfrm>
            <a:custGeom>
              <a:avLst/>
              <a:gdLst/>
              <a:ahLst/>
              <a:cxnLst>
                <a:cxn ang="0">
                  <a:pos x="0" y="407"/>
                </a:cxn>
                <a:cxn ang="0">
                  <a:pos x="3108" y="407"/>
                </a:cxn>
                <a:cxn ang="0">
                  <a:pos x="3108" y="324"/>
                </a:cxn>
                <a:cxn ang="0">
                  <a:pos x="2450" y="324"/>
                </a:cxn>
                <a:cxn ang="0">
                  <a:pos x="2450" y="0"/>
                </a:cxn>
                <a:cxn ang="0">
                  <a:pos x="2224" y="0"/>
                </a:cxn>
                <a:cxn ang="0">
                  <a:pos x="2224" y="324"/>
                </a:cxn>
                <a:cxn ang="0">
                  <a:pos x="0" y="324"/>
                </a:cxn>
                <a:cxn ang="0">
                  <a:pos x="0" y="407"/>
                </a:cxn>
                <a:cxn ang="0">
                  <a:pos x="0" y="407"/>
                </a:cxn>
                <a:cxn ang="0">
                  <a:pos x="0" y="407"/>
                </a:cxn>
              </a:cxnLst>
              <a:rect l="0" t="0" r="r" b="b"/>
              <a:pathLst>
                <a:path w="3108" h="407">
                  <a:moveTo>
                    <a:pt x="0" y="407"/>
                  </a:moveTo>
                  <a:lnTo>
                    <a:pt x="3108" y="407"/>
                  </a:lnTo>
                  <a:lnTo>
                    <a:pt x="3108" y="324"/>
                  </a:lnTo>
                  <a:lnTo>
                    <a:pt x="2450" y="324"/>
                  </a:lnTo>
                  <a:lnTo>
                    <a:pt x="2450" y="0"/>
                  </a:lnTo>
                  <a:lnTo>
                    <a:pt x="2224" y="0"/>
                  </a:lnTo>
                  <a:lnTo>
                    <a:pt x="2224" y="324"/>
                  </a:lnTo>
                  <a:lnTo>
                    <a:pt x="0" y="324"/>
                  </a:lnTo>
                  <a:lnTo>
                    <a:pt x="0" y="407"/>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1" name="Freeform 8"/>
            <p:cNvSpPr>
              <a:spLocks noChangeAspect="1"/>
            </p:cNvSpPr>
            <p:nvPr/>
          </p:nvSpPr>
          <p:spPr bwMode="auto">
            <a:xfrm>
              <a:off x="5225" y="8847"/>
              <a:ext cx="157" cy="20"/>
            </a:xfrm>
            <a:custGeom>
              <a:avLst/>
              <a:gdLst/>
              <a:ahLst/>
              <a:cxnLst>
                <a:cxn ang="0">
                  <a:pos x="0" y="0"/>
                </a:cxn>
                <a:cxn ang="0">
                  <a:pos x="0" y="82"/>
                </a:cxn>
                <a:cxn ang="0">
                  <a:pos x="540" y="82"/>
                </a:cxn>
                <a:cxn ang="0">
                  <a:pos x="540" y="0"/>
                </a:cxn>
                <a:cxn ang="0">
                  <a:pos x="0" y="0"/>
                </a:cxn>
                <a:cxn ang="0">
                  <a:pos x="0" y="0"/>
                </a:cxn>
                <a:cxn ang="0">
                  <a:pos x="0" y="0"/>
                </a:cxn>
              </a:cxnLst>
              <a:rect l="0" t="0" r="r" b="b"/>
              <a:pathLst>
                <a:path w="540" h="82">
                  <a:moveTo>
                    <a:pt x="0" y="0"/>
                  </a:moveTo>
                  <a:lnTo>
                    <a:pt x="0" y="82"/>
                  </a:lnTo>
                  <a:lnTo>
                    <a:pt x="540" y="82"/>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2" name="Freeform 9"/>
            <p:cNvSpPr>
              <a:spLocks noChangeAspect="1"/>
            </p:cNvSpPr>
            <p:nvPr/>
          </p:nvSpPr>
          <p:spPr bwMode="auto">
            <a:xfrm>
              <a:off x="5409" y="8847"/>
              <a:ext cx="157" cy="20"/>
            </a:xfrm>
            <a:custGeom>
              <a:avLst/>
              <a:gdLst/>
              <a:ahLst/>
              <a:cxnLst>
                <a:cxn ang="0">
                  <a:pos x="0" y="0"/>
                </a:cxn>
                <a:cxn ang="0">
                  <a:pos x="0" y="82"/>
                </a:cxn>
                <a:cxn ang="0">
                  <a:pos x="542" y="82"/>
                </a:cxn>
                <a:cxn ang="0">
                  <a:pos x="542" y="0"/>
                </a:cxn>
                <a:cxn ang="0">
                  <a:pos x="0" y="0"/>
                </a:cxn>
                <a:cxn ang="0">
                  <a:pos x="0" y="0"/>
                </a:cxn>
                <a:cxn ang="0">
                  <a:pos x="0" y="0"/>
                </a:cxn>
              </a:cxnLst>
              <a:rect l="0" t="0" r="r" b="b"/>
              <a:pathLst>
                <a:path w="542" h="82">
                  <a:moveTo>
                    <a:pt x="0" y="0"/>
                  </a:moveTo>
                  <a:lnTo>
                    <a:pt x="0" y="82"/>
                  </a:lnTo>
                  <a:lnTo>
                    <a:pt x="542" y="82"/>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3" name="Freeform 10"/>
            <p:cNvSpPr>
              <a:spLocks noChangeAspect="1"/>
            </p:cNvSpPr>
            <p:nvPr/>
          </p:nvSpPr>
          <p:spPr bwMode="auto">
            <a:xfrm>
              <a:off x="5593" y="8847"/>
              <a:ext cx="158" cy="20"/>
            </a:xfrm>
            <a:custGeom>
              <a:avLst/>
              <a:gdLst/>
              <a:ahLst/>
              <a:cxnLst>
                <a:cxn ang="0">
                  <a:pos x="0" y="0"/>
                </a:cxn>
                <a:cxn ang="0">
                  <a:pos x="0" y="82"/>
                </a:cxn>
                <a:cxn ang="0">
                  <a:pos x="543" y="82"/>
                </a:cxn>
                <a:cxn ang="0">
                  <a:pos x="543" y="0"/>
                </a:cxn>
                <a:cxn ang="0">
                  <a:pos x="0" y="0"/>
                </a:cxn>
                <a:cxn ang="0">
                  <a:pos x="0" y="0"/>
                </a:cxn>
                <a:cxn ang="0">
                  <a:pos x="0" y="0"/>
                </a:cxn>
              </a:cxnLst>
              <a:rect l="0" t="0" r="r" b="b"/>
              <a:pathLst>
                <a:path w="543" h="82">
                  <a:moveTo>
                    <a:pt x="0" y="0"/>
                  </a:moveTo>
                  <a:lnTo>
                    <a:pt x="0" y="82"/>
                  </a:lnTo>
                  <a:lnTo>
                    <a:pt x="543" y="82"/>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4" name="Freeform 11"/>
            <p:cNvSpPr>
              <a:spLocks noChangeAspect="1"/>
            </p:cNvSpPr>
            <p:nvPr/>
          </p:nvSpPr>
          <p:spPr bwMode="auto">
            <a:xfrm>
              <a:off x="5870" y="8894"/>
              <a:ext cx="65" cy="54"/>
            </a:xfrm>
            <a:custGeom>
              <a:avLst/>
              <a:gdLst/>
              <a:ahLst/>
              <a:cxnLst>
                <a:cxn ang="0">
                  <a:pos x="0" y="0"/>
                </a:cxn>
                <a:cxn ang="0">
                  <a:pos x="0" y="218"/>
                </a:cxn>
                <a:cxn ang="0">
                  <a:pos x="226" y="218"/>
                </a:cxn>
                <a:cxn ang="0">
                  <a:pos x="226" y="0"/>
                </a:cxn>
                <a:cxn ang="0">
                  <a:pos x="0" y="0"/>
                </a:cxn>
                <a:cxn ang="0">
                  <a:pos x="0" y="0"/>
                </a:cxn>
                <a:cxn ang="0">
                  <a:pos x="0" y="0"/>
                </a:cxn>
              </a:cxnLst>
              <a:rect l="0" t="0" r="r" b="b"/>
              <a:pathLst>
                <a:path w="226" h="218">
                  <a:moveTo>
                    <a:pt x="0" y="0"/>
                  </a:moveTo>
                  <a:lnTo>
                    <a:pt x="0" y="218"/>
                  </a:lnTo>
                  <a:lnTo>
                    <a:pt x="226" y="218"/>
                  </a:lnTo>
                  <a:lnTo>
                    <a:pt x="226"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5" name="Freeform 12"/>
            <p:cNvSpPr>
              <a:spLocks noChangeAspect="1"/>
            </p:cNvSpPr>
            <p:nvPr/>
          </p:nvSpPr>
          <p:spPr bwMode="auto">
            <a:xfrm>
              <a:off x="5225" y="8894"/>
              <a:ext cx="157" cy="54"/>
            </a:xfrm>
            <a:custGeom>
              <a:avLst/>
              <a:gdLst/>
              <a:ahLst/>
              <a:cxnLst>
                <a:cxn ang="0">
                  <a:pos x="0" y="0"/>
                </a:cxn>
                <a:cxn ang="0">
                  <a:pos x="0" y="218"/>
                </a:cxn>
                <a:cxn ang="0">
                  <a:pos x="540" y="218"/>
                </a:cxn>
                <a:cxn ang="0">
                  <a:pos x="540" y="0"/>
                </a:cxn>
                <a:cxn ang="0">
                  <a:pos x="0" y="0"/>
                </a:cxn>
                <a:cxn ang="0">
                  <a:pos x="0" y="0"/>
                </a:cxn>
                <a:cxn ang="0">
                  <a:pos x="0" y="0"/>
                </a:cxn>
              </a:cxnLst>
              <a:rect l="0" t="0" r="r" b="b"/>
              <a:pathLst>
                <a:path w="540" h="218">
                  <a:moveTo>
                    <a:pt x="0" y="0"/>
                  </a:moveTo>
                  <a:lnTo>
                    <a:pt x="0" y="218"/>
                  </a:lnTo>
                  <a:lnTo>
                    <a:pt x="540" y="218"/>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6" name="Freeform 13"/>
            <p:cNvSpPr>
              <a:spLocks noChangeAspect="1"/>
            </p:cNvSpPr>
            <p:nvPr/>
          </p:nvSpPr>
          <p:spPr bwMode="auto">
            <a:xfrm>
              <a:off x="5409" y="8894"/>
              <a:ext cx="157" cy="54"/>
            </a:xfrm>
            <a:custGeom>
              <a:avLst/>
              <a:gdLst/>
              <a:ahLst/>
              <a:cxnLst>
                <a:cxn ang="0">
                  <a:pos x="0" y="0"/>
                </a:cxn>
                <a:cxn ang="0">
                  <a:pos x="0" y="218"/>
                </a:cxn>
                <a:cxn ang="0">
                  <a:pos x="542" y="218"/>
                </a:cxn>
                <a:cxn ang="0">
                  <a:pos x="542" y="0"/>
                </a:cxn>
                <a:cxn ang="0">
                  <a:pos x="0" y="0"/>
                </a:cxn>
                <a:cxn ang="0">
                  <a:pos x="0" y="0"/>
                </a:cxn>
                <a:cxn ang="0">
                  <a:pos x="0" y="0"/>
                </a:cxn>
              </a:cxnLst>
              <a:rect l="0" t="0" r="r" b="b"/>
              <a:pathLst>
                <a:path w="542" h="218">
                  <a:moveTo>
                    <a:pt x="0" y="0"/>
                  </a:moveTo>
                  <a:lnTo>
                    <a:pt x="0" y="218"/>
                  </a:lnTo>
                  <a:lnTo>
                    <a:pt x="542" y="218"/>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7" name="Freeform 14"/>
            <p:cNvSpPr>
              <a:spLocks noChangeAspect="1"/>
            </p:cNvSpPr>
            <p:nvPr/>
          </p:nvSpPr>
          <p:spPr bwMode="auto">
            <a:xfrm>
              <a:off x="5593" y="8894"/>
              <a:ext cx="158" cy="54"/>
            </a:xfrm>
            <a:custGeom>
              <a:avLst/>
              <a:gdLst/>
              <a:ahLst/>
              <a:cxnLst>
                <a:cxn ang="0">
                  <a:pos x="0" y="0"/>
                </a:cxn>
                <a:cxn ang="0">
                  <a:pos x="0" y="218"/>
                </a:cxn>
                <a:cxn ang="0">
                  <a:pos x="543" y="218"/>
                </a:cxn>
                <a:cxn ang="0">
                  <a:pos x="543" y="0"/>
                </a:cxn>
                <a:cxn ang="0">
                  <a:pos x="0" y="0"/>
                </a:cxn>
                <a:cxn ang="0">
                  <a:pos x="0" y="0"/>
                </a:cxn>
                <a:cxn ang="0">
                  <a:pos x="0" y="0"/>
                </a:cxn>
              </a:cxnLst>
              <a:rect l="0" t="0" r="r" b="b"/>
              <a:pathLst>
                <a:path w="543" h="218">
                  <a:moveTo>
                    <a:pt x="0" y="0"/>
                  </a:moveTo>
                  <a:lnTo>
                    <a:pt x="0" y="218"/>
                  </a:lnTo>
                  <a:lnTo>
                    <a:pt x="543" y="218"/>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8" name="Freeform 15"/>
            <p:cNvSpPr>
              <a:spLocks noChangeAspect="1"/>
            </p:cNvSpPr>
            <p:nvPr/>
          </p:nvSpPr>
          <p:spPr bwMode="auto">
            <a:xfrm>
              <a:off x="5777" y="8847"/>
              <a:ext cx="158" cy="20"/>
            </a:xfrm>
            <a:custGeom>
              <a:avLst/>
              <a:gdLst/>
              <a:ahLst/>
              <a:cxnLst>
                <a:cxn ang="0">
                  <a:pos x="0" y="0"/>
                </a:cxn>
                <a:cxn ang="0">
                  <a:pos x="0" y="85"/>
                </a:cxn>
                <a:cxn ang="0">
                  <a:pos x="544" y="85"/>
                </a:cxn>
                <a:cxn ang="0">
                  <a:pos x="544" y="0"/>
                </a:cxn>
                <a:cxn ang="0">
                  <a:pos x="0" y="0"/>
                </a:cxn>
                <a:cxn ang="0">
                  <a:pos x="0" y="0"/>
                </a:cxn>
                <a:cxn ang="0">
                  <a:pos x="0" y="0"/>
                </a:cxn>
              </a:cxnLst>
              <a:rect l="0" t="0" r="r" b="b"/>
              <a:pathLst>
                <a:path w="544" h="85">
                  <a:moveTo>
                    <a:pt x="0" y="0"/>
                  </a:moveTo>
                  <a:lnTo>
                    <a:pt x="0" y="85"/>
                  </a:lnTo>
                  <a:lnTo>
                    <a:pt x="544" y="85"/>
                  </a:lnTo>
                  <a:lnTo>
                    <a:pt x="544"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9" name="Freeform 16"/>
            <p:cNvSpPr>
              <a:spLocks noChangeAspect="1"/>
            </p:cNvSpPr>
            <p:nvPr/>
          </p:nvSpPr>
          <p:spPr bwMode="auto">
            <a:xfrm>
              <a:off x="5652" y="8755"/>
              <a:ext cx="237" cy="47"/>
            </a:xfrm>
            <a:custGeom>
              <a:avLst/>
              <a:gdLst/>
              <a:ahLst/>
              <a:cxnLst>
                <a:cxn ang="0">
                  <a:pos x="0" y="188"/>
                </a:cxn>
                <a:cxn ang="0">
                  <a:pos x="0" y="0"/>
                </a:cxn>
                <a:cxn ang="0">
                  <a:pos x="816" y="0"/>
                </a:cxn>
                <a:cxn ang="0">
                  <a:pos x="816" y="188"/>
                </a:cxn>
                <a:cxn ang="0">
                  <a:pos x="747" y="188"/>
                </a:cxn>
                <a:cxn ang="0">
                  <a:pos x="747" y="80"/>
                </a:cxn>
                <a:cxn ang="0">
                  <a:pos x="68" y="80"/>
                </a:cxn>
                <a:cxn ang="0">
                  <a:pos x="68" y="188"/>
                </a:cxn>
                <a:cxn ang="0">
                  <a:pos x="0" y="188"/>
                </a:cxn>
                <a:cxn ang="0">
                  <a:pos x="0" y="188"/>
                </a:cxn>
                <a:cxn ang="0">
                  <a:pos x="0" y="188"/>
                </a:cxn>
              </a:cxnLst>
              <a:rect l="0" t="0" r="r" b="b"/>
              <a:pathLst>
                <a:path w="816" h="188">
                  <a:moveTo>
                    <a:pt x="0" y="188"/>
                  </a:moveTo>
                  <a:lnTo>
                    <a:pt x="0" y="0"/>
                  </a:lnTo>
                  <a:lnTo>
                    <a:pt x="816" y="0"/>
                  </a:lnTo>
                  <a:lnTo>
                    <a:pt x="816" y="188"/>
                  </a:lnTo>
                  <a:lnTo>
                    <a:pt x="747" y="188"/>
                  </a:lnTo>
                  <a:lnTo>
                    <a:pt x="747" y="80"/>
                  </a:lnTo>
                  <a:lnTo>
                    <a:pt x="68" y="80"/>
                  </a:lnTo>
                  <a:lnTo>
                    <a:pt x="68" y="188"/>
                  </a:lnTo>
                  <a:lnTo>
                    <a:pt x="0"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0" name="Freeform 17"/>
            <p:cNvSpPr>
              <a:spLocks noChangeAspect="1"/>
            </p:cNvSpPr>
            <p:nvPr/>
          </p:nvSpPr>
          <p:spPr bwMode="auto">
            <a:xfrm>
              <a:off x="5270" y="8609"/>
              <a:ext cx="192" cy="199"/>
            </a:xfrm>
            <a:custGeom>
              <a:avLst/>
              <a:gdLst/>
              <a:ahLst/>
              <a:cxnLst>
                <a:cxn ang="0">
                  <a:pos x="0" y="816"/>
                </a:cxn>
                <a:cxn ang="0">
                  <a:pos x="0" y="0"/>
                </a:cxn>
                <a:cxn ang="0">
                  <a:pos x="657" y="0"/>
                </a:cxn>
                <a:cxn ang="0">
                  <a:pos x="657" y="816"/>
                </a:cxn>
                <a:cxn ang="0">
                  <a:pos x="588" y="816"/>
                </a:cxn>
                <a:cxn ang="0">
                  <a:pos x="588" y="81"/>
                </a:cxn>
                <a:cxn ang="0">
                  <a:pos x="68" y="81"/>
                </a:cxn>
                <a:cxn ang="0">
                  <a:pos x="68" y="816"/>
                </a:cxn>
                <a:cxn ang="0">
                  <a:pos x="0" y="816"/>
                </a:cxn>
                <a:cxn ang="0">
                  <a:pos x="0" y="816"/>
                </a:cxn>
                <a:cxn ang="0">
                  <a:pos x="0" y="816"/>
                </a:cxn>
              </a:cxnLst>
              <a:rect l="0" t="0" r="r" b="b"/>
              <a:pathLst>
                <a:path w="657" h="816">
                  <a:moveTo>
                    <a:pt x="0" y="816"/>
                  </a:moveTo>
                  <a:lnTo>
                    <a:pt x="0" y="0"/>
                  </a:lnTo>
                  <a:lnTo>
                    <a:pt x="657" y="0"/>
                  </a:lnTo>
                  <a:lnTo>
                    <a:pt x="657" y="816"/>
                  </a:lnTo>
                  <a:lnTo>
                    <a:pt x="588" y="816"/>
                  </a:lnTo>
                  <a:lnTo>
                    <a:pt x="588" y="81"/>
                  </a:lnTo>
                  <a:lnTo>
                    <a:pt x="68" y="81"/>
                  </a:lnTo>
                  <a:lnTo>
                    <a:pt x="68" y="816"/>
                  </a:lnTo>
                  <a:lnTo>
                    <a:pt x="0" y="81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1" name="Freeform 18"/>
            <p:cNvSpPr>
              <a:spLocks noChangeAspect="1"/>
            </p:cNvSpPr>
            <p:nvPr/>
          </p:nvSpPr>
          <p:spPr bwMode="auto">
            <a:xfrm>
              <a:off x="5270" y="8550"/>
              <a:ext cx="192" cy="59"/>
            </a:xfrm>
            <a:custGeom>
              <a:avLst/>
              <a:gdLst/>
              <a:ahLst/>
              <a:cxnLst>
                <a:cxn ang="0">
                  <a:pos x="0" y="0"/>
                </a:cxn>
                <a:cxn ang="0">
                  <a:pos x="159" y="245"/>
                </a:cxn>
                <a:cxn ang="0">
                  <a:pos x="499" y="245"/>
                </a:cxn>
                <a:cxn ang="0">
                  <a:pos x="657" y="0"/>
                </a:cxn>
                <a:cxn ang="0">
                  <a:pos x="0" y="0"/>
                </a:cxn>
                <a:cxn ang="0">
                  <a:pos x="0" y="0"/>
                </a:cxn>
                <a:cxn ang="0">
                  <a:pos x="0" y="0"/>
                </a:cxn>
              </a:cxnLst>
              <a:rect l="0" t="0" r="r" b="b"/>
              <a:pathLst>
                <a:path w="657" h="245">
                  <a:moveTo>
                    <a:pt x="0" y="0"/>
                  </a:moveTo>
                  <a:lnTo>
                    <a:pt x="159" y="245"/>
                  </a:lnTo>
                  <a:lnTo>
                    <a:pt x="499" y="245"/>
                  </a:lnTo>
                  <a:lnTo>
                    <a:pt x="657"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2" name="Freeform 19"/>
            <p:cNvSpPr>
              <a:spLocks noChangeAspect="1"/>
            </p:cNvSpPr>
            <p:nvPr/>
          </p:nvSpPr>
          <p:spPr bwMode="auto">
            <a:xfrm>
              <a:off x="5270" y="8505"/>
              <a:ext cx="192" cy="45"/>
            </a:xfrm>
            <a:custGeom>
              <a:avLst/>
              <a:gdLst/>
              <a:ahLst/>
              <a:cxnLst>
                <a:cxn ang="0">
                  <a:pos x="657" y="188"/>
                </a:cxn>
                <a:cxn ang="0">
                  <a:pos x="657" y="0"/>
                </a:cxn>
                <a:cxn ang="0">
                  <a:pos x="0" y="0"/>
                </a:cxn>
                <a:cxn ang="0">
                  <a:pos x="0" y="188"/>
                </a:cxn>
                <a:cxn ang="0">
                  <a:pos x="68" y="188"/>
                </a:cxn>
                <a:cxn ang="0">
                  <a:pos x="68" y="81"/>
                </a:cxn>
                <a:cxn ang="0">
                  <a:pos x="588" y="81"/>
                </a:cxn>
                <a:cxn ang="0">
                  <a:pos x="588" y="188"/>
                </a:cxn>
                <a:cxn ang="0">
                  <a:pos x="657" y="188"/>
                </a:cxn>
                <a:cxn ang="0">
                  <a:pos x="657" y="188"/>
                </a:cxn>
                <a:cxn ang="0">
                  <a:pos x="657" y="188"/>
                </a:cxn>
              </a:cxnLst>
              <a:rect l="0" t="0" r="r" b="b"/>
              <a:pathLst>
                <a:path w="657" h="188">
                  <a:moveTo>
                    <a:pt x="657" y="188"/>
                  </a:moveTo>
                  <a:lnTo>
                    <a:pt x="657" y="0"/>
                  </a:lnTo>
                  <a:lnTo>
                    <a:pt x="0" y="0"/>
                  </a:lnTo>
                  <a:lnTo>
                    <a:pt x="0" y="188"/>
                  </a:lnTo>
                  <a:lnTo>
                    <a:pt x="68" y="188"/>
                  </a:lnTo>
                  <a:lnTo>
                    <a:pt x="68" y="81"/>
                  </a:lnTo>
                  <a:lnTo>
                    <a:pt x="588" y="81"/>
                  </a:lnTo>
                  <a:lnTo>
                    <a:pt x="588" y="188"/>
                  </a:lnTo>
                  <a:lnTo>
                    <a:pt x="657"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3" name="Freeform 20"/>
            <p:cNvSpPr>
              <a:spLocks noChangeAspect="1"/>
            </p:cNvSpPr>
            <p:nvPr/>
          </p:nvSpPr>
          <p:spPr bwMode="auto">
            <a:xfrm>
              <a:off x="5284" y="8656"/>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4" name="Freeform 21"/>
            <p:cNvSpPr>
              <a:spLocks noChangeAspect="1"/>
            </p:cNvSpPr>
            <p:nvPr/>
          </p:nvSpPr>
          <p:spPr bwMode="auto">
            <a:xfrm>
              <a:off x="5284" y="8702"/>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5" name="Freeform 22"/>
            <p:cNvSpPr>
              <a:spLocks noChangeAspect="1"/>
            </p:cNvSpPr>
            <p:nvPr/>
          </p:nvSpPr>
          <p:spPr bwMode="auto">
            <a:xfrm>
              <a:off x="5363" y="8412"/>
              <a:ext cx="13" cy="99"/>
            </a:xfrm>
            <a:custGeom>
              <a:avLst/>
              <a:gdLst/>
              <a:ahLst/>
              <a:cxnLst>
                <a:cxn ang="0">
                  <a:pos x="0" y="406"/>
                </a:cxn>
                <a:cxn ang="0">
                  <a:pos x="0" y="0"/>
                </a:cxn>
                <a:cxn ang="0">
                  <a:pos x="45" y="0"/>
                </a:cxn>
                <a:cxn ang="0">
                  <a:pos x="45" y="406"/>
                </a:cxn>
                <a:cxn ang="0">
                  <a:pos x="0" y="406"/>
                </a:cxn>
                <a:cxn ang="0">
                  <a:pos x="0" y="406"/>
                </a:cxn>
                <a:cxn ang="0">
                  <a:pos x="0" y="406"/>
                </a:cxn>
              </a:cxnLst>
              <a:rect l="0" t="0" r="r" b="b"/>
              <a:pathLst>
                <a:path w="45" h="406">
                  <a:moveTo>
                    <a:pt x="0" y="406"/>
                  </a:moveTo>
                  <a:lnTo>
                    <a:pt x="0" y="0"/>
                  </a:lnTo>
                  <a:lnTo>
                    <a:pt x="45" y="0"/>
                  </a:lnTo>
                  <a:lnTo>
                    <a:pt x="45" y="406"/>
                  </a:lnTo>
                  <a:lnTo>
                    <a:pt x="0" y="40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grpSp>
      <p:sp>
        <p:nvSpPr>
          <p:cNvPr id="26" name="Bulle rectangulaire à coins arrondis 25"/>
          <p:cNvSpPr>
            <a:spLocks/>
          </p:cNvSpPr>
          <p:nvPr/>
        </p:nvSpPr>
        <p:spPr>
          <a:xfrm>
            <a:off x="4076700" y="4806601"/>
            <a:ext cx="2667000" cy="359997"/>
          </a:xfrm>
          <a:prstGeom prst="wedgeRoundRectCallout">
            <a:avLst>
              <a:gd name="adj1" fmla="val 66600"/>
              <a:gd name="adj2" fmla="val -185830"/>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Poitiers de F-BC, vertical Echo</a:t>
            </a:r>
          </a:p>
        </p:txBody>
      </p:sp>
      <p:sp>
        <p:nvSpPr>
          <p:cNvPr id="27" name="Bulle rectangulaire à coins arrondis 26"/>
          <p:cNvSpPr>
            <a:spLocks/>
          </p:cNvSpPr>
          <p:nvPr/>
        </p:nvSpPr>
        <p:spPr>
          <a:xfrm>
            <a:off x="3784600" y="4806601"/>
            <a:ext cx="3429000" cy="490800"/>
          </a:xfrm>
          <a:prstGeom prst="wedgeRoundRectCallout">
            <a:avLst>
              <a:gd name="adj1" fmla="val 48340"/>
              <a:gd name="adj2" fmla="val -143574"/>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Je rappelle vertical Echo Alpha, F-BC</a:t>
            </a:r>
          </a:p>
        </p:txBody>
      </p:sp>
      <p:sp>
        <p:nvSpPr>
          <p:cNvPr id="28" name="Bulle rectangulaire à coins arrondis 27"/>
          <p:cNvSpPr/>
          <p:nvPr/>
        </p:nvSpPr>
        <p:spPr>
          <a:xfrm>
            <a:off x="1604407" y="2040443"/>
            <a:ext cx="2738993" cy="789591"/>
          </a:xfrm>
          <a:prstGeom prst="wedgeRoundRectCallout">
            <a:avLst>
              <a:gd name="adj1" fmla="val 51546"/>
              <a:gd name="adj2" fmla="val 102669"/>
              <a:gd name="adj3" fmla="val 16667"/>
            </a:avLst>
          </a:prstGeom>
          <a:ln w="28575" cmpd="sng"/>
        </p:spPr>
        <p:style>
          <a:lnRef idx="3">
            <a:schemeClr val="lt1"/>
          </a:lnRef>
          <a:fillRef idx="1">
            <a:schemeClr val="accent2"/>
          </a:fillRef>
          <a:effectRef idx="1">
            <a:schemeClr val="accent2"/>
          </a:effectRef>
          <a:fontRef idx="minor">
            <a:schemeClr val="lt1"/>
          </a:fontRef>
        </p:style>
        <p:txBody>
          <a:bodyPr rtlCol="0" anchor="ctr"/>
          <a:lstStyle/>
          <a:p>
            <a:pPr algn="ctr"/>
            <a:r>
              <a:rPr lang="fr-FR" sz="1400" dirty="0">
                <a:solidFill>
                  <a:srgbClr val="FFFFFF"/>
                </a:solidFill>
                <a:latin typeface="Arial"/>
                <a:cs typeface="Arial"/>
              </a:rPr>
              <a:t>F-BC, pas de trafic connu, rappelez vertical Echo Alpha.</a:t>
            </a:r>
          </a:p>
        </p:txBody>
      </p:sp>
    </p:spTree>
    <p:extLst>
      <p:ext uri="{BB962C8B-B14F-4D97-AF65-F5344CB8AC3E}">
        <p14:creationId xmlns:p14="http://schemas.microsoft.com/office/powerpoint/2010/main" val="16023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69 0.00069 L -0.12431 -0.02153 " pathEditMode="relative" ptsTypes="AA">
                                      <p:cBhvr>
                                        <p:cTn id="6" dur="2000" fill="hold"/>
                                        <p:tgtEl>
                                          <p:spTgt spid="3"/>
                                        </p:tgtEl>
                                        <p:attrNameLst>
                                          <p:attrName>ppt_x</p:attrName>
                                          <p:attrName>ppt_y</p:attrName>
                                        </p:attrNameLst>
                                      </p:cBhvr>
                                    </p:animMotion>
                                  </p:childTnLst>
                                </p:cTn>
                              </p:par>
                            </p:childTnLst>
                          </p:cTn>
                        </p:par>
                        <p:par>
                          <p:cTn id="7" fill="hold">
                            <p:stCondLst>
                              <p:cond delay="2000"/>
                            </p:stCondLst>
                            <p:childTnLst>
                              <p:par>
                                <p:cTn id="8" presetID="12" presetClass="entr" presetSubtype="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90600" y="18600"/>
            <a:ext cx="7234114" cy="6839400"/>
          </a:xfrm>
          <a:prstGeom prst="rect">
            <a:avLst/>
          </a:prstGeom>
        </p:spPr>
      </p:pic>
      <p:sp>
        <p:nvSpPr>
          <p:cNvPr id="3" name="Sourire 2"/>
          <p:cNvSpPr>
            <a:spLocks noChangeAspect="1"/>
          </p:cNvSpPr>
          <p:nvPr/>
        </p:nvSpPr>
        <p:spPr>
          <a:xfrm>
            <a:off x="7010400" y="4191000"/>
            <a:ext cx="164999" cy="160799"/>
          </a:xfrm>
          <a:prstGeom prst="smileyFace">
            <a:avLst/>
          </a:prstGeom>
          <a:solidFill>
            <a:schemeClr val="accent5"/>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1"/>
          <p:cNvSpPr>
            <a:spLocks noChangeArrowheads="1"/>
          </p:cNvSpPr>
          <p:nvPr/>
        </p:nvSpPr>
        <p:spPr bwMode="auto">
          <a:xfrm>
            <a:off x="2670398" y="69400"/>
            <a:ext cx="3677726" cy="537598"/>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lIns="91440" tIns="45720" rIns="91440" bIns="45720" rtlCol="0" anchor="t" anchorCtr="0">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1200"/>
              </a:spcAft>
            </a:pPr>
            <a:r>
              <a:rPr lang="fr-FR" sz="2000" b="1" dirty="0">
                <a:ln w="0"/>
                <a:solidFill>
                  <a:schemeClr val="bg1"/>
                </a:solidFill>
                <a:effectLst>
                  <a:reflection blurRad="12700" stA="50000" endPos="50000" dist="5000" dir="5400000" sy="-100000" rotWithShape="0"/>
                </a:effectLst>
                <a:latin typeface="Calibri" pitchFamily="34" charset="0"/>
                <a:ea typeface="+mj-ea"/>
                <a:cs typeface="+mj-cs"/>
              </a:rPr>
              <a:t>Au point de clairance limite</a:t>
            </a:r>
          </a:p>
        </p:txBody>
      </p:sp>
      <p:grpSp>
        <p:nvGrpSpPr>
          <p:cNvPr id="5" name="Group 2"/>
          <p:cNvGrpSpPr>
            <a:grpSpLocks noChangeAspect="1"/>
          </p:cNvGrpSpPr>
          <p:nvPr/>
        </p:nvGrpSpPr>
        <p:grpSpPr bwMode="auto">
          <a:xfrm>
            <a:off x="4343400" y="3200400"/>
            <a:ext cx="453356" cy="407791"/>
            <a:chOff x="5132" y="8412"/>
            <a:chExt cx="902" cy="582"/>
          </a:xfrm>
          <a:effectLst/>
        </p:grpSpPr>
        <p:sp>
          <p:nvSpPr>
            <p:cNvPr id="6" name="Freeform 3"/>
            <p:cNvSpPr>
              <a:spLocks noChangeAspect="1"/>
            </p:cNvSpPr>
            <p:nvPr/>
          </p:nvSpPr>
          <p:spPr bwMode="auto">
            <a:xfrm>
              <a:off x="5282" y="8517"/>
              <a:ext cx="167" cy="288"/>
            </a:xfrm>
            <a:custGeom>
              <a:avLst/>
              <a:gdLst/>
              <a:ahLst/>
              <a:cxnLst>
                <a:cxn ang="0">
                  <a:pos x="0" y="1185"/>
                </a:cxn>
                <a:cxn ang="0">
                  <a:pos x="0" y="424"/>
                </a:cxn>
                <a:cxn ang="0">
                  <a:pos x="182" y="424"/>
                </a:cxn>
                <a:cxn ang="0">
                  <a:pos x="0" y="133"/>
                </a:cxn>
                <a:cxn ang="0">
                  <a:pos x="0" y="0"/>
                </a:cxn>
                <a:cxn ang="0">
                  <a:pos x="574" y="0"/>
                </a:cxn>
                <a:cxn ang="0">
                  <a:pos x="574" y="133"/>
                </a:cxn>
                <a:cxn ang="0">
                  <a:pos x="400" y="424"/>
                </a:cxn>
                <a:cxn ang="0">
                  <a:pos x="574" y="424"/>
                </a:cxn>
                <a:cxn ang="0">
                  <a:pos x="574" y="1185"/>
                </a:cxn>
                <a:cxn ang="0">
                  <a:pos x="0" y="1185"/>
                </a:cxn>
                <a:cxn ang="0">
                  <a:pos x="0" y="1185"/>
                </a:cxn>
                <a:cxn ang="0">
                  <a:pos x="0" y="1185"/>
                </a:cxn>
              </a:cxnLst>
              <a:rect l="0" t="0" r="r" b="b"/>
              <a:pathLst>
                <a:path w="574" h="1185">
                  <a:moveTo>
                    <a:pt x="0" y="1185"/>
                  </a:moveTo>
                  <a:lnTo>
                    <a:pt x="0" y="424"/>
                  </a:lnTo>
                  <a:lnTo>
                    <a:pt x="182" y="424"/>
                  </a:lnTo>
                  <a:lnTo>
                    <a:pt x="0" y="133"/>
                  </a:lnTo>
                  <a:lnTo>
                    <a:pt x="0" y="0"/>
                  </a:lnTo>
                  <a:lnTo>
                    <a:pt x="574" y="0"/>
                  </a:lnTo>
                  <a:lnTo>
                    <a:pt x="574" y="133"/>
                  </a:lnTo>
                  <a:lnTo>
                    <a:pt x="400" y="424"/>
                  </a:lnTo>
                  <a:lnTo>
                    <a:pt x="574" y="424"/>
                  </a:lnTo>
                  <a:lnTo>
                    <a:pt x="574" y="1185"/>
                  </a:lnTo>
                  <a:lnTo>
                    <a:pt x="0" y="1185"/>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7" name="Freeform 4"/>
            <p:cNvSpPr>
              <a:spLocks noChangeAspect="1"/>
            </p:cNvSpPr>
            <p:nvPr/>
          </p:nvSpPr>
          <p:spPr bwMode="auto">
            <a:xfrm>
              <a:off x="5663" y="8768"/>
              <a:ext cx="215" cy="37"/>
            </a:xfrm>
            <a:custGeom>
              <a:avLst/>
              <a:gdLst/>
              <a:ahLst/>
              <a:cxnLst>
                <a:cxn ang="0">
                  <a:pos x="0" y="158"/>
                </a:cxn>
                <a:cxn ang="0">
                  <a:pos x="0" y="0"/>
                </a:cxn>
                <a:cxn ang="0">
                  <a:pos x="745" y="0"/>
                </a:cxn>
                <a:cxn ang="0">
                  <a:pos x="745" y="158"/>
                </a:cxn>
                <a:cxn ang="0">
                  <a:pos x="0" y="158"/>
                </a:cxn>
                <a:cxn ang="0">
                  <a:pos x="0" y="158"/>
                </a:cxn>
                <a:cxn ang="0">
                  <a:pos x="0" y="158"/>
                </a:cxn>
              </a:cxnLst>
              <a:rect l="0" t="0" r="r" b="b"/>
              <a:pathLst>
                <a:path w="745" h="158">
                  <a:moveTo>
                    <a:pt x="0" y="158"/>
                  </a:moveTo>
                  <a:lnTo>
                    <a:pt x="0" y="0"/>
                  </a:lnTo>
                  <a:lnTo>
                    <a:pt x="745" y="0"/>
                  </a:lnTo>
                  <a:lnTo>
                    <a:pt x="745" y="158"/>
                  </a:lnTo>
                  <a:lnTo>
                    <a:pt x="0" y="158"/>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8" name="Freeform 5"/>
            <p:cNvSpPr>
              <a:spLocks noChangeAspect="1"/>
            </p:cNvSpPr>
            <p:nvPr/>
          </p:nvSpPr>
          <p:spPr bwMode="auto">
            <a:xfrm>
              <a:off x="5187" y="8811"/>
              <a:ext cx="785" cy="171"/>
            </a:xfrm>
            <a:custGeom>
              <a:avLst/>
              <a:gdLst/>
              <a:ahLst/>
              <a:cxnLst>
                <a:cxn ang="0">
                  <a:pos x="0" y="700"/>
                </a:cxn>
                <a:cxn ang="0">
                  <a:pos x="0" y="0"/>
                </a:cxn>
                <a:cxn ang="0">
                  <a:pos x="2709" y="0"/>
                </a:cxn>
                <a:cxn ang="0">
                  <a:pos x="2709" y="700"/>
                </a:cxn>
                <a:cxn ang="0">
                  <a:pos x="0" y="700"/>
                </a:cxn>
                <a:cxn ang="0">
                  <a:pos x="0" y="700"/>
                </a:cxn>
                <a:cxn ang="0">
                  <a:pos x="0" y="700"/>
                </a:cxn>
              </a:cxnLst>
              <a:rect l="0" t="0" r="r" b="b"/>
              <a:pathLst>
                <a:path w="2709" h="700">
                  <a:moveTo>
                    <a:pt x="0" y="700"/>
                  </a:moveTo>
                  <a:lnTo>
                    <a:pt x="0" y="0"/>
                  </a:lnTo>
                  <a:lnTo>
                    <a:pt x="2709" y="0"/>
                  </a:lnTo>
                  <a:lnTo>
                    <a:pt x="2709" y="700"/>
                  </a:lnTo>
                  <a:lnTo>
                    <a:pt x="0" y="700"/>
                  </a:lnTo>
                  <a:close/>
                </a:path>
              </a:pathLst>
            </a:custGeom>
            <a:solidFill>
              <a:srgbClr val="C1C0DB"/>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9" name="Freeform 6"/>
            <p:cNvSpPr>
              <a:spLocks noChangeAspect="1"/>
            </p:cNvSpPr>
            <p:nvPr/>
          </p:nvSpPr>
          <p:spPr bwMode="auto">
            <a:xfrm>
              <a:off x="5178" y="8802"/>
              <a:ext cx="804" cy="177"/>
            </a:xfrm>
            <a:custGeom>
              <a:avLst/>
              <a:gdLst/>
              <a:ahLst/>
              <a:cxnLst>
                <a:cxn ang="0">
                  <a:pos x="0" y="734"/>
                </a:cxn>
                <a:cxn ang="0">
                  <a:pos x="0" y="0"/>
                </a:cxn>
                <a:cxn ang="0">
                  <a:pos x="2766" y="0"/>
                </a:cxn>
                <a:cxn ang="0">
                  <a:pos x="2766" y="734"/>
                </a:cxn>
                <a:cxn ang="0">
                  <a:pos x="2699" y="734"/>
                </a:cxn>
                <a:cxn ang="0">
                  <a:pos x="2699" y="83"/>
                </a:cxn>
                <a:cxn ang="0">
                  <a:pos x="68" y="83"/>
                </a:cxn>
                <a:cxn ang="0">
                  <a:pos x="68" y="734"/>
                </a:cxn>
                <a:cxn ang="0">
                  <a:pos x="0" y="734"/>
                </a:cxn>
                <a:cxn ang="0">
                  <a:pos x="0" y="734"/>
                </a:cxn>
                <a:cxn ang="0">
                  <a:pos x="0" y="734"/>
                </a:cxn>
              </a:cxnLst>
              <a:rect l="0" t="0" r="r" b="b"/>
              <a:pathLst>
                <a:path w="2766" h="734">
                  <a:moveTo>
                    <a:pt x="0" y="734"/>
                  </a:moveTo>
                  <a:lnTo>
                    <a:pt x="0" y="0"/>
                  </a:lnTo>
                  <a:lnTo>
                    <a:pt x="2766" y="0"/>
                  </a:lnTo>
                  <a:lnTo>
                    <a:pt x="2766" y="734"/>
                  </a:lnTo>
                  <a:lnTo>
                    <a:pt x="2699" y="734"/>
                  </a:lnTo>
                  <a:lnTo>
                    <a:pt x="2699" y="83"/>
                  </a:lnTo>
                  <a:lnTo>
                    <a:pt x="68" y="83"/>
                  </a:lnTo>
                  <a:lnTo>
                    <a:pt x="68" y="734"/>
                  </a:lnTo>
                  <a:lnTo>
                    <a:pt x="0" y="734"/>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0" name="Freeform 7"/>
            <p:cNvSpPr>
              <a:spLocks noChangeAspect="1"/>
            </p:cNvSpPr>
            <p:nvPr/>
          </p:nvSpPr>
          <p:spPr bwMode="auto">
            <a:xfrm>
              <a:off x="5132" y="8894"/>
              <a:ext cx="902" cy="100"/>
            </a:xfrm>
            <a:custGeom>
              <a:avLst/>
              <a:gdLst/>
              <a:ahLst/>
              <a:cxnLst>
                <a:cxn ang="0">
                  <a:pos x="0" y="407"/>
                </a:cxn>
                <a:cxn ang="0">
                  <a:pos x="3108" y="407"/>
                </a:cxn>
                <a:cxn ang="0">
                  <a:pos x="3108" y="324"/>
                </a:cxn>
                <a:cxn ang="0">
                  <a:pos x="2450" y="324"/>
                </a:cxn>
                <a:cxn ang="0">
                  <a:pos x="2450" y="0"/>
                </a:cxn>
                <a:cxn ang="0">
                  <a:pos x="2224" y="0"/>
                </a:cxn>
                <a:cxn ang="0">
                  <a:pos x="2224" y="324"/>
                </a:cxn>
                <a:cxn ang="0">
                  <a:pos x="0" y="324"/>
                </a:cxn>
                <a:cxn ang="0">
                  <a:pos x="0" y="407"/>
                </a:cxn>
                <a:cxn ang="0">
                  <a:pos x="0" y="407"/>
                </a:cxn>
                <a:cxn ang="0">
                  <a:pos x="0" y="407"/>
                </a:cxn>
              </a:cxnLst>
              <a:rect l="0" t="0" r="r" b="b"/>
              <a:pathLst>
                <a:path w="3108" h="407">
                  <a:moveTo>
                    <a:pt x="0" y="407"/>
                  </a:moveTo>
                  <a:lnTo>
                    <a:pt x="3108" y="407"/>
                  </a:lnTo>
                  <a:lnTo>
                    <a:pt x="3108" y="324"/>
                  </a:lnTo>
                  <a:lnTo>
                    <a:pt x="2450" y="324"/>
                  </a:lnTo>
                  <a:lnTo>
                    <a:pt x="2450" y="0"/>
                  </a:lnTo>
                  <a:lnTo>
                    <a:pt x="2224" y="0"/>
                  </a:lnTo>
                  <a:lnTo>
                    <a:pt x="2224" y="324"/>
                  </a:lnTo>
                  <a:lnTo>
                    <a:pt x="0" y="324"/>
                  </a:lnTo>
                  <a:lnTo>
                    <a:pt x="0" y="407"/>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1" name="Freeform 8"/>
            <p:cNvSpPr>
              <a:spLocks noChangeAspect="1"/>
            </p:cNvSpPr>
            <p:nvPr/>
          </p:nvSpPr>
          <p:spPr bwMode="auto">
            <a:xfrm>
              <a:off x="5225" y="8847"/>
              <a:ext cx="157" cy="20"/>
            </a:xfrm>
            <a:custGeom>
              <a:avLst/>
              <a:gdLst/>
              <a:ahLst/>
              <a:cxnLst>
                <a:cxn ang="0">
                  <a:pos x="0" y="0"/>
                </a:cxn>
                <a:cxn ang="0">
                  <a:pos x="0" y="82"/>
                </a:cxn>
                <a:cxn ang="0">
                  <a:pos x="540" y="82"/>
                </a:cxn>
                <a:cxn ang="0">
                  <a:pos x="540" y="0"/>
                </a:cxn>
                <a:cxn ang="0">
                  <a:pos x="0" y="0"/>
                </a:cxn>
                <a:cxn ang="0">
                  <a:pos x="0" y="0"/>
                </a:cxn>
                <a:cxn ang="0">
                  <a:pos x="0" y="0"/>
                </a:cxn>
              </a:cxnLst>
              <a:rect l="0" t="0" r="r" b="b"/>
              <a:pathLst>
                <a:path w="540" h="82">
                  <a:moveTo>
                    <a:pt x="0" y="0"/>
                  </a:moveTo>
                  <a:lnTo>
                    <a:pt x="0" y="82"/>
                  </a:lnTo>
                  <a:lnTo>
                    <a:pt x="540" y="82"/>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2" name="Freeform 9"/>
            <p:cNvSpPr>
              <a:spLocks noChangeAspect="1"/>
            </p:cNvSpPr>
            <p:nvPr/>
          </p:nvSpPr>
          <p:spPr bwMode="auto">
            <a:xfrm>
              <a:off x="5409" y="8847"/>
              <a:ext cx="157" cy="20"/>
            </a:xfrm>
            <a:custGeom>
              <a:avLst/>
              <a:gdLst/>
              <a:ahLst/>
              <a:cxnLst>
                <a:cxn ang="0">
                  <a:pos x="0" y="0"/>
                </a:cxn>
                <a:cxn ang="0">
                  <a:pos x="0" y="82"/>
                </a:cxn>
                <a:cxn ang="0">
                  <a:pos x="542" y="82"/>
                </a:cxn>
                <a:cxn ang="0">
                  <a:pos x="542" y="0"/>
                </a:cxn>
                <a:cxn ang="0">
                  <a:pos x="0" y="0"/>
                </a:cxn>
                <a:cxn ang="0">
                  <a:pos x="0" y="0"/>
                </a:cxn>
                <a:cxn ang="0">
                  <a:pos x="0" y="0"/>
                </a:cxn>
              </a:cxnLst>
              <a:rect l="0" t="0" r="r" b="b"/>
              <a:pathLst>
                <a:path w="542" h="82">
                  <a:moveTo>
                    <a:pt x="0" y="0"/>
                  </a:moveTo>
                  <a:lnTo>
                    <a:pt x="0" y="82"/>
                  </a:lnTo>
                  <a:lnTo>
                    <a:pt x="542" y="82"/>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3" name="Freeform 10"/>
            <p:cNvSpPr>
              <a:spLocks noChangeAspect="1"/>
            </p:cNvSpPr>
            <p:nvPr/>
          </p:nvSpPr>
          <p:spPr bwMode="auto">
            <a:xfrm>
              <a:off x="5593" y="8847"/>
              <a:ext cx="158" cy="20"/>
            </a:xfrm>
            <a:custGeom>
              <a:avLst/>
              <a:gdLst/>
              <a:ahLst/>
              <a:cxnLst>
                <a:cxn ang="0">
                  <a:pos x="0" y="0"/>
                </a:cxn>
                <a:cxn ang="0">
                  <a:pos x="0" y="82"/>
                </a:cxn>
                <a:cxn ang="0">
                  <a:pos x="543" y="82"/>
                </a:cxn>
                <a:cxn ang="0">
                  <a:pos x="543" y="0"/>
                </a:cxn>
                <a:cxn ang="0">
                  <a:pos x="0" y="0"/>
                </a:cxn>
                <a:cxn ang="0">
                  <a:pos x="0" y="0"/>
                </a:cxn>
                <a:cxn ang="0">
                  <a:pos x="0" y="0"/>
                </a:cxn>
              </a:cxnLst>
              <a:rect l="0" t="0" r="r" b="b"/>
              <a:pathLst>
                <a:path w="543" h="82">
                  <a:moveTo>
                    <a:pt x="0" y="0"/>
                  </a:moveTo>
                  <a:lnTo>
                    <a:pt x="0" y="82"/>
                  </a:lnTo>
                  <a:lnTo>
                    <a:pt x="543" y="82"/>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4" name="Freeform 11"/>
            <p:cNvSpPr>
              <a:spLocks noChangeAspect="1"/>
            </p:cNvSpPr>
            <p:nvPr/>
          </p:nvSpPr>
          <p:spPr bwMode="auto">
            <a:xfrm>
              <a:off x="5870" y="8894"/>
              <a:ext cx="65" cy="54"/>
            </a:xfrm>
            <a:custGeom>
              <a:avLst/>
              <a:gdLst/>
              <a:ahLst/>
              <a:cxnLst>
                <a:cxn ang="0">
                  <a:pos x="0" y="0"/>
                </a:cxn>
                <a:cxn ang="0">
                  <a:pos x="0" y="218"/>
                </a:cxn>
                <a:cxn ang="0">
                  <a:pos x="226" y="218"/>
                </a:cxn>
                <a:cxn ang="0">
                  <a:pos x="226" y="0"/>
                </a:cxn>
                <a:cxn ang="0">
                  <a:pos x="0" y="0"/>
                </a:cxn>
                <a:cxn ang="0">
                  <a:pos x="0" y="0"/>
                </a:cxn>
                <a:cxn ang="0">
                  <a:pos x="0" y="0"/>
                </a:cxn>
              </a:cxnLst>
              <a:rect l="0" t="0" r="r" b="b"/>
              <a:pathLst>
                <a:path w="226" h="218">
                  <a:moveTo>
                    <a:pt x="0" y="0"/>
                  </a:moveTo>
                  <a:lnTo>
                    <a:pt x="0" y="218"/>
                  </a:lnTo>
                  <a:lnTo>
                    <a:pt x="226" y="218"/>
                  </a:lnTo>
                  <a:lnTo>
                    <a:pt x="226"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5" name="Freeform 12"/>
            <p:cNvSpPr>
              <a:spLocks noChangeAspect="1"/>
            </p:cNvSpPr>
            <p:nvPr/>
          </p:nvSpPr>
          <p:spPr bwMode="auto">
            <a:xfrm>
              <a:off x="5225" y="8894"/>
              <a:ext cx="157" cy="54"/>
            </a:xfrm>
            <a:custGeom>
              <a:avLst/>
              <a:gdLst/>
              <a:ahLst/>
              <a:cxnLst>
                <a:cxn ang="0">
                  <a:pos x="0" y="0"/>
                </a:cxn>
                <a:cxn ang="0">
                  <a:pos x="0" y="218"/>
                </a:cxn>
                <a:cxn ang="0">
                  <a:pos x="540" y="218"/>
                </a:cxn>
                <a:cxn ang="0">
                  <a:pos x="540" y="0"/>
                </a:cxn>
                <a:cxn ang="0">
                  <a:pos x="0" y="0"/>
                </a:cxn>
                <a:cxn ang="0">
                  <a:pos x="0" y="0"/>
                </a:cxn>
                <a:cxn ang="0">
                  <a:pos x="0" y="0"/>
                </a:cxn>
              </a:cxnLst>
              <a:rect l="0" t="0" r="r" b="b"/>
              <a:pathLst>
                <a:path w="540" h="218">
                  <a:moveTo>
                    <a:pt x="0" y="0"/>
                  </a:moveTo>
                  <a:lnTo>
                    <a:pt x="0" y="218"/>
                  </a:lnTo>
                  <a:lnTo>
                    <a:pt x="540" y="218"/>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6" name="Freeform 13"/>
            <p:cNvSpPr>
              <a:spLocks noChangeAspect="1"/>
            </p:cNvSpPr>
            <p:nvPr/>
          </p:nvSpPr>
          <p:spPr bwMode="auto">
            <a:xfrm>
              <a:off x="5409" y="8894"/>
              <a:ext cx="157" cy="54"/>
            </a:xfrm>
            <a:custGeom>
              <a:avLst/>
              <a:gdLst/>
              <a:ahLst/>
              <a:cxnLst>
                <a:cxn ang="0">
                  <a:pos x="0" y="0"/>
                </a:cxn>
                <a:cxn ang="0">
                  <a:pos x="0" y="218"/>
                </a:cxn>
                <a:cxn ang="0">
                  <a:pos x="542" y="218"/>
                </a:cxn>
                <a:cxn ang="0">
                  <a:pos x="542" y="0"/>
                </a:cxn>
                <a:cxn ang="0">
                  <a:pos x="0" y="0"/>
                </a:cxn>
                <a:cxn ang="0">
                  <a:pos x="0" y="0"/>
                </a:cxn>
                <a:cxn ang="0">
                  <a:pos x="0" y="0"/>
                </a:cxn>
              </a:cxnLst>
              <a:rect l="0" t="0" r="r" b="b"/>
              <a:pathLst>
                <a:path w="542" h="218">
                  <a:moveTo>
                    <a:pt x="0" y="0"/>
                  </a:moveTo>
                  <a:lnTo>
                    <a:pt x="0" y="218"/>
                  </a:lnTo>
                  <a:lnTo>
                    <a:pt x="542" y="218"/>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7" name="Freeform 14"/>
            <p:cNvSpPr>
              <a:spLocks noChangeAspect="1"/>
            </p:cNvSpPr>
            <p:nvPr/>
          </p:nvSpPr>
          <p:spPr bwMode="auto">
            <a:xfrm>
              <a:off x="5593" y="8894"/>
              <a:ext cx="158" cy="54"/>
            </a:xfrm>
            <a:custGeom>
              <a:avLst/>
              <a:gdLst/>
              <a:ahLst/>
              <a:cxnLst>
                <a:cxn ang="0">
                  <a:pos x="0" y="0"/>
                </a:cxn>
                <a:cxn ang="0">
                  <a:pos x="0" y="218"/>
                </a:cxn>
                <a:cxn ang="0">
                  <a:pos x="543" y="218"/>
                </a:cxn>
                <a:cxn ang="0">
                  <a:pos x="543" y="0"/>
                </a:cxn>
                <a:cxn ang="0">
                  <a:pos x="0" y="0"/>
                </a:cxn>
                <a:cxn ang="0">
                  <a:pos x="0" y="0"/>
                </a:cxn>
                <a:cxn ang="0">
                  <a:pos x="0" y="0"/>
                </a:cxn>
              </a:cxnLst>
              <a:rect l="0" t="0" r="r" b="b"/>
              <a:pathLst>
                <a:path w="543" h="218">
                  <a:moveTo>
                    <a:pt x="0" y="0"/>
                  </a:moveTo>
                  <a:lnTo>
                    <a:pt x="0" y="218"/>
                  </a:lnTo>
                  <a:lnTo>
                    <a:pt x="543" y="218"/>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8" name="Freeform 15"/>
            <p:cNvSpPr>
              <a:spLocks noChangeAspect="1"/>
            </p:cNvSpPr>
            <p:nvPr/>
          </p:nvSpPr>
          <p:spPr bwMode="auto">
            <a:xfrm>
              <a:off x="5777" y="8847"/>
              <a:ext cx="158" cy="20"/>
            </a:xfrm>
            <a:custGeom>
              <a:avLst/>
              <a:gdLst/>
              <a:ahLst/>
              <a:cxnLst>
                <a:cxn ang="0">
                  <a:pos x="0" y="0"/>
                </a:cxn>
                <a:cxn ang="0">
                  <a:pos x="0" y="85"/>
                </a:cxn>
                <a:cxn ang="0">
                  <a:pos x="544" y="85"/>
                </a:cxn>
                <a:cxn ang="0">
                  <a:pos x="544" y="0"/>
                </a:cxn>
                <a:cxn ang="0">
                  <a:pos x="0" y="0"/>
                </a:cxn>
                <a:cxn ang="0">
                  <a:pos x="0" y="0"/>
                </a:cxn>
                <a:cxn ang="0">
                  <a:pos x="0" y="0"/>
                </a:cxn>
              </a:cxnLst>
              <a:rect l="0" t="0" r="r" b="b"/>
              <a:pathLst>
                <a:path w="544" h="85">
                  <a:moveTo>
                    <a:pt x="0" y="0"/>
                  </a:moveTo>
                  <a:lnTo>
                    <a:pt x="0" y="85"/>
                  </a:lnTo>
                  <a:lnTo>
                    <a:pt x="544" y="85"/>
                  </a:lnTo>
                  <a:lnTo>
                    <a:pt x="544"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9" name="Freeform 16"/>
            <p:cNvSpPr>
              <a:spLocks noChangeAspect="1"/>
            </p:cNvSpPr>
            <p:nvPr/>
          </p:nvSpPr>
          <p:spPr bwMode="auto">
            <a:xfrm>
              <a:off x="5652" y="8755"/>
              <a:ext cx="237" cy="47"/>
            </a:xfrm>
            <a:custGeom>
              <a:avLst/>
              <a:gdLst/>
              <a:ahLst/>
              <a:cxnLst>
                <a:cxn ang="0">
                  <a:pos x="0" y="188"/>
                </a:cxn>
                <a:cxn ang="0">
                  <a:pos x="0" y="0"/>
                </a:cxn>
                <a:cxn ang="0">
                  <a:pos x="816" y="0"/>
                </a:cxn>
                <a:cxn ang="0">
                  <a:pos x="816" y="188"/>
                </a:cxn>
                <a:cxn ang="0">
                  <a:pos x="747" y="188"/>
                </a:cxn>
                <a:cxn ang="0">
                  <a:pos x="747" y="80"/>
                </a:cxn>
                <a:cxn ang="0">
                  <a:pos x="68" y="80"/>
                </a:cxn>
                <a:cxn ang="0">
                  <a:pos x="68" y="188"/>
                </a:cxn>
                <a:cxn ang="0">
                  <a:pos x="0" y="188"/>
                </a:cxn>
                <a:cxn ang="0">
                  <a:pos x="0" y="188"/>
                </a:cxn>
                <a:cxn ang="0">
                  <a:pos x="0" y="188"/>
                </a:cxn>
              </a:cxnLst>
              <a:rect l="0" t="0" r="r" b="b"/>
              <a:pathLst>
                <a:path w="816" h="188">
                  <a:moveTo>
                    <a:pt x="0" y="188"/>
                  </a:moveTo>
                  <a:lnTo>
                    <a:pt x="0" y="0"/>
                  </a:lnTo>
                  <a:lnTo>
                    <a:pt x="816" y="0"/>
                  </a:lnTo>
                  <a:lnTo>
                    <a:pt x="816" y="188"/>
                  </a:lnTo>
                  <a:lnTo>
                    <a:pt x="747" y="188"/>
                  </a:lnTo>
                  <a:lnTo>
                    <a:pt x="747" y="80"/>
                  </a:lnTo>
                  <a:lnTo>
                    <a:pt x="68" y="80"/>
                  </a:lnTo>
                  <a:lnTo>
                    <a:pt x="68" y="188"/>
                  </a:lnTo>
                  <a:lnTo>
                    <a:pt x="0"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0" name="Freeform 17"/>
            <p:cNvSpPr>
              <a:spLocks noChangeAspect="1"/>
            </p:cNvSpPr>
            <p:nvPr/>
          </p:nvSpPr>
          <p:spPr bwMode="auto">
            <a:xfrm>
              <a:off x="5270" y="8609"/>
              <a:ext cx="192" cy="199"/>
            </a:xfrm>
            <a:custGeom>
              <a:avLst/>
              <a:gdLst/>
              <a:ahLst/>
              <a:cxnLst>
                <a:cxn ang="0">
                  <a:pos x="0" y="816"/>
                </a:cxn>
                <a:cxn ang="0">
                  <a:pos x="0" y="0"/>
                </a:cxn>
                <a:cxn ang="0">
                  <a:pos x="657" y="0"/>
                </a:cxn>
                <a:cxn ang="0">
                  <a:pos x="657" y="816"/>
                </a:cxn>
                <a:cxn ang="0">
                  <a:pos x="588" y="816"/>
                </a:cxn>
                <a:cxn ang="0">
                  <a:pos x="588" y="81"/>
                </a:cxn>
                <a:cxn ang="0">
                  <a:pos x="68" y="81"/>
                </a:cxn>
                <a:cxn ang="0">
                  <a:pos x="68" y="816"/>
                </a:cxn>
                <a:cxn ang="0">
                  <a:pos x="0" y="816"/>
                </a:cxn>
                <a:cxn ang="0">
                  <a:pos x="0" y="816"/>
                </a:cxn>
                <a:cxn ang="0">
                  <a:pos x="0" y="816"/>
                </a:cxn>
              </a:cxnLst>
              <a:rect l="0" t="0" r="r" b="b"/>
              <a:pathLst>
                <a:path w="657" h="816">
                  <a:moveTo>
                    <a:pt x="0" y="816"/>
                  </a:moveTo>
                  <a:lnTo>
                    <a:pt x="0" y="0"/>
                  </a:lnTo>
                  <a:lnTo>
                    <a:pt x="657" y="0"/>
                  </a:lnTo>
                  <a:lnTo>
                    <a:pt x="657" y="816"/>
                  </a:lnTo>
                  <a:lnTo>
                    <a:pt x="588" y="816"/>
                  </a:lnTo>
                  <a:lnTo>
                    <a:pt x="588" y="81"/>
                  </a:lnTo>
                  <a:lnTo>
                    <a:pt x="68" y="81"/>
                  </a:lnTo>
                  <a:lnTo>
                    <a:pt x="68" y="816"/>
                  </a:lnTo>
                  <a:lnTo>
                    <a:pt x="0" y="81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1" name="Freeform 18"/>
            <p:cNvSpPr>
              <a:spLocks noChangeAspect="1"/>
            </p:cNvSpPr>
            <p:nvPr/>
          </p:nvSpPr>
          <p:spPr bwMode="auto">
            <a:xfrm>
              <a:off x="5270" y="8550"/>
              <a:ext cx="192" cy="59"/>
            </a:xfrm>
            <a:custGeom>
              <a:avLst/>
              <a:gdLst/>
              <a:ahLst/>
              <a:cxnLst>
                <a:cxn ang="0">
                  <a:pos x="0" y="0"/>
                </a:cxn>
                <a:cxn ang="0">
                  <a:pos x="159" y="245"/>
                </a:cxn>
                <a:cxn ang="0">
                  <a:pos x="499" y="245"/>
                </a:cxn>
                <a:cxn ang="0">
                  <a:pos x="657" y="0"/>
                </a:cxn>
                <a:cxn ang="0">
                  <a:pos x="0" y="0"/>
                </a:cxn>
                <a:cxn ang="0">
                  <a:pos x="0" y="0"/>
                </a:cxn>
                <a:cxn ang="0">
                  <a:pos x="0" y="0"/>
                </a:cxn>
              </a:cxnLst>
              <a:rect l="0" t="0" r="r" b="b"/>
              <a:pathLst>
                <a:path w="657" h="245">
                  <a:moveTo>
                    <a:pt x="0" y="0"/>
                  </a:moveTo>
                  <a:lnTo>
                    <a:pt x="159" y="245"/>
                  </a:lnTo>
                  <a:lnTo>
                    <a:pt x="499" y="245"/>
                  </a:lnTo>
                  <a:lnTo>
                    <a:pt x="657"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2" name="Freeform 19"/>
            <p:cNvSpPr>
              <a:spLocks noChangeAspect="1"/>
            </p:cNvSpPr>
            <p:nvPr/>
          </p:nvSpPr>
          <p:spPr bwMode="auto">
            <a:xfrm>
              <a:off x="5270" y="8505"/>
              <a:ext cx="192" cy="45"/>
            </a:xfrm>
            <a:custGeom>
              <a:avLst/>
              <a:gdLst/>
              <a:ahLst/>
              <a:cxnLst>
                <a:cxn ang="0">
                  <a:pos x="657" y="188"/>
                </a:cxn>
                <a:cxn ang="0">
                  <a:pos x="657" y="0"/>
                </a:cxn>
                <a:cxn ang="0">
                  <a:pos x="0" y="0"/>
                </a:cxn>
                <a:cxn ang="0">
                  <a:pos x="0" y="188"/>
                </a:cxn>
                <a:cxn ang="0">
                  <a:pos x="68" y="188"/>
                </a:cxn>
                <a:cxn ang="0">
                  <a:pos x="68" y="81"/>
                </a:cxn>
                <a:cxn ang="0">
                  <a:pos x="588" y="81"/>
                </a:cxn>
                <a:cxn ang="0">
                  <a:pos x="588" y="188"/>
                </a:cxn>
                <a:cxn ang="0">
                  <a:pos x="657" y="188"/>
                </a:cxn>
                <a:cxn ang="0">
                  <a:pos x="657" y="188"/>
                </a:cxn>
                <a:cxn ang="0">
                  <a:pos x="657" y="188"/>
                </a:cxn>
              </a:cxnLst>
              <a:rect l="0" t="0" r="r" b="b"/>
              <a:pathLst>
                <a:path w="657" h="188">
                  <a:moveTo>
                    <a:pt x="657" y="188"/>
                  </a:moveTo>
                  <a:lnTo>
                    <a:pt x="657" y="0"/>
                  </a:lnTo>
                  <a:lnTo>
                    <a:pt x="0" y="0"/>
                  </a:lnTo>
                  <a:lnTo>
                    <a:pt x="0" y="188"/>
                  </a:lnTo>
                  <a:lnTo>
                    <a:pt x="68" y="188"/>
                  </a:lnTo>
                  <a:lnTo>
                    <a:pt x="68" y="81"/>
                  </a:lnTo>
                  <a:lnTo>
                    <a:pt x="588" y="81"/>
                  </a:lnTo>
                  <a:lnTo>
                    <a:pt x="588" y="188"/>
                  </a:lnTo>
                  <a:lnTo>
                    <a:pt x="657"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3" name="Freeform 20"/>
            <p:cNvSpPr>
              <a:spLocks noChangeAspect="1"/>
            </p:cNvSpPr>
            <p:nvPr/>
          </p:nvSpPr>
          <p:spPr bwMode="auto">
            <a:xfrm>
              <a:off x="5284" y="8656"/>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4" name="Freeform 21"/>
            <p:cNvSpPr>
              <a:spLocks noChangeAspect="1"/>
            </p:cNvSpPr>
            <p:nvPr/>
          </p:nvSpPr>
          <p:spPr bwMode="auto">
            <a:xfrm>
              <a:off x="5284" y="8702"/>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5" name="Freeform 22"/>
            <p:cNvSpPr>
              <a:spLocks noChangeAspect="1"/>
            </p:cNvSpPr>
            <p:nvPr/>
          </p:nvSpPr>
          <p:spPr bwMode="auto">
            <a:xfrm>
              <a:off x="5363" y="8412"/>
              <a:ext cx="13" cy="99"/>
            </a:xfrm>
            <a:custGeom>
              <a:avLst/>
              <a:gdLst/>
              <a:ahLst/>
              <a:cxnLst>
                <a:cxn ang="0">
                  <a:pos x="0" y="406"/>
                </a:cxn>
                <a:cxn ang="0">
                  <a:pos x="0" y="0"/>
                </a:cxn>
                <a:cxn ang="0">
                  <a:pos x="45" y="0"/>
                </a:cxn>
                <a:cxn ang="0">
                  <a:pos x="45" y="406"/>
                </a:cxn>
                <a:cxn ang="0">
                  <a:pos x="0" y="406"/>
                </a:cxn>
                <a:cxn ang="0">
                  <a:pos x="0" y="406"/>
                </a:cxn>
                <a:cxn ang="0">
                  <a:pos x="0" y="406"/>
                </a:cxn>
              </a:cxnLst>
              <a:rect l="0" t="0" r="r" b="b"/>
              <a:pathLst>
                <a:path w="45" h="406">
                  <a:moveTo>
                    <a:pt x="0" y="406"/>
                  </a:moveTo>
                  <a:lnTo>
                    <a:pt x="0" y="0"/>
                  </a:lnTo>
                  <a:lnTo>
                    <a:pt x="45" y="0"/>
                  </a:lnTo>
                  <a:lnTo>
                    <a:pt x="45" y="406"/>
                  </a:lnTo>
                  <a:lnTo>
                    <a:pt x="0" y="40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grpSp>
      <p:sp>
        <p:nvSpPr>
          <p:cNvPr id="26" name="Bulle rectangulaire à coins arrondis 25"/>
          <p:cNvSpPr>
            <a:spLocks/>
          </p:cNvSpPr>
          <p:nvPr/>
        </p:nvSpPr>
        <p:spPr>
          <a:xfrm>
            <a:off x="5460899" y="2176097"/>
            <a:ext cx="3429000" cy="436197"/>
          </a:xfrm>
          <a:prstGeom prst="wedgeRoundRectCallout">
            <a:avLst>
              <a:gd name="adj1" fmla="val -45781"/>
              <a:gd name="adj2" fmla="val 213385"/>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Poitiers de F-BC, vertical Echo Alpha</a:t>
            </a:r>
          </a:p>
        </p:txBody>
      </p:sp>
      <p:sp>
        <p:nvSpPr>
          <p:cNvPr id="27" name="Bulle rectangulaire à coins arrondis 26"/>
          <p:cNvSpPr>
            <a:spLocks/>
          </p:cNvSpPr>
          <p:nvPr/>
        </p:nvSpPr>
        <p:spPr>
          <a:xfrm>
            <a:off x="5460899" y="2178288"/>
            <a:ext cx="3429000" cy="490800"/>
          </a:xfrm>
          <a:prstGeom prst="wedgeRoundRectCallout">
            <a:avLst>
              <a:gd name="adj1" fmla="val -44994"/>
              <a:gd name="adj2" fmla="val 185053"/>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Je rappelle vertical Novembre, F-BC</a:t>
            </a:r>
          </a:p>
        </p:txBody>
      </p:sp>
      <p:sp>
        <p:nvSpPr>
          <p:cNvPr id="28" name="Bulle rectangulaire à coins arrondis 27"/>
          <p:cNvSpPr/>
          <p:nvPr/>
        </p:nvSpPr>
        <p:spPr>
          <a:xfrm>
            <a:off x="2133600" y="2031897"/>
            <a:ext cx="2209800" cy="637191"/>
          </a:xfrm>
          <a:prstGeom prst="wedgeRoundRectCallout">
            <a:avLst>
              <a:gd name="adj1" fmla="val 52839"/>
              <a:gd name="adj2" fmla="val 133441"/>
              <a:gd name="adj3" fmla="val 16667"/>
            </a:avLst>
          </a:prstGeom>
          <a:ln w="28575" cmpd="sng"/>
        </p:spPr>
        <p:style>
          <a:lnRef idx="3">
            <a:schemeClr val="lt1"/>
          </a:lnRef>
          <a:fillRef idx="1">
            <a:schemeClr val="accent2"/>
          </a:fillRef>
          <a:effectRef idx="1">
            <a:schemeClr val="accent2"/>
          </a:effectRef>
          <a:fontRef idx="minor">
            <a:schemeClr val="lt1"/>
          </a:fontRef>
        </p:style>
        <p:txBody>
          <a:bodyPr rtlCol="0" anchor="ctr"/>
          <a:lstStyle/>
          <a:p>
            <a:pPr algn="ctr"/>
            <a:r>
              <a:rPr lang="fr-FR" sz="1400" dirty="0">
                <a:solidFill>
                  <a:srgbClr val="FFFFFF"/>
                </a:solidFill>
                <a:latin typeface="Arial"/>
                <a:cs typeface="Arial"/>
              </a:rPr>
              <a:t>F-BC, rappelez vertical Point Novembre.</a:t>
            </a:r>
          </a:p>
        </p:txBody>
      </p:sp>
    </p:spTree>
    <p:extLst>
      <p:ext uri="{BB962C8B-B14F-4D97-AF65-F5344CB8AC3E}">
        <p14:creationId xmlns:p14="http://schemas.microsoft.com/office/powerpoint/2010/main" val="264289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44444E-6 -8.88889E-6 L -0.17083 -0.0426 L -0.18472 -0.11482 " pathEditMode="relative" ptsTypes="AAA">
                                      <p:cBhvr>
                                        <p:cTn id="6" dur="2000" fill="hold"/>
                                        <p:tgtEl>
                                          <p:spTgt spid="3"/>
                                        </p:tgtEl>
                                        <p:attrNameLst>
                                          <p:attrName>ppt_x</p:attrName>
                                          <p:attrName>ppt_y</p:attrName>
                                        </p:attrNameLst>
                                      </p:cBhvr>
                                    </p:animMotion>
                                  </p:childTnLst>
                                </p:cTn>
                              </p:par>
                            </p:childTnLst>
                          </p:cTn>
                        </p:par>
                        <p:par>
                          <p:cTn id="7" fill="hold">
                            <p:stCondLst>
                              <p:cond delay="2000"/>
                            </p:stCondLst>
                            <p:childTnLst>
                              <p:par>
                                <p:cTn id="8" presetID="12" presetClass="entr" presetSubtype="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90600" y="0"/>
            <a:ext cx="7234114" cy="6839400"/>
          </a:xfrm>
          <a:prstGeom prst="rect">
            <a:avLst/>
          </a:prstGeom>
        </p:spPr>
      </p:pic>
      <p:sp>
        <p:nvSpPr>
          <p:cNvPr id="3" name="Sourire 2"/>
          <p:cNvSpPr>
            <a:spLocks noChangeAspect="1"/>
          </p:cNvSpPr>
          <p:nvPr/>
        </p:nvSpPr>
        <p:spPr>
          <a:xfrm>
            <a:off x="5334000" y="3429000"/>
            <a:ext cx="164999" cy="160799"/>
          </a:xfrm>
          <a:prstGeom prst="smileyFace">
            <a:avLst/>
          </a:prstGeom>
          <a:solidFill>
            <a:schemeClr val="accent5"/>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1"/>
          <p:cNvSpPr>
            <a:spLocks noChangeArrowheads="1"/>
          </p:cNvSpPr>
          <p:nvPr/>
        </p:nvSpPr>
        <p:spPr bwMode="auto">
          <a:xfrm>
            <a:off x="2959276" y="63502"/>
            <a:ext cx="3204516" cy="537598"/>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lIns="91440" tIns="45720" rIns="91440" bIns="45720" rtlCol="0" anchor="t" anchorCtr="0">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1200"/>
              </a:spcAft>
            </a:pPr>
            <a:r>
              <a:rPr lang="fr-FR" sz="2000" b="1" dirty="0">
                <a:ln w="0"/>
                <a:solidFill>
                  <a:schemeClr val="bg1"/>
                </a:solidFill>
                <a:effectLst>
                  <a:reflection blurRad="12700" stA="50000" endPos="50000" dist="5000" dir="5400000" sy="-100000" rotWithShape="0"/>
                </a:effectLst>
                <a:latin typeface="Calibri" pitchFamily="34" charset="0"/>
                <a:ea typeface="+mj-ea"/>
                <a:cs typeface="+mj-cs"/>
              </a:rPr>
              <a:t>En sortie de zone</a:t>
            </a:r>
          </a:p>
        </p:txBody>
      </p:sp>
      <p:grpSp>
        <p:nvGrpSpPr>
          <p:cNvPr id="5" name="Group 2"/>
          <p:cNvGrpSpPr>
            <a:grpSpLocks noChangeAspect="1"/>
          </p:cNvGrpSpPr>
          <p:nvPr/>
        </p:nvGrpSpPr>
        <p:grpSpPr bwMode="auto">
          <a:xfrm>
            <a:off x="4343400" y="3200400"/>
            <a:ext cx="453356" cy="407791"/>
            <a:chOff x="5132" y="8412"/>
            <a:chExt cx="902" cy="582"/>
          </a:xfrm>
          <a:effectLst/>
        </p:grpSpPr>
        <p:sp>
          <p:nvSpPr>
            <p:cNvPr id="6" name="Freeform 3"/>
            <p:cNvSpPr>
              <a:spLocks noChangeAspect="1"/>
            </p:cNvSpPr>
            <p:nvPr/>
          </p:nvSpPr>
          <p:spPr bwMode="auto">
            <a:xfrm>
              <a:off x="5282" y="8517"/>
              <a:ext cx="167" cy="288"/>
            </a:xfrm>
            <a:custGeom>
              <a:avLst/>
              <a:gdLst/>
              <a:ahLst/>
              <a:cxnLst>
                <a:cxn ang="0">
                  <a:pos x="0" y="1185"/>
                </a:cxn>
                <a:cxn ang="0">
                  <a:pos x="0" y="424"/>
                </a:cxn>
                <a:cxn ang="0">
                  <a:pos x="182" y="424"/>
                </a:cxn>
                <a:cxn ang="0">
                  <a:pos x="0" y="133"/>
                </a:cxn>
                <a:cxn ang="0">
                  <a:pos x="0" y="0"/>
                </a:cxn>
                <a:cxn ang="0">
                  <a:pos x="574" y="0"/>
                </a:cxn>
                <a:cxn ang="0">
                  <a:pos x="574" y="133"/>
                </a:cxn>
                <a:cxn ang="0">
                  <a:pos x="400" y="424"/>
                </a:cxn>
                <a:cxn ang="0">
                  <a:pos x="574" y="424"/>
                </a:cxn>
                <a:cxn ang="0">
                  <a:pos x="574" y="1185"/>
                </a:cxn>
                <a:cxn ang="0">
                  <a:pos x="0" y="1185"/>
                </a:cxn>
                <a:cxn ang="0">
                  <a:pos x="0" y="1185"/>
                </a:cxn>
                <a:cxn ang="0">
                  <a:pos x="0" y="1185"/>
                </a:cxn>
              </a:cxnLst>
              <a:rect l="0" t="0" r="r" b="b"/>
              <a:pathLst>
                <a:path w="574" h="1185">
                  <a:moveTo>
                    <a:pt x="0" y="1185"/>
                  </a:moveTo>
                  <a:lnTo>
                    <a:pt x="0" y="424"/>
                  </a:lnTo>
                  <a:lnTo>
                    <a:pt x="182" y="424"/>
                  </a:lnTo>
                  <a:lnTo>
                    <a:pt x="0" y="133"/>
                  </a:lnTo>
                  <a:lnTo>
                    <a:pt x="0" y="0"/>
                  </a:lnTo>
                  <a:lnTo>
                    <a:pt x="574" y="0"/>
                  </a:lnTo>
                  <a:lnTo>
                    <a:pt x="574" y="133"/>
                  </a:lnTo>
                  <a:lnTo>
                    <a:pt x="400" y="424"/>
                  </a:lnTo>
                  <a:lnTo>
                    <a:pt x="574" y="424"/>
                  </a:lnTo>
                  <a:lnTo>
                    <a:pt x="574" y="1185"/>
                  </a:lnTo>
                  <a:lnTo>
                    <a:pt x="0" y="1185"/>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7" name="Freeform 4"/>
            <p:cNvSpPr>
              <a:spLocks noChangeAspect="1"/>
            </p:cNvSpPr>
            <p:nvPr/>
          </p:nvSpPr>
          <p:spPr bwMode="auto">
            <a:xfrm>
              <a:off x="5663" y="8768"/>
              <a:ext cx="215" cy="37"/>
            </a:xfrm>
            <a:custGeom>
              <a:avLst/>
              <a:gdLst/>
              <a:ahLst/>
              <a:cxnLst>
                <a:cxn ang="0">
                  <a:pos x="0" y="158"/>
                </a:cxn>
                <a:cxn ang="0">
                  <a:pos x="0" y="0"/>
                </a:cxn>
                <a:cxn ang="0">
                  <a:pos x="745" y="0"/>
                </a:cxn>
                <a:cxn ang="0">
                  <a:pos x="745" y="158"/>
                </a:cxn>
                <a:cxn ang="0">
                  <a:pos x="0" y="158"/>
                </a:cxn>
                <a:cxn ang="0">
                  <a:pos x="0" y="158"/>
                </a:cxn>
                <a:cxn ang="0">
                  <a:pos x="0" y="158"/>
                </a:cxn>
              </a:cxnLst>
              <a:rect l="0" t="0" r="r" b="b"/>
              <a:pathLst>
                <a:path w="745" h="158">
                  <a:moveTo>
                    <a:pt x="0" y="158"/>
                  </a:moveTo>
                  <a:lnTo>
                    <a:pt x="0" y="0"/>
                  </a:lnTo>
                  <a:lnTo>
                    <a:pt x="745" y="0"/>
                  </a:lnTo>
                  <a:lnTo>
                    <a:pt x="745" y="158"/>
                  </a:lnTo>
                  <a:lnTo>
                    <a:pt x="0" y="158"/>
                  </a:lnTo>
                  <a:close/>
                </a:path>
              </a:pathLst>
            </a:custGeom>
            <a:solidFill>
              <a:srgbClr val="E8E6FF"/>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8" name="Freeform 5"/>
            <p:cNvSpPr>
              <a:spLocks noChangeAspect="1"/>
            </p:cNvSpPr>
            <p:nvPr/>
          </p:nvSpPr>
          <p:spPr bwMode="auto">
            <a:xfrm>
              <a:off x="5187" y="8811"/>
              <a:ext cx="785" cy="171"/>
            </a:xfrm>
            <a:custGeom>
              <a:avLst/>
              <a:gdLst/>
              <a:ahLst/>
              <a:cxnLst>
                <a:cxn ang="0">
                  <a:pos x="0" y="700"/>
                </a:cxn>
                <a:cxn ang="0">
                  <a:pos x="0" y="0"/>
                </a:cxn>
                <a:cxn ang="0">
                  <a:pos x="2709" y="0"/>
                </a:cxn>
                <a:cxn ang="0">
                  <a:pos x="2709" y="700"/>
                </a:cxn>
                <a:cxn ang="0">
                  <a:pos x="0" y="700"/>
                </a:cxn>
                <a:cxn ang="0">
                  <a:pos x="0" y="700"/>
                </a:cxn>
                <a:cxn ang="0">
                  <a:pos x="0" y="700"/>
                </a:cxn>
              </a:cxnLst>
              <a:rect l="0" t="0" r="r" b="b"/>
              <a:pathLst>
                <a:path w="2709" h="700">
                  <a:moveTo>
                    <a:pt x="0" y="700"/>
                  </a:moveTo>
                  <a:lnTo>
                    <a:pt x="0" y="0"/>
                  </a:lnTo>
                  <a:lnTo>
                    <a:pt x="2709" y="0"/>
                  </a:lnTo>
                  <a:lnTo>
                    <a:pt x="2709" y="700"/>
                  </a:lnTo>
                  <a:lnTo>
                    <a:pt x="0" y="700"/>
                  </a:lnTo>
                  <a:close/>
                </a:path>
              </a:pathLst>
            </a:custGeom>
            <a:solidFill>
              <a:srgbClr val="C1C0DB"/>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9" name="Freeform 6"/>
            <p:cNvSpPr>
              <a:spLocks noChangeAspect="1"/>
            </p:cNvSpPr>
            <p:nvPr/>
          </p:nvSpPr>
          <p:spPr bwMode="auto">
            <a:xfrm>
              <a:off x="5178" y="8802"/>
              <a:ext cx="804" cy="177"/>
            </a:xfrm>
            <a:custGeom>
              <a:avLst/>
              <a:gdLst/>
              <a:ahLst/>
              <a:cxnLst>
                <a:cxn ang="0">
                  <a:pos x="0" y="734"/>
                </a:cxn>
                <a:cxn ang="0">
                  <a:pos x="0" y="0"/>
                </a:cxn>
                <a:cxn ang="0">
                  <a:pos x="2766" y="0"/>
                </a:cxn>
                <a:cxn ang="0">
                  <a:pos x="2766" y="734"/>
                </a:cxn>
                <a:cxn ang="0">
                  <a:pos x="2699" y="734"/>
                </a:cxn>
                <a:cxn ang="0">
                  <a:pos x="2699" y="83"/>
                </a:cxn>
                <a:cxn ang="0">
                  <a:pos x="68" y="83"/>
                </a:cxn>
                <a:cxn ang="0">
                  <a:pos x="68" y="734"/>
                </a:cxn>
                <a:cxn ang="0">
                  <a:pos x="0" y="734"/>
                </a:cxn>
                <a:cxn ang="0">
                  <a:pos x="0" y="734"/>
                </a:cxn>
                <a:cxn ang="0">
                  <a:pos x="0" y="734"/>
                </a:cxn>
              </a:cxnLst>
              <a:rect l="0" t="0" r="r" b="b"/>
              <a:pathLst>
                <a:path w="2766" h="734">
                  <a:moveTo>
                    <a:pt x="0" y="734"/>
                  </a:moveTo>
                  <a:lnTo>
                    <a:pt x="0" y="0"/>
                  </a:lnTo>
                  <a:lnTo>
                    <a:pt x="2766" y="0"/>
                  </a:lnTo>
                  <a:lnTo>
                    <a:pt x="2766" y="734"/>
                  </a:lnTo>
                  <a:lnTo>
                    <a:pt x="2699" y="734"/>
                  </a:lnTo>
                  <a:lnTo>
                    <a:pt x="2699" y="83"/>
                  </a:lnTo>
                  <a:lnTo>
                    <a:pt x="68" y="83"/>
                  </a:lnTo>
                  <a:lnTo>
                    <a:pt x="68" y="734"/>
                  </a:lnTo>
                  <a:lnTo>
                    <a:pt x="0" y="734"/>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0" name="Freeform 7"/>
            <p:cNvSpPr>
              <a:spLocks noChangeAspect="1"/>
            </p:cNvSpPr>
            <p:nvPr/>
          </p:nvSpPr>
          <p:spPr bwMode="auto">
            <a:xfrm>
              <a:off x="5132" y="8894"/>
              <a:ext cx="902" cy="100"/>
            </a:xfrm>
            <a:custGeom>
              <a:avLst/>
              <a:gdLst/>
              <a:ahLst/>
              <a:cxnLst>
                <a:cxn ang="0">
                  <a:pos x="0" y="407"/>
                </a:cxn>
                <a:cxn ang="0">
                  <a:pos x="3108" y="407"/>
                </a:cxn>
                <a:cxn ang="0">
                  <a:pos x="3108" y="324"/>
                </a:cxn>
                <a:cxn ang="0">
                  <a:pos x="2450" y="324"/>
                </a:cxn>
                <a:cxn ang="0">
                  <a:pos x="2450" y="0"/>
                </a:cxn>
                <a:cxn ang="0">
                  <a:pos x="2224" y="0"/>
                </a:cxn>
                <a:cxn ang="0">
                  <a:pos x="2224" y="324"/>
                </a:cxn>
                <a:cxn ang="0">
                  <a:pos x="0" y="324"/>
                </a:cxn>
                <a:cxn ang="0">
                  <a:pos x="0" y="407"/>
                </a:cxn>
                <a:cxn ang="0">
                  <a:pos x="0" y="407"/>
                </a:cxn>
                <a:cxn ang="0">
                  <a:pos x="0" y="407"/>
                </a:cxn>
              </a:cxnLst>
              <a:rect l="0" t="0" r="r" b="b"/>
              <a:pathLst>
                <a:path w="3108" h="407">
                  <a:moveTo>
                    <a:pt x="0" y="407"/>
                  </a:moveTo>
                  <a:lnTo>
                    <a:pt x="3108" y="407"/>
                  </a:lnTo>
                  <a:lnTo>
                    <a:pt x="3108" y="324"/>
                  </a:lnTo>
                  <a:lnTo>
                    <a:pt x="2450" y="324"/>
                  </a:lnTo>
                  <a:lnTo>
                    <a:pt x="2450" y="0"/>
                  </a:lnTo>
                  <a:lnTo>
                    <a:pt x="2224" y="0"/>
                  </a:lnTo>
                  <a:lnTo>
                    <a:pt x="2224" y="324"/>
                  </a:lnTo>
                  <a:lnTo>
                    <a:pt x="0" y="324"/>
                  </a:lnTo>
                  <a:lnTo>
                    <a:pt x="0" y="407"/>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1" name="Freeform 8"/>
            <p:cNvSpPr>
              <a:spLocks noChangeAspect="1"/>
            </p:cNvSpPr>
            <p:nvPr/>
          </p:nvSpPr>
          <p:spPr bwMode="auto">
            <a:xfrm>
              <a:off x="5225" y="8847"/>
              <a:ext cx="157" cy="20"/>
            </a:xfrm>
            <a:custGeom>
              <a:avLst/>
              <a:gdLst/>
              <a:ahLst/>
              <a:cxnLst>
                <a:cxn ang="0">
                  <a:pos x="0" y="0"/>
                </a:cxn>
                <a:cxn ang="0">
                  <a:pos x="0" y="82"/>
                </a:cxn>
                <a:cxn ang="0">
                  <a:pos x="540" y="82"/>
                </a:cxn>
                <a:cxn ang="0">
                  <a:pos x="540" y="0"/>
                </a:cxn>
                <a:cxn ang="0">
                  <a:pos x="0" y="0"/>
                </a:cxn>
                <a:cxn ang="0">
                  <a:pos x="0" y="0"/>
                </a:cxn>
                <a:cxn ang="0">
                  <a:pos x="0" y="0"/>
                </a:cxn>
              </a:cxnLst>
              <a:rect l="0" t="0" r="r" b="b"/>
              <a:pathLst>
                <a:path w="540" h="82">
                  <a:moveTo>
                    <a:pt x="0" y="0"/>
                  </a:moveTo>
                  <a:lnTo>
                    <a:pt x="0" y="82"/>
                  </a:lnTo>
                  <a:lnTo>
                    <a:pt x="540" y="82"/>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2" name="Freeform 9"/>
            <p:cNvSpPr>
              <a:spLocks noChangeAspect="1"/>
            </p:cNvSpPr>
            <p:nvPr/>
          </p:nvSpPr>
          <p:spPr bwMode="auto">
            <a:xfrm>
              <a:off x="5409" y="8847"/>
              <a:ext cx="157" cy="20"/>
            </a:xfrm>
            <a:custGeom>
              <a:avLst/>
              <a:gdLst/>
              <a:ahLst/>
              <a:cxnLst>
                <a:cxn ang="0">
                  <a:pos x="0" y="0"/>
                </a:cxn>
                <a:cxn ang="0">
                  <a:pos x="0" y="82"/>
                </a:cxn>
                <a:cxn ang="0">
                  <a:pos x="542" y="82"/>
                </a:cxn>
                <a:cxn ang="0">
                  <a:pos x="542" y="0"/>
                </a:cxn>
                <a:cxn ang="0">
                  <a:pos x="0" y="0"/>
                </a:cxn>
                <a:cxn ang="0">
                  <a:pos x="0" y="0"/>
                </a:cxn>
                <a:cxn ang="0">
                  <a:pos x="0" y="0"/>
                </a:cxn>
              </a:cxnLst>
              <a:rect l="0" t="0" r="r" b="b"/>
              <a:pathLst>
                <a:path w="542" h="82">
                  <a:moveTo>
                    <a:pt x="0" y="0"/>
                  </a:moveTo>
                  <a:lnTo>
                    <a:pt x="0" y="82"/>
                  </a:lnTo>
                  <a:lnTo>
                    <a:pt x="542" y="82"/>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3" name="Freeform 10"/>
            <p:cNvSpPr>
              <a:spLocks noChangeAspect="1"/>
            </p:cNvSpPr>
            <p:nvPr/>
          </p:nvSpPr>
          <p:spPr bwMode="auto">
            <a:xfrm>
              <a:off x="5593" y="8847"/>
              <a:ext cx="158" cy="20"/>
            </a:xfrm>
            <a:custGeom>
              <a:avLst/>
              <a:gdLst/>
              <a:ahLst/>
              <a:cxnLst>
                <a:cxn ang="0">
                  <a:pos x="0" y="0"/>
                </a:cxn>
                <a:cxn ang="0">
                  <a:pos x="0" y="82"/>
                </a:cxn>
                <a:cxn ang="0">
                  <a:pos x="543" y="82"/>
                </a:cxn>
                <a:cxn ang="0">
                  <a:pos x="543" y="0"/>
                </a:cxn>
                <a:cxn ang="0">
                  <a:pos x="0" y="0"/>
                </a:cxn>
                <a:cxn ang="0">
                  <a:pos x="0" y="0"/>
                </a:cxn>
                <a:cxn ang="0">
                  <a:pos x="0" y="0"/>
                </a:cxn>
              </a:cxnLst>
              <a:rect l="0" t="0" r="r" b="b"/>
              <a:pathLst>
                <a:path w="543" h="82">
                  <a:moveTo>
                    <a:pt x="0" y="0"/>
                  </a:moveTo>
                  <a:lnTo>
                    <a:pt x="0" y="82"/>
                  </a:lnTo>
                  <a:lnTo>
                    <a:pt x="543" y="82"/>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4" name="Freeform 11"/>
            <p:cNvSpPr>
              <a:spLocks noChangeAspect="1"/>
            </p:cNvSpPr>
            <p:nvPr/>
          </p:nvSpPr>
          <p:spPr bwMode="auto">
            <a:xfrm>
              <a:off x="5870" y="8894"/>
              <a:ext cx="65" cy="54"/>
            </a:xfrm>
            <a:custGeom>
              <a:avLst/>
              <a:gdLst/>
              <a:ahLst/>
              <a:cxnLst>
                <a:cxn ang="0">
                  <a:pos x="0" y="0"/>
                </a:cxn>
                <a:cxn ang="0">
                  <a:pos x="0" y="218"/>
                </a:cxn>
                <a:cxn ang="0">
                  <a:pos x="226" y="218"/>
                </a:cxn>
                <a:cxn ang="0">
                  <a:pos x="226" y="0"/>
                </a:cxn>
                <a:cxn ang="0">
                  <a:pos x="0" y="0"/>
                </a:cxn>
                <a:cxn ang="0">
                  <a:pos x="0" y="0"/>
                </a:cxn>
                <a:cxn ang="0">
                  <a:pos x="0" y="0"/>
                </a:cxn>
              </a:cxnLst>
              <a:rect l="0" t="0" r="r" b="b"/>
              <a:pathLst>
                <a:path w="226" h="218">
                  <a:moveTo>
                    <a:pt x="0" y="0"/>
                  </a:moveTo>
                  <a:lnTo>
                    <a:pt x="0" y="218"/>
                  </a:lnTo>
                  <a:lnTo>
                    <a:pt x="226" y="218"/>
                  </a:lnTo>
                  <a:lnTo>
                    <a:pt x="226"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5" name="Freeform 12"/>
            <p:cNvSpPr>
              <a:spLocks noChangeAspect="1"/>
            </p:cNvSpPr>
            <p:nvPr/>
          </p:nvSpPr>
          <p:spPr bwMode="auto">
            <a:xfrm>
              <a:off x="5225" y="8894"/>
              <a:ext cx="157" cy="54"/>
            </a:xfrm>
            <a:custGeom>
              <a:avLst/>
              <a:gdLst/>
              <a:ahLst/>
              <a:cxnLst>
                <a:cxn ang="0">
                  <a:pos x="0" y="0"/>
                </a:cxn>
                <a:cxn ang="0">
                  <a:pos x="0" y="218"/>
                </a:cxn>
                <a:cxn ang="0">
                  <a:pos x="540" y="218"/>
                </a:cxn>
                <a:cxn ang="0">
                  <a:pos x="540" y="0"/>
                </a:cxn>
                <a:cxn ang="0">
                  <a:pos x="0" y="0"/>
                </a:cxn>
                <a:cxn ang="0">
                  <a:pos x="0" y="0"/>
                </a:cxn>
                <a:cxn ang="0">
                  <a:pos x="0" y="0"/>
                </a:cxn>
              </a:cxnLst>
              <a:rect l="0" t="0" r="r" b="b"/>
              <a:pathLst>
                <a:path w="540" h="218">
                  <a:moveTo>
                    <a:pt x="0" y="0"/>
                  </a:moveTo>
                  <a:lnTo>
                    <a:pt x="0" y="218"/>
                  </a:lnTo>
                  <a:lnTo>
                    <a:pt x="540" y="218"/>
                  </a:lnTo>
                  <a:lnTo>
                    <a:pt x="540"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6" name="Freeform 13"/>
            <p:cNvSpPr>
              <a:spLocks noChangeAspect="1"/>
            </p:cNvSpPr>
            <p:nvPr/>
          </p:nvSpPr>
          <p:spPr bwMode="auto">
            <a:xfrm>
              <a:off x="5409" y="8894"/>
              <a:ext cx="157" cy="54"/>
            </a:xfrm>
            <a:custGeom>
              <a:avLst/>
              <a:gdLst/>
              <a:ahLst/>
              <a:cxnLst>
                <a:cxn ang="0">
                  <a:pos x="0" y="0"/>
                </a:cxn>
                <a:cxn ang="0">
                  <a:pos x="0" y="218"/>
                </a:cxn>
                <a:cxn ang="0">
                  <a:pos x="542" y="218"/>
                </a:cxn>
                <a:cxn ang="0">
                  <a:pos x="542" y="0"/>
                </a:cxn>
                <a:cxn ang="0">
                  <a:pos x="0" y="0"/>
                </a:cxn>
                <a:cxn ang="0">
                  <a:pos x="0" y="0"/>
                </a:cxn>
                <a:cxn ang="0">
                  <a:pos x="0" y="0"/>
                </a:cxn>
              </a:cxnLst>
              <a:rect l="0" t="0" r="r" b="b"/>
              <a:pathLst>
                <a:path w="542" h="218">
                  <a:moveTo>
                    <a:pt x="0" y="0"/>
                  </a:moveTo>
                  <a:lnTo>
                    <a:pt x="0" y="218"/>
                  </a:lnTo>
                  <a:lnTo>
                    <a:pt x="542" y="218"/>
                  </a:lnTo>
                  <a:lnTo>
                    <a:pt x="542"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7" name="Freeform 14"/>
            <p:cNvSpPr>
              <a:spLocks noChangeAspect="1"/>
            </p:cNvSpPr>
            <p:nvPr/>
          </p:nvSpPr>
          <p:spPr bwMode="auto">
            <a:xfrm>
              <a:off x="5593" y="8894"/>
              <a:ext cx="158" cy="54"/>
            </a:xfrm>
            <a:custGeom>
              <a:avLst/>
              <a:gdLst/>
              <a:ahLst/>
              <a:cxnLst>
                <a:cxn ang="0">
                  <a:pos x="0" y="0"/>
                </a:cxn>
                <a:cxn ang="0">
                  <a:pos x="0" y="218"/>
                </a:cxn>
                <a:cxn ang="0">
                  <a:pos x="543" y="218"/>
                </a:cxn>
                <a:cxn ang="0">
                  <a:pos x="543" y="0"/>
                </a:cxn>
                <a:cxn ang="0">
                  <a:pos x="0" y="0"/>
                </a:cxn>
                <a:cxn ang="0">
                  <a:pos x="0" y="0"/>
                </a:cxn>
                <a:cxn ang="0">
                  <a:pos x="0" y="0"/>
                </a:cxn>
              </a:cxnLst>
              <a:rect l="0" t="0" r="r" b="b"/>
              <a:pathLst>
                <a:path w="543" h="218">
                  <a:moveTo>
                    <a:pt x="0" y="0"/>
                  </a:moveTo>
                  <a:lnTo>
                    <a:pt x="0" y="218"/>
                  </a:lnTo>
                  <a:lnTo>
                    <a:pt x="543" y="218"/>
                  </a:lnTo>
                  <a:lnTo>
                    <a:pt x="543"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8" name="Freeform 15"/>
            <p:cNvSpPr>
              <a:spLocks noChangeAspect="1"/>
            </p:cNvSpPr>
            <p:nvPr/>
          </p:nvSpPr>
          <p:spPr bwMode="auto">
            <a:xfrm>
              <a:off x="5777" y="8847"/>
              <a:ext cx="158" cy="20"/>
            </a:xfrm>
            <a:custGeom>
              <a:avLst/>
              <a:gdLst/>
              <a:ahLst/>
              <a:cxnLst>
                <a:cxn ang="0">
                  <a:pos x="0" y="0"/>
                </a:cxn>
                <a:cxn ang="0">
                  <a:pos x="0" y="85"/>
                </a:cxn>
                <a:cxn ang="0">
                  <a:pos x="544" y="85"/>
                </a:cxn>
                <a:cxn ang="0">
                  <a:pos x="544" y="0"/>
                </a:cxn>
                <a:cxn ang="0">
                  <a:pos x="0" y="0"/>
                </a:cxn>
                <a:cxn ang="0">
                  <a:pos x="0" y="0"/>
                </a:cxn>
                <a:cxn ang="0">
                  <a:pos x="0" y="0"/>
                </a:cxn>
              </a:cxnLst>
              <a:rect l="0" t="0" r="r" b="b"/>
              <a:pathLst>
                <a:path w="544" h="85">
                  <a:moveTo>
                    <a:pt x="0" y="0"/>
                  </a:moveTo>
                  <a:lnTo>
                    <a:pt x="0" y="85"/>
                  </a:lnTo>
                  <a:lnTo>
                    <a:pt x="544" y="85"/>
                  </a:lnTo>
                  <a:lnTo>
                    <a:pt x="544"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19" name="Freeform 16"/>
            <p:cNvSpPr>
              <a:spLocks noChangeAspect="1"/>
            </p:cNvSpPr>
            <p:nvPr/>
          </p:nvSpPr>
          <p:spPr bwMode="auto">
            <a:xfrm>
              <a:off x="5652" y="8755"/>
              <a:ext cx="237" cy="47"/>
            </a:xfrm>
            <a:custGeom>
              <a:avLst/>
              <a:gdLst/>
              <a:ahLst/>
              <a:cxnLst>
                <a:cxn ang="0">
                  <a:pos x="0" y="188"/>
                </a:cxn>
                <a:cxn ang="0">
                  <a:pos x="0" y="0"/>
                </a:cxn>
                <a:cxn ang="0">
                  <a:pos x="816" y="0"/>
                </a:cxn>
                <a:cxn ang="0">
                  <a:pos x="816" y="188"/>
                </a:cxn>
                <a:cxn ang="0">
                  <a:pos x="747" y="188"/>
                </a:cxn>
                <a:cxn ang="0">
                  <a:pos x="747" y="80"/>
                </a:cxn>
                <a:cxn ang="0">
                  <a:pos x="68" y="80"/>
                </a:cxn>
                <a:cxn ang="0">
                  <a:pos x="68" y="188"/>
                </a:cxn>
                <a:cxn ang="0">
                  <a:pos x="0" y="188"/>
                </a:cxn>
                <a:cxn ang="0">
                  <a:pos x="0" y="188"/>
                </a:cxn>
                <a:cxn ang="0">
                  <a:pos x="0" y="188"/>
                </a:cxn>
              </a:cxnLst>
              <a:rect l="0" t="0" r="r" b="b"/>
              <a:pathLst>
                <a:path w="816" h="188">
                  <a:moveTo>
                    <a:pt x="0" y="188"/>
                  </a:moveTo>
                  <a:lnTo>
                    <a:pt x="0" y="0"/>
                  </a:lnTo>
                  <a:lnTo>
                    <a:pt x="816" y="0"/>
                  </a:lnTo>
                  <a:lnTo>
                    <a:pt x="816" y="188"/>
                  </a:lnTo>
                  <a:lnTo>
                    <a:pt x="747" y="188"/>
                  </a:lnTo>
                  <a:lnTo>
                    <a:pt x="747" y="80"/>
                  </a:lnTo>
                  <a:lnTo>
                    <a:pt x="68" y="80"/>
                  </a:lnTo>
                  <a:lnTo>
                    <a:pt x="68" y="188"/>
                  </a:lnTo>
                  <a:lnTo>
                    <a:pt x="0"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0" name="Freeform 17"/>
            <p:cNvSpPr>
              <a:spLocks noChangeAspect="1"/>
            </p:cNvSpPr>
            <p:nvPr/>
          </p:nvSpPr>
          <p:spPr bwMode="auto">
            <a:xfrm>
              <a:off x="5270" y="8609"/>
              <a:ext cx="192" cy="199"/>
            </a:xfrm>
            <a:custGeom>
              <a:avLst/>
              <a:gdLst/>
              <a:ahLst/>
              <a:cxnLst>
                <a:cxn ang="0">
                  <a:pos x="0" y="816"/>
                </a:cxn>
                <a:cxn ang="0">
                  <a:pos x="0" y="0"/>
                </a:cxn>
                <a:cxn ang="0">
                  <a:pos x="657" y="0"/>
                </a:cxn>
                <a:cxn ang="0">
                  <a:pos x="657" y="816"/>
                </a:cxn>
                <a:cxn ang="0">
                  <a:pos x="588" y="816"/>
                </a:cxn>
                <a:cxn ang="0">
                  <a:pos x="588" y="81"/>
                </a:cxn>
                <a:cxn ang="0">
                  <a:pos x="68" y="81"/>
                </a:cxn>
                <a:cxn ang="0">
                  <a:pos x="68" y="816"/>
                </a:cxn>
                <a:cxn ang="0">
                  <a:pos x="0" y="816"/>
                </a:cxn>
                <a:cxn ang="0">
                  <a:pos x="0" y="816"/>
                </a:cxn>
                <a:cxn ang="0">
                  <a:pos x="0" y="816"/>
                </a:cxn>
              </a:cxnLst>
              <a:rect l="0" t="0" r="r" b="b"/>
              <a:pathLst>
                <a:path w="657" h="816">
                  <a:moveTo>
                    <a:pt x="0" y="816"/>
                  </a:moveTo>
                  <a:lnTo>
                    <a:pt x="0" y="0"/>
                  </a:lnTo>
                  <a:lnTo>
                    <a:pt x="657" y="0"/>
                  </a:lnTo>
                  <a:lnTo>
                    <a:pt x="657" y="816"/>
                  </a:lnTo>
                  <a:lnTo>
                    <a:pt x="588" y="816"/>
                  </a:lnTo>
                  <a:lnTo>
                    <a:pt x="588" y="81"/>
                  </a:lnTo>
                  <a:lnTo>
                    <a:pt x="68" y="81"/>
                  </a:lnTo>
                  <a:lnTo>
                    <a:pt x="68" y="816"/>
                  </a:lnTo>
                  <a:lnTo>
                    <a:pt x="0" y="81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1" name="Freeform 18"/>
            <p:cNvSpPr>
              <a:spLocks noChangeAspect="1"/>
            </p:cNvSpPr>
            <p:nvPr/>
          </p:nvSpPr>
          <p:spPr bwMode="auto">
            <a:xfrm>
              <a:off x="5270" y="8550"/>
              <a:ext cx="192" cy="59"/>
            </a:xfrm>
            <a:custGeom>
              <a:avLst/>
              <a:gdLst/>
              <a:ahLst/>
              <a:cxnLst>
                <a:cxn ang="0">
                  <a:pos x="0" y="0"/>
                </a:cxn>
                <a:cxn ang="0">
                  <a:pos x="159" y="245"/>
                </a:cxn>
                <a:cxn ang="0">
                  <a:pos x="499" y="245"/>
                </a:cxn>
                <a:cxn ang="0">
                  <a:pos x="657" y="0"/>
                </a:cxn>
                <a:cxn ang="0">
                  <a:pos x="0" y="0"/>
                </a:cxn>
                <a:cxn ang="0">
                  <a:pos x="0" y="0"/>
                </a:cxn>
                <a:cxn ang="0">
                  <a:pos x="0" y="0"/>
                </a:cxn>
              </a:cxnLst>
              <a:rect l="0" t="0" r="r" b="b"/>
              <a:pathLst>
                <a:path w="657" h="245">
                  <a:moveTo>
                    <a:pt x="0" y="0"/>
                  </a:moveTo>
                  <a:lnTo>
                    <a:pt x="159" y="245"/>
                  </a:lnTo>
                  <a:lnTo>
                    <a:pt x="499" y="245"/>
                  </a:lnTo>
                  <a:lnTo>
                    <a:pt x="657" y="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2" name="Freeform 19"/>
            <p:cNvSpPr>
              <a:spLocks noChangeAspect="1"/>
            </p:cNvSpPr>
            <p:nvPr/>
          </p:nvSpPr>
          <p:spPr bwMode="auto">
            <a:xfrm>
              <a:off x="5270" y="8505"/>
              <a:ext cx="192" cy="45"/>
            </a:xfrm>
            <a:custGeom>
              <a:avLst/>
              <a:gdLst/>
              <a:ahLst/>
              <a:cxnLst>
                <a:cxn ang="0">
                  <a:pos x="657" y="188"/>
                </a:cxn>
                <a:cxn ang="0">
                  <a:pos x="657" y="0"/>
                </a:cxn>
                <a:cxn ang="0">
                  <a:pos x="0" y="0"/>
                </a:cxn>
                <a:cxn ang="0">
                  <a:pos x="0" y="188"/>
                </a:cxn>
                <a:cxn ang="0">
                  <a:pos x="68" y="188"/>
                </a:cxn>
                <a:cxn ang="0">
                  <a:pos x="68" y="81"/>
                </a:cxn>
                <a:cxn ang="0">
                  <a:pos x="588" y="81"/>
                </a:cxn>
                <a:cxn ang="0">
                  <a:pos x="588" y="188"/>
                </a:cxn>
                <a:cxn ang="0">
                  <a:pos x="657" y="188"/>
                </a:cxn>
                <a:cxn ang="0">
                  <a:pos x="657" y="188"/>
                </a:cxn>
                <a:cxn ang="0">
                  <a:pos x="657" y="188"/>
                </a:cxn>
              </a:cxnLst>
              <a:rect l="0" t="0" r="r" b="b"/>
              <a:pathLst>
                <a:path w="657" h="188">
                  <a:moveTo>
                    <a:pt x="657" y="188"/>
                  </a:moveTo>
                  <a:lnTo>
                    <a:pt x="657" y="0"/>
                  </a:lnTo>
                  <a:lnTo>
                    <a:pt x="0" y="0"/>
                  </a:lnTo>
                  <a:lnTo>
                    <a:pt x="0" y="188"/>
                  </a:lnTo>
                  <a:lnTo>
                    <a:pt x="68" y="188"/>
                  </a:lnTo>
                  <a:lnTo>
                    <a:pt x="68" y="81"/>
                  </a:lnTo>
                  <a:lnTo>
                    <a:pt x="588" y="81"/>
                  </a:lnTo>
                  <a:lnTo>
                    <a:pt x="588" y="188"/>
                  </a:lnTo>
                  <a:lnTo>
                    <a:pt x="657" y="188"/>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3" name="Freeform 20"/>
            <p:cNvSpPr>
              <a:spLocks noChangeAspect="1"/>
            </p:cNvSpPr>
            <p:nvPr/>
          </p:nvSpPr>
          <p:spPr bwMode="auto">
            <a:xfrm>
              <a:off x="5284" y="8656"/>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4" name="Freeform 21"/>
            <p:cNvSpPr>
              <a:spLocks noChangeAspect="1"/>
            </p:cNvSpPr>
            <p:nvPr/>
          </p:nvSpPr>
          <p:spPr bwMode="auto">
            <a:xfrm>
              <a:off x="5284" y="8702"/>
              <a:ext cx="164" cy="19"/>
            </a:xfrm>
            <a:custGeom>
              <a:avLst/>
              <a:gdLst/>
              <a:ahLst/>
              <a:cxnLst>
                <a:cxn ang="0">
                  <a:pos x="0" y="0"/>
                </a:cxn>
                <a:cxn ang="0">
                  <a:pos x="565" y="0"/>
                </a:cxn>
                <a:cxn ang="0">
                  <a:pos x="565" y="80"/>
                </a:cxn>
                <a:cxn ang="0">
                  <a:pos x="0" y="80"/>
                </a:cxn>
                <a:cxn ang="0">
                  <a:pos x="0" y="0"/>
                </a:cxn>
                <a:cxn ang="0">
                  <a:pos x="0" y="0"/>
                </a:cxn>
                <a:cxn ang="0">
                  <a:pos x="0" y="0"/>
                </a:cxn>
              </a:cxnLst>
              <a:rect l="0" t="0" r="r" b="b"/>
              <a:pathLst>
                <a:path w="565" h="80">
                  <a:moveTo>
                    <a:pt x="0" y="0"/>
                  </a:moveTo>
                  <a:lnTo>
                    <a:pt x="565" y="0"/>
                  </a:lnTo>
                  <a:lnTo>
                    <a:pt x="565" y="80"/>
                  </a:lnTo>
                  <a:lnTo>
                    <a:pt x="0" y="80"/>
                  </a:lnTo>
                  <a:lnTo>
                    <a:pt x="0" y="0"/>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sp>
          <p:nvSpPr>
            <p:cNvPr id="25" name="Freeform 22"/>
            <p:cNvSpPr>
              <a:spLocks noChangeAspect="1"/>
            </p:cNvSpPr>
            <p:nvPr/>
          </p:nvSpPr>
          <p:spPr bwMode="auto">
            <a:xfrm>
              <a:off x="5363" y="8412"/>
              <a:ext cx="13" cy="99"/>
            </a:xfrm>
            <a:custGeom>
              <a:avLst/>
              <a:gdLst/>
              <a:ahLst/>
              <a:cxnLst>
                <a:cxn ang="0">
                  <a:pos x="0" y="406"/>
                </a:cxn>
                <a:cxn ang="0">
                  <a:pos x="0" y="0"/>
                </a:cxn>
                <a:cxn ang="0">
                  <a:pos x="45" y="0"/>
                </a:cxn>
                <a:cxn ang="0">
                  <a:pos x="45" y="406"/>
                </a:cxn>
                <a:cxn ang="0">
                  <a:pos x="0" y="406"/>
                </a:cxn>
                <a:cxn ang="0">
                  <a:pos x="0" y="406"/>
                </a:cxn>
                <a:cxn ang="0">
                  <a:pos x="0" y="406"/>
                </a:cxn>
              </a:cxnLst>
              <a:rect l="0" t="0" r="r" b="b"/>
              <a:pathLst>
                <a:path w="45" h="406">
                  <a:moveTo>
                    <a:pt x="0" y="406"/>
                  </a:moveTo>
                  <a:lnTo>
                    <a:pt x="0" y="0"/>
                  </a:lnTo>
                  <a:lnTo>
                    <a:pt x="45" y="0"/>
                  </a:lnTo>
                  <a:lnTo>
                    <a:pt x="45" y="406"/>
                  </a:lnTo>
                  <a:lnTo>
                    <a:pt x="0" y="406"/>
                  </a:lnTo>
                  <a:close/>
                </a:path>
              </a:pathLst>
            </a:custGeom>
            <a:solidFill>
              <a:srgbClr val="000000"/>
            </a:solidFill>
            <a:ln w="9525">
              <a:solidFill>
                <a:schemeClr val="bg2">
                  <a:lumMod val="75000"/>
                </a:schemeClr>
              </a:solidFill>
              <a:round/>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endParaRPr lang="fr-FR">
                <a:solidFill>
                  <a:srgbClr val="FF6600"/>
                </a:solidFill>
              </a:endParaRPr>
            </a:p>
          </p:txBody>
        </p:sp>
      </p:grpSp>
      <p:sp>
        <p:nvSpPr>
          <p:cNvPr id="26" name="Bulle rectangulaire à coins arrondis 25"/>
          <p:cNvSpPr>
            <a:spLocks/>
          </p:cNvSpPr>
          <p:nvPr/>
        </p:nvSpPr>
        <p:spPr>
          <a:xfrm>
            <a:off x="3759200" y="1298908"/>
            <a:ext cx="3149600" cy="425991"/>
          </a:xfrm>
          <a:prstGeom prst="wedgeRoundRectCallout">
            <a:avLst>
              <a:gd name="adj1" fmla="val -61391"/>
              <a:gd name="adj2" fmla="val -84005"/>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rgbClr val="FFFFFF"/>
                </a:solidFill>
                <a:latin typeface="Arial"/>
                <a:cs typeface="Arial"/>
              </a:rPr>
              <a:t>F-BC, vertical point Novembre</a:t>
            </a:r>
          </a:p>
        </p:txBody>
      </p:sp>
      <p:sp>
        <p:nvSpPr>
          <p:cNvPr id="27" name="Bulle rectangulaire à coins arrondis 26"/>
          <p:cNvSpPr/>
          <p:nvPr/>
        </p:nvSpPr>
        <p:spPr>
          <a:xfrm>
            <a:off x="4343400" y="2286000"/>
            <a:ext cx="3276600" cy="685800"/>
          </a:xfrm>
          <a:prstGeom prst="wedgeRoundRectCallout">
            <a:avLst>
              <a:gd name="adj1" fmla="val -44435"/>
              <a:gd name="adj2" fmla="val 89801"/>
              <a:gd name="adj3" fmla="val 16667"/>
            </a:avLst>
          </a:prstGeom>
          <a:ln w="28575" cmpd="sng"/>
        </p:spPr>
        <p:style>
          <a:lnRef idx="3">
            <a:schemeClr val="lt1"/>
          </a:lnRef>
          <a:fillRef idx="1">
            <a:schemeClr val="accent2"/>
          </a:fillRef>
          <a:effectRef idx="1">
            <a:schemeClr val="accent2"/>
          </a:effectRef>
          <a:fontRef idx="minor">
            <a:schemeClr val="lt1"/>
          </a:fontRef>
        </p:style>
        <p:txBody>
          <a:bodyPr rtlCol="0" anchor="ctr"/>
          <a:lstStyle/>
          <a:p>
            <a:pPr algn="ctr"/>
            <a:r>
              <a:rPr lang="fr-FR" sz="1400" dirty="0">
                <a:solidFill>
                  <a:schemeClr val="bg1"/>
                </a:solidFill>
                <a:latin typeface="Arial"/>
                <a:cs typeface="Arial"/>
              </a:rPr>
              <a:t>F-BC, transpondeur 7000, vous pouvez quitter.  Au revoir.</a:t>
            </a:r>
          </a:p>
        </p:txBody>
      </p:sp>
      <p:sp>
        <p:nvSpPr>
          <p:cNvPr id="29" name="Bulle rectangulaire à coins arrondis 28"/>
          <p:cNvSpPr>
            <a:spLocks/>
          </p:cNvSpPr>
          <p:nvPr/>
        </p:nvSpPr>
        <p:spPr>
          <a:xfrm>
            <a:off x="3805114" y="1079500"/>
            <a:ext cx="4419600" cy="645399"/>
          </a:xfrm>
          <a:prstGeom prst="wedgeRoundRectCallout">
            <a:avLst>
              <a:gd name="adj1" fmla="val -57848"/>
              <a:gd name="adj2" fmla="val -38863"/>
              <a:gd name="adj3" fmla="val 16667"/>
            </a:avLst>
          </a:prstGeom>
          <a:ln w="28575" cmpd="sng"/>
        </p:spPr>
        <p:style>
          <a:lnRef idx="3">
            <a:schemeClr val="lt1"/>
          </a:lnRef>
          <a:fillRef idx="1">
            <a:schemeClr val="accent1"/>
          </a:fillRef>
          <a:effectRef idx="1">
            <a:schemeClr val="accent1"/>
          </a:effectRef>
          <a:fontRef idx="minor">
            <a:schemeClr val="lt1"/>
          </a:fontRef>
        </p:style>
        <p:txBody>
          <a:bodyPr rtlCol="0" anchor="ctr"/>
          <a:lstStyle/>
          <a:p>
            <a:pPr algn="ctr"/>
            <a:r>
              <a:rPr lang="fr-FR" sz="1400" dirty="0">
                <a:solidFill>
                  <a:schemeClr val="bg1"/>
                </a:solidFill>
                <a:latin typeface="Arial"/>
                <a:cs typeface="Arial"/>
              </a:rPr>
              <a:t>F-BC, transpondeur 7000, je quitte la fréquence.</a:t>
            </a:r>
          </a:p>
          <a:p>
            <a:pPr algn="ctr"/>
            <a:r>
              <a:rPr lang="fr-FR" sz="1400" dirty="0">
                <a:solidFill>
                  <a:schemeClr val="bg1"/>
                </a:solidFill>
                <a:latin typeface="Arial"/>
                <a:cs typeface="Arial"/>
              </a:rPr>
              <a:t> Merci et au revoir. </a:t>
            </a:r>
          </a:p>
        </p:txBody>
      </p:sp>
    </p:spTree>
    <p:extLst>
      <p:ext uri="{BB962C8B-B14F-4D97-AF65-F5344CB8AC3E}">
        <p14:creationId xmlns:p14="http://schemas.microsoft.com/office/powerpoint/2010/main" val="377273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afterEffect">
                                  <p:stCondLst>
                                    <p:cond delay="0"/>
                                  </p:stCondLst>
                                  <p:childTnLst>
                                    <p:animMotion origin="layout" path="M -0.00139 -0.00555 L -0.22066 -0.35046 " pathEditMode="relative" rAng="0" ptsTypes="AA">
                                      <p:cBhvr>
                                        <p:cTn id="6" dur="2000" fill="hold"/>
                                        <p:tgtEl>
                                          <p:spTgt spid="3"/>
                                        </p:tgtEl>
                                        <p:attrNameLst>
                                          <p:attrName>ppt_x</p:attrName>
                                          <p:attrName>ppt_y</p:attrName>
                                        </p:attrNameLst>
                                      </p:cBhvr>
                                      <p:rCtr x="-10972" y="-17245"/>
                                    </p:animMotion>
                                  </p:childTnLst>
                                </p:cTn>
                              </p:par>
                            </p:childTnLst>
                          </p:cTn>
                        </p:par>
                        <p:par>
                          <p:cTn id="7" fill="hold">
                            <p:stCondLst>
                              <p:cond delay="2000"/>
                            </p:stCondLst>
                            <p:childTnLst>
                              <p:par>
                                <p:cTn id="8" presetID="12" presetClass="entr" presetSubtype="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6" grpId="0" animBg="1"/>
      <p:bldP spid="27"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Clôture de communication</a:t>
            </a:r>
          </a:p>
        </p:txBody>
      </p:sp>
      <p:sp>
        <p:nvSpPr>
          <p:cNvPr id="6"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Règles de communication</a:t>
            </a:r>
          </a:p>
        </p:txBody>
      </p:sp>
      <p:sp>
        <p:nvSpPr>
          <p:cNvPr id="5" name="ZoneTexte 4"/>
          <p:cNvSpPr txBox="1">
            <a:spLocks noChangeArrowheads="1"/>
          </p:cNvSpPr>
          <p:nvPr/>
        </p:nvSpPr>
        <p:spPr bwMode="auto">
          <a:xfrm>
            <a:off x="381000" y="2024896"/>
            <a:ext cx="8305800" cy="3062377"/>
          </a:xfrm>
          <a:prstGeom prst="rect">
            <a:avLst/>
          </a:prstGeom>
          <a:noFill/>
          <a:ln w="9525">
            <a:noFill/>
            <a:miter lim="800000"/>
            <a:headEnd/>
            <a:tailEnd/>
          </a:ln>
          <a:effectLst/>
        </p:spPr>
        <p:txBody>
          <a:bodyPr wrap="square">
            <a:prstTxWarp prst="textNoShape">
              <a:avLst/>
            </a:prstTxWarp>
            <a:spAutoFit/>
          </a:bodyPr>
          <a:lstStyle/>
          <a:p>
            <a:pPr lvl="1">
              <a:lnSpc>
                <a:spcPct val="130000"/>
              </a:lnSpc>
              <a:spcBef>
                <a:spcPts val="0"/>
              </a:spcBef>
              <a:spcAft>
                <a:spcPts val="600"/>
              </a:spcAft>
              <a:buSzPct val="100000"/>
            </a:pPr>
            <a:r>
              <a:rPr lang="fr-FR" dirty="0">
                <a:solidFill>
                  <a:schemeClr val="tx2"/>
                </a:solidFill>
                <a:latin typeface="+mj-lt"/>
                <a:ea typeface="Comic Sans MS" charset="0"/>
                <a:cs typeface="Comic Sans MS" charset="0"/>
              </a:rPr>
              <a:t>Ne jamais oublier de demander l’autorisation de quitter la fréquence en fin de communication avec un organisme de la C.A. </a:t>
            </a:r>
          </a:p>
          <a:p>
            <a:pPr lvl="1">
              <a:lnSpc>
                <a:spcPct val="130000"/>
              </a:lnSpc>
              <a:spcBef>
                <a:spcPts val="0"/>
              </a:spcBef>
              <a:spcAft>
                <a:spcPts val="600"/>
              </a:spcAft>
              <a:buSzPct val="100000"/>
            </a:pPr>
            <a:r>
              <a:rPr lang="fr-FR" dirty="0">
                <a:solidFill>
                  <a:schemeClr val="tx2"/>
                </a:solidFill>
                <a:latin typeface="+mj-lt"/>
                <a:ea typeface="Comic Sans MS" charset="0"/>
                <a:cs typeface="Comic Sans MS" charset="0"/>
              </a:rPr>
              <a:t>Si vous quittez la fréquence d’un contrôleur sans l'en informer, il va s’inquiéter et sans nouvelles dans les délais réglementaires, </a:t>
            </a:r>
          </a:p>
          <a:p>
            <a:pPr lvl="1">
              <a:lnSpc>
                <a:spcPct val="130000"/>
              </a:lnSpc>
              <a:spcBef>
                <a:spcPts val="0"/>
              </a:spcBef>
              <a:spcAft>
                <a:spcPts val="600"/>
              </a:spcAft>
              <a:buSzPct val="100000"/>
            </a:pPr>
            <a:r>
              <a:rPr lang="fr-FR" dirty="0">
                <a:solidFill>
                  <a:schemeClr val="tx2"/>
                </a:solidFill>
                <a:latin typeface="+mj-lt"/>
                <a:ea typeface="Comic Sans MS" charset="0"/>
                <a:cs typeface="Comic Sans MS" charset="0"/>
              </a:rPr>
              <a:t>il va déclencher les phases d'alerte prévues :</a:t>
            </a:r>
          </a:p>
          <a:p>
            <a:pPr algn="ctr">
              <a:lnSpc>
                <a:spcPct val="130000"/>
              </a:lnSpc>
              <a:spcAft>
                <a:spcPts val="1200"/>
              </a:spcAft>
            </a:pPr>
            <a:r>
              <a:rPr lang="fr-FR" sz="2000" dirty="0">
                <a:solidFill>
                  <a:schemeClr val="accent2"/>
                </a:solidFill>
                <a:effectLst>
                  <a:outerShdw blurRad="50800" dist="38100" dir="2700000">
                    <a:srgbClr val="000000"/>
                  </a:outerShdw>
                </a:effectLst>
                <a:latin typeface="+mj-lt"/>
              </a:rPr>
              <a:t>INCERFA, ALERFA et DETRESFA </a:t>
            </a:r>
          </a:p>
          <a:p>
            <a:pPr algn="ctr">
              <a:lnSpc>
                <a:spcPct val="130000"/>
              </a:lnSpc>
            </a:pPr>
            <a:r>
              <a:rPr lang="fr-FR" dirty="0">
                <a:solidFill>
                  <a:schemeClr val="tx2"/>
                </a:solidFill>
                <a:latin typeface="+mj-lt"/>
                <a:ea typeface="Comic Sans MS" charset="0"/>
                <a:cs typeface="Comic Sans MS" charset="0"/>
              </a:rPr>
              <a:t>Attention, tout déclenchement injustifié peut être lourdement sanctionné</a:t>
            </a:r>
            <a:r>
              <a:rPr lang="fr-FR" sz="2000" b="1" dirty="0">
                <a:solidFill>
                  <a:srgbClr val="DEFABA"/>
                </a:solidFill>
                <a:effectLst>
                  <a:outerShdw blurRad="50800" dist="38100" dir="2700000">
                    <a:srgbClr val="000000"/>
                  </a:outerShdw>
                </a:effectLst>
                <a:latin typeface="+mj-lt"/>
              </a:rPr>
              <a:t>.</a:t>
            </a:r>
          </a:p>
        </p:txBody>
      </p:sp>
    </p:spTree>
    <p:extLst>
      <p:ext uri="{BB962C8B-B14F-4D97-AF65-F5344CB8AC3E}">
        <p14:creationId xmlns:p14="http://schemas.microsoft.com/office/powerpoint/2010/main" val="10610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8800" y="25400"/>
            <a:ext cx="5486400" cy="685800"/>
          </a:xfrm>
          <a:noFill/>
          <a:ln w="9525">
            <a:noFill/>
            <a:miter lim="800000"/>
            <a:headEnd/>
            <a:tailEnd/>
          </a:ln>
          <a:effectLst/>
          <a:scene3d>
            <a:camera prst="orthographicFront"/>
            <a:lightRig rig="threePt" dir="t"/>
          </a:scene3d>
          <a:sp3d/>
        </p:spPr>
        <p:txBody>
          <a:bodyPr anchor="ctr">
            <a:prstTxWarp prst="textNoShape">
              <a:avLst/>
            </a:prstTxWarp>
          </a:bodyPr>
          <a:lstStyle/>
          <a:p>
            <a:pPr algn="ctr">
              <a:spcAft>
                <a:spcPts val="1200"/>
              </a:spcAft>
              <a:defRPr/>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pitchFamily="34" charset="0"/>
              </a:rPr>
              <a:t>RADIOTÉLÉPHONIE</a:t>
            </a:r>
          </a:p>
        </p:txBody>
      </p:sp>
      <p:sp>
        <p:nvSpPr>
          <p:cNvPr id="3" name="Sous-titre 2"/>
          <p:cNvSpPr>
            <a:spLocks noGrp="1"/>
          </p:cNvSpPr>
          <p:nvPr>
            <p:ph type="subTitle" idx="1"/>
          </p:nvPr>
        </p:nvSpPr>
        <p:spPr>
          <a:xfrm>
            <a:off x="762000" y="825500"/>
            <a:ext cx="8077200" cy="5570755"/>
          </a:xfrm>
          <a:noFill/>
          <a:ln w="9525">
            <a:noFill/>
            <a:miter lim="800000"/>
            <a:headEnd/>
            <a:tailEnd/>
          </a:ln>
          <a:effectLst/>
        </p:spPr>
        <p:txBody>
          <a:bodyPr wrap="square">
            <a:prstTxWarp prst="textNoShape">
              <a:avLst/>
            </a:prstTxWarp>
            <a:spAutoFit/>
          </a:bodyPr>
          <a:lstStyle/>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BANDE DE FREQUENCES AERONAUTIQUES</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DOCUMENTS ASSOCIES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JAA FORM ONE, EASA FORM ONE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L.S.A</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PHRASEOLOGIE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Alphabet international</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Transmission des nombres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Principales expressions conventionnelle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Règles générales de communication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Construction du 1</a:t>
            </a:r>
            <a:r>
              <a:rPr lang="fr-FR" sz="1400" baseline="30000" dirty="0">
                <a:solidFill>
                  <a:schemeClr val="tx2"/>
                </a:solidFill>
                <a:ea typeface="Comic Sans MS" charset="0"/>
                <a:cs typeface="Comic Sans MS" charset="0"/>
              </a:rPr>
              <a:t>er</a:t>
            </a:r>
            <a:r>
              <a:rPr lang="fr-FR" sz="1400" dirty="0">
                <a:solidFill>
                  <a:schemeClr val="tx2"/>
                </a:solidFill>
                <a:ea typeface="Comic Sans MS" charset="0"/>
                <a:cs typeface="Comic Sans MS" charset="0"/>
              </a:rPr>
              <a:t> message, clairance, collationnement</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Exemple de communication avec un organisme du contrôle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Clôture de communication</a:t>
            </a:r>
          </a:p>
          <a:p>
            <a:pPr marL="45720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Phases d’alerte, Message d’urgence, de détresse</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Phases d’alerte et délais de déclenchement</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Situations d’urgence, de détresse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PROCEDURES D’INTEGRATION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contrôlé</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non contrôlé avec AFIS, en auto information</a:t>
            </a:r>
            <a:endParaRPr lang="fr-FR" sz="1400" b="1" cap="all" dirty="0">
              <a:solidFill>
                <a:schemeClr val="accent2"/>
              </a:solidFill>
              <a:ea typeface="Comic Sans MS" charset="0"/>
              <a:cs typeface="Comic Sans MS" charset="0"/>
            </a:endParaRPr>
          </a:p>
          <a:p>
            <a:pPr marL="457200" lvl="0" indent="-457200" algn="l" fontAlgn="base">
              <a:spcBef>
                <a:spcPts val="0"/>
              </a:spcBef>
              <a:spcAft>
                <a:spcPts val="600"/>
              </a:spcAft>
              <a:buSzPct val="100000"/>
              <a:buFont typeface="Courier New"/>
              <a:buChar char="o"/>
              <a:defRPr/>
            </a:pPr>
            <a:endParaRPr lang="fr-FR" sz="1400" b="1" cap="all" dirty="0">
              <a:solidFill>
                <a:schemeClr val="accent2"/>
              </a:solidFill>
              <a:ea typeface="Comic Sans MS" charset="0"/>
              <a:cs typeface="Comic Sans MS" charset="0"/>
            </a:endParaRPr>
          </a:p>
        </p:txBody>
      </p:sp>
      <p:sp>
        <p:nvSpPr>
          <p:cNvPr id="7" name="Rectangle à coins arrondis 6"/>
          <p:cNvSpPr/>
          <p:nvPr/>
        </p:nvSpPr>
        <p:spPr>
          <a:xfrm>
            <a:off x="574044" y="4006850"/>
            <a:ext cx="5926392" cy="3429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41950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a:spLocks noChangeArrowheads="1"/>
          </p:cNvSpPr>
          <p:nvPr/>
        </p:nvSpPr>
        <p:spPr bwMode="auto">
          <a:xfrm>
            <a:off x="381000" y="1905000"/>
            <a:ext cx="8458200" cy="2099036"/>
          </a:xfrm>
          <a:prstGeom prst="rect">
            <a:avLst/>
          </a:prstGeom>
          <a:noFill/>
          <a:ln w="9525">
            <a:noFill/>
            <a:miter lim="800000"/>
            <a:headEnd/>
            <a:tailEnd/>
          </a:ln>
          <a:effectLst/>
        </p:spPr>
        <p:txBody>
          <a:bodyPr wrap="square">
            <a:prstTxWarp prst="textNoShape">
              <a:avLst/>
            </a:prstTxWarp>
            <a:spAutoFit/>
          </a:bodyPr>
          <a:lstStyle/>
          <a:p>
            <a:pPr algn="ctr">
              <a:lnSpc>
                <a:spcPct val="110000"/>
              </a:lnSpc>
              <a:spcAft>
                <a:spcPts val="1200"/>
              </a:spcAft>
            </a:pPr>
            <a:r>
              <a:rPr lang="fr-FR" sz="2000" dirty="0">
                <a:solidFill>
                  <a:srgbClr val="FF0000"/>
                </a:solidFill>
                <a:effectLst>
                  <a:outerShdw blurRad="50800" dist="38100" dir="2700000">
                    <a:srgbClr val="000000"/>
                  </a:outerShdw>
                </a:effectLst>
                <a:latin typeface="+mj-lt"/>
              </a:rPr>
              <a:t>INCERFA</a:t>
            </a:r>
          </a:p>
          <a:p>
            <a:pPr marL="742950" lvl="1" indent="-285750">
              <a:lnSpc>
                <a:spcPct val="110000"/>
              </a:lnSpc>
              <a:spcBef>
                <a:spcPts val="0"/>
              </a:spcBef>
              <a:spcAft>
                <a:spcPts val="600"/>
              </a:spcAft>
              <a:buSzPct val="100000"/>
              <a:buFont typeface="Arial"/>
              <a:buChar char="•"/>
            </a:pPr>
            <a:r>
              <a:rPr lang="fr-FR" dirty="0">
                <a:solidFill>
                  <a:schemeClr val="tx2"/>
                </a:solidFill>
                <a:latin typeface="+mj-lt"/>
                <a:ea typeface="Comic Sans MS" charset="0"/>
                <a:cs typeface="Comic Sans MS" charset="0"/>
              </a:rPr>
              <a:t>Phase de recherche. </a:t>
            </a:r>
          </a:p>
          <a:p>
            <a:pPr marL="742950" lvl="1" indent="-285750">
              <a:lnSpc>
                <a:spcPct val="110000"/>
              </a:lnSpc>
              <a:spcBef>
                <a:spcPts val="0"/>
              </a:spcBef>
              <a:spcAft>
                <a:spcPts val="600"/>
              </a:spcAft>
              <a:buSzPct val="100000"/>
              <a:buFont typeface="Arial"/>
              <a:buChar char="•"/>
            </a:pPr>
            <a:r>
              <a:rPr lang="fr-FR" dirty="0">
                <a:solidFill>
                  <a:schemeClr val="tx2"/>
                </a:solidFill>
                <a:latin typeface="+mj-lt"/>
                <a:ea typeface="Comic Sans MS" charset="0"/>
                <a:cs typeface="Comic Sans MS" charset="0"/>
              </a:rPr>
              <a:t>Appel aux organismes de la C.A ayant pu être en contact avec l'aéronef. </a:t>
            </a:r>
          </a:p>
          <a:p>
            <a:pPr marL="742950" lvl="1" indent="-285750">
              <a:lnSpc>
                <a:spcPct val="110000"/>
              </a:lnSpc>
              <a:spcBef>
                <a:spcPts val="0"/>
              </a:spcBef>
              <a:spcAft>
                <a:spcPts val="600"/>
              </a:spcAft>
              <a:buSzPct val="100000"/>
              <a:buFont typeface="Arial"/>
              <a:buChar char="•"/>
            </a:pPr>
            <a:r>
              <a:rPr lang="fr-FR" dirty="0">
                <a:solidFill>
                  <a:schemeClr val="tx2"/>
                </a:solidFill>
                <a:latin typeface="+mj-lt"/>
                <a:ea typeface="Comic Sans MS" charset="0"/>
                <a:cs typeface="Comic Sans MS" charset="0"/>
              </a:rPr>
              <a:t>Contact avec les gendarmeries locales.</a:t>
            </a:r>
          </a:p>
          <a:p>
            <a:pPr lvl="1" algn="ctr">
              <a:lnSpc>
                <a:spcPct val="140000"/>
              </a:lnSpc>
              <a:spcBef>
                <a:spcPts val="0"/>
              </a:spcBef>
              <a:spcAft>
                <a:spcPts val="600"/>
              </a:spcAft>
              <a:buSzPct val="100000"/>
            </a:pPr>
            <a:r>
              <a:rPr lang="fr-FR" dirty="0">
                <a:solidFill>
                  <a:schemeClr val="tx2"/>
                </a:solidFill>
                <a:latin typeface="+mj-lt"/>
                <a:ea typeface="Comic Sans MS" charset="0"/>
                <a:cs typeface="Comic Sans MS" charset="0"/>
              </a:rPr>
              <a:t>À ce stade, la recherche est uniquement téléphonique. Aucun moyen n'est déployé.</a:t>
            </a:r>
          </a:p>
        </p:txBody>
      </p:sp>
      <p:sp>
        <p:nvSpPr>
          <p:cNvPr id="5"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Phases d’alerte</a:t>
            </a:r>
          </a:p>
        </p:txBody>
      </p:sp>
      <p:sp>
        <p:nvSpPr>
          <p:cNvPr id="8"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Message d’urgence, de détresse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a:spLocks noChangeArrowheads="1"/>
          </p:cNvSpPr>
          <p:nvPr/>
        </p:nvSpPr>
        <p:spPr bwMode="auto">
          <a:xfrm>
            <a:off x="228600" y="1828800"/>
            <a:ext cx="8610600" cy="1463478"/>
          </a:xfrm>
          <a:prstGeom prst="rect">
            <a:avLst/>
          </a:prstGeom>
          <a:noFill/>
          <a:ln w="9525">
            <a:noFill/>
            <a:miter lim="800000"/>
            <a:headEnd/>
            <a:tailEnd/>
          </a:ln>
          <a:effectLst/>
        </p:spPr>
        <p:txBody>
          <a:bodyPr wrap="square">
            <a:prstTxWarp prst="textNoShape">
              <a:avLst/>
            </a:prstTxWarp>
            <a:spAutoFit/>
          </a:bodyPr>
          <a:lstStyle/>
          <a:p>
            <a:pPr algn="ctr">
              <a:spcAft>
                <a:spcPts val="1200"/>
              </a:spcAft>
            </a:pPr>
            <a:r>
              <a:rPr lang="fr-FR" sz="2000" dirty="0">
                <a:solidFill>
                  <a:srgbClr val="FF0000"/>
                </a:solidFill>
                <a:effectLst>
                  <a:outerShdw blurRad="50800" dist="38100" dir="2700000">
                    <a:srgbClr val="000000"/>
                  </a:outerShdw>
                </a:effectLst>
                <a:latin typeface="+mj-lt"/>
              </a:rPr>
              <a:t>ALERFA</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Après la phase d’incertitude, les tentatives pour entrer en communication avec l’aéronef ou les demandes de renseignements à d’autres sources appropriées n’ont apporté aucune information sur l’aéronef.</a:t>
            </a:r>
          </a:p>
        </p:txBody>
      </p:sp>
      <p:sp>
        <p:nvSpPr>
          <p:cNvPr id="5"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Phases d’alerte</a:t>
            </a:r>
          </a:p>
        </p:txBody>
      </p:sp>
      <p:sp>
        <p:nvSpPr>
          <p:cNvPr id="8"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Message d’urgence, de détresse</a:t>
            </a:r>
          </a:p>
        </p:txBody>
      </p:sp>
      <p:sp>
        <p:nvSpPr>
          <p:cNvPr id="6" name="ZoneTexte 5"/>
          <p:cNvSpPr txBox="1">
            <a:spLocks noChangeArrowheads="1"/>
          </p:cNvSpPr>
          <p:nvPr/>
        </p:nvSpPr>
        <p:spPr bwMode="auto">
          <a:xfrm>
            <a:off x="228600" y="3294727"/>
            <a:ext cx="8610600" cy="1383456"/>
          </a:xfrm>
          <a:prstGeom prst="rect">
            <a:avLst/>
          </a:prstGeom>
          <a:noFill/>
          <a:ln w="9525">
            <a:noFill/>
            <a:miter lim="800000"/>
            <a:headEnd/>
            <a:tailEnd/>
          </a:ln>
          <a:effectLst/>
        </p:spPr>
        <p:txBody>
          <a:bodyPr wrap="square">
            <a:prstTxWarp prst="textNoShape">
              <a:avLst/>
            </a:prstTxWarp>
            <a:spAutoFit/>
          </a:bodyPr>
          <a:lstStyle/>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Ou,</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L’aéronef qui a reçu l’autorisation n’atterrit pas dans les cinq minutes qui suivent l’heure prévue d’atterrissage et il n’a pas été établi de nouvelle communication avec l’aéronef.</a:t>
            </a:r>
          </a:p>
        </p:txBody>
      </p:sp>
      <p:sp>
        <p:nvSpPr>
          <p:cNvPr id="9" name="ZoneTexte 8"/>
          <p:cNvSpPr txBox="1">
            <a:spLocks noChangeArrowheads="1"/>
          </p:cNvSpPr>
          <p:nvPr/>
        </p:nvSpPr>
        <p:spPr bwMode="auto">
          <a:xfrm>
            <a:off x="228600" y="4686300"/>
            <a:ext cx="8610600" cy="1078757"/>
          </a:xfrm>
          <a:prstGeom prst="rect">
            <a:avLst/>
          </a:prstGeom>
          <a:noFill/>
          <a:ln w="9525">
            <a:noFill/>
            <a:miter lim="800000"/>
            <a:headEnd/>
            <a:tailEnd/>
          </a:ln>
          <a:effectLst/>
        </p:spPr>
        <p:txBody>
          <a:bodyPr wrap="square">
            <a:prstTxWarp prst="textNoShape">
              <a:avLst/>
            </a:prstTxWarp>
            <a:spAutoFit/>
          </a:bodyPr>
          <a:lstStyle/>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Ou,</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Les renseignements reçus indiquent que le fonctionnement de l’aéronef est compromis.</a:t>
            </a:r>
          </a:p>
        </p:txBody>
      </p:sp>
      <p:sp>
        <p:nvSpPr>
          <p:cNvPr id="10" name="ZoneTexte 9"/>
          <p:cNvSpPr txBox="1">
            <a:spLocks noChangeArrowheads="1"/>
          </p:cNvSpPr>
          <p:nvPr/>
        </p:nvSpPr>
        <p:spPr bwMode="auto">
          <a:xfrm>
            <a:off x="228600" y="5620434"/>
            <a:ext cx="8610600" cy="774058"/>
          </a:xfrm>
          <a:prstGeom prst="rect">
            <a:avLst/>
          </a:prstGeom>
          <a:noFill/>
          <a:ln w="9525">
            <a:noFill/>
            <a:miter lim="800000"/>
            <a:headEnd/>
            <a:tailEnd/>
          </a:ln>
          <a:effectLst/>
        </p:spPr>
        <p:txBody>
          <a:bodyPr wrap="square">
            <a:prstTxWarp prst="textNoShape">
              <a:avLst/>
            </a:prstTxWarp>
            <a:spAutoFit/>
          </a:bodyPr>
          <a:lstStyle>
            <a:defPPr>
              <a:defRPr lang="fr-FR"/>
            </a:defPPr>
            <a:lvl2pPr lvl="1">
              <a:lnSpc>
                <a:spcPct val="110000"/>
              </a:lnSpc>
              <a:spcBef>
                <a:spcPts val="0"/>
              </a:spcBef>
              <a:spcAft>
                <a:spcPts val="600"/>
              </a:spcAft>
              <a:buSzPct val="100000"/>
              <a:defRPr sz="1400">
                <a:solidFill>
                  <a:schemeClr val="tx2"/>
                </a:solidFill>
                <a:latin typeface="+mj-lt"/>
                <a:ea typeface="Comic Sans MS" charset="0"/>
                <a:cs typeface="Comic Sans MS" charset="0"/>
              </a:defRPr>
            </a:lvl2pPr>
          </a:lstStyle>
          <a:p>
            <a:pPr lvl="1"/>
            <a:r>
              <a:rPr lang="fr-FR" sz="1800" dirty="0"/>
              <a:t>Ou,</a:t>
            </a:r>
          </a:p>
          <a:p>
            <a:pPr lvl="1"/>
            <a:r>
              <a:rPr lang="fr-FR" sz="1800" dirty="0"/>
              <a:t>On croit qu’un aéronef est l’objet d’une intervention illicite.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a:spLocks noChangeArrowheads="1"/>
          </p:cNvSpPr>
          <p:nvPr/>
        </p:nvSpPr>
        <p:spPr bwMode="auto">
          <a:xfrm>
            <a:off x="381000" y="1815537"/>
            <a:ext cx="8458200" cy="1463478"/>
          </a:xfrm>
          <a:prstGeom prst="rect">
            <a:avLst/>
          </a:prstGeom>
          <a:noFill/>
          <a:ln w="9525">
            <a:noFill/>
            <a:miter lim="800000"/>
            <a:headEnd/>
            <a:tailEnd/>
          </a:ln>
          <a:effectLst/>
        </p:spPr>
        <p:txBody>
          <a:bodyPr wrap="square">
            <a:prstTxWarp prst="textNoShape">
              <a:avLst/>
            </a:prstTxWarp>
            <a:spAutoFit/>
          </a:bodyPr>
          <a:lstStyle/>
          <a:p>
            <a:pPr algn="ctr">
              <a:spcAft>
                <a:spcPts val="1200"/>
              </a:spcAft>
            </a:pPr>
            <a:r>
              <a:rPr lang="fr-FR" sz="2000" dirty="0">
                <a:solidFill>
                  <a:srgbClr val="FF0000"/>
                </a:solidFill>
                <a:effectLst>
                  <a:outerShdw blurRad="50800" dist="38100" dir="2700000">
                    <a:srgbClr val="000000"/>
                  </a:outerShdw>
                </a:effectLst>
                <a:latin typeface="+mj-lt"/>
              </a:rPr>
              <a:t>DETRESFA</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Après la phase d’alerte, l’échec de nouvelles tentatives pour entrer en communication avec l’aéronef et de nouvelles demandes de renseignements indiquent que l’aéronef est probablement en détresse.</a:t>
            </a:r>
          </a:p>
        </p:txBody>
      </p:sp>
      <p:sp>
        <p:nvSpPr>
          <p:cNvPr id="5"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Phases d’alerte</a:t>
            </a:r>
          </a:p>
        </p:txBody>
      </p:sp>
      <p:sp>
        <p:nvSpPr>
          <p:cNvPr id="8"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Message d’urgence, de détresse</a:t>
            </a:r>
          </a:p>
        </p:txBody>
      </p:sp>
      <p:sp>
        <p:nvSpPr>
          <p:cNvPr id="6" name="ZoneTexte 5"/>
          <p:cNvSpPr txBox="1">
            <a:spLocks noChangeArrowheads="1"/>
          </p:cNvSpPr>
          <p:nvPr/>
        </p:nvSpPr>
        <p:spPr bwMode="auto">
          <a:xfrm>
            <a:off x="381000" y="3199274"/>
            <a:ext cx="8458200" cy="774058"/>
          </a:xfrm>
          <a:prstGeom prst="rect">
            <a:avLst/>
          </a:prstGeom>
          <a:noFill/>
          <a:ln w="9525">
            <a:noFill/>
            <a:miter lim="800000"/>
            <a:headEnd/>
            <a:tailEnd/>
          </a:ln>
          <a:effectLst/>
        </p:spPr>
        <p:txBody>
          <a:bodyPr wrap="square">
            <a:prstTxWarp prst="textNoShape">
              <a:avLst/>
            </a:prstTxWarp>
            <a:spAutoFit/>
          </a:bodyPr>
          <a:lstStyle/>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Ou,</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On estime que l’aéronef doit avoir épuisé son combustible.</a:t>
            </a:r>
          </a:p>
        </p:txBody>
      </p:sp>
      <p:sp>
        <p:nvSpPr>
          <p:cNvPr id="9" name="ZoneTexte 8"/>
          <p:cNvSpPr txBox="1">
            <a:spLocks noChangeArrowheads="1"/>
          </p:cNvSpPr>
          <p:nvPr/>
        </p:nvSpPr>
        <p:spPr bwMode="auto">
          <a:xfrm>
            <a:off x="393700" y="4013200"/>
            <a:ext cx="8458200" cy="1078757"/>
          </a:xfrm>
          <a:prstGeom prst="rect">
            <a:avLst/>
          </a:prstGeom>
          <a:noFill/>
          <a:ln w="9525">
            <a:noFill/>
            <a:miter lim="800000"/>
            <a:headEnd/>
            <a:tailEnd/>
          </a:ln>
          <a:effectLst/>
        </p:spPr>
        <p:txBody>
          <a:bodyPr wrap="square">
            <a:prstTxWarp prst="textNoShape">
              <a:avLst/>
            </a:prstTxWarp>
            <a:spAutoFit/>
          </a:bodyPr>
          <a:lstStyle/>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Ou,</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Les renseignements reçus indiquent que le fonctionnement de l’aéronef est compromis au point qu’un atterrissage forcé est probable.</a:t>
            </a:r>
          </a:p>
        </p:txBody>
      </p:sp>
      <p:sp>
        <p:nvSpPr>
          <p:cNvPr id="10" name="ZoneTexte 9"/>
          <p:cNvSpPr txBox="1">
            <a:spLocks noChangeArrowheads="1"/>
          </p:cNvSpPr>
          <p:nvPr/>
        </p:nvSpPr>
        <p:spPr bwMode="auto">
          <a:xfrm>
            <a:off x="393700" y="5054600"/>
            <a:ext cx="8458200" cy="1078757"/>
          </a:xfrm>
          <a:prstGeom prst="rect">
            <a:avLst/>
          </a:prstGeom>
          <a:noFill/>
          <a:ln w="9525">
            <a:noFill/>
            <a:miter lim="800000"/>
            <a:headEnd/>
            <a:tailEnd/>
          </a:ln>
          <a:effectLst/>
        </p:spPr>
        <p:txBody>
          <a:bodyPr wrap="square">
            <a:prstTxWarp prst="textNoShape">
              <a:avLst/>
            </a:prstTxWarp>
            <a:spAutoFit/>
          </a:bodyPr>
          <a:lstStyle/>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Ou,</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On a été informé ou qu’il est à peu près certain que l’aéronef a effectué un atterrissage forcé ou est sur le point de le faire.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8800" y="25400"/>
            <a:ext cx="5486400" cy="685800"/>
          </a:xfrm>
          <a:noFill/>
          <a:ln w="9525">
            <a:noFill/>
            <a:miter lim="800000"/>
            <a:headEnd/>
            <a:tailEnd/>
          </a:ln>
          <a:effectLst/>
          <a:scene3d>
            <a:camera prst="orthographicFront"/>
            <a:lightRig rig="threePt" dir="t"/>
          </a:scene3d>
          <a:sp3d/>
        </p:spPr>
        <p:txBody>
          <a:bodyPr anchor="ctr">
            <a:prstTxWarp prst="textNoShape">
              <a:avLst/>
            </a:prstTxWarp>
          </a:bodyPr>
          <a:lstStyle/>
          <a:p>
            <a:pPr algn="ctr">
              <a:spcAft>
                <a:spcPts val="1200"/>
              </a:spcAft>
              <a:defRPr/>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pitchFamily="34" charset="0"/>
              </a:rPr>
              <a:t>RADIOTÉLÉPHONIE</a:t>
            </a:r>
          </a:p>
        </p:txBody>
      </p:sp>
      <p:sp>
        <p:nvSpPr>
          <p:cNvPr id="3" name="Sous-titre 2"/>
          <p:cNvSpPr>
            <a:spLocks noGrp="1"/>
          </p:cNvSpPr>
          <p:nvPr>
            <p:ph type="subTitle" idx="1"/>
          </p:nvPr>
        </p:nvSpPr>
        <p:spPr>
          <a:xfrm>
            <a:off x="762000" y="825500"/>
            <a:ext cx="8077200" cy="5570755"/>
          </a:xfrm>
          <a:noFill/>
          <a:ln w="9525">
            <a:noFill/>
            <a:miter lim="800000"/>
            <a:headEnd/>
            <a:tailEnd/>
          </a:ln>
          <a:effectLst/>
        </p:spPr>
        <p:txBody>
          <a:bodyPr wrap="square">
            <a:prstTxWarp prst="textNoShape">
              <a:avLst/>
            </a:prstTxWarp>
            <a:spAutoFit/>
          </a:bodyPr>
          <a:lstStyle/>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BANDE DE FREQUENCES AERONAUTIQUES</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DOCUMENTS ASSOCIES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JAA FORM ONE, EASA FORM ONE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L.S.A</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PHRASEOLOGIE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Alphabet international</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Transmission des nombres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Principales expressions conventionnelle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Règles générales de communication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Construction du 1</a:t>
            </a:r>
            <a:r>
              <a:rPr lang="fr-FR" sz="1400" baseline="30000" dirty="0">
                <a:solidFill>
                  <a:schemeClr val="tx2"/>
                </a:solidFill>
                <a:ea typeface="Comic Sans MS" charset="0"/>
                <a:cs typeface="Comic Sans MS" charset="0"/>
              </a:rPr>
              <a:t>er</a:t>
            </a:r>
            <a:r>
              <a:rPr lang="fr-FR" sz="1400" dirty="0">
                <a:solidFill>
                  <a:schemeClr val="tx2"/>
                </a:solidFill>
                <a:ea typeface="Comic Sans MS" charset="0"/>
                <a:cs typeface="Comic Sans MS" charset="0"/>
              </a:rPr>
              <a:t> message, clairance, collationnement</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Exemple de communication avec un organisme du contrôle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Clôture de communication</a:t>
            </a:r>
          </a:p>
          <a:p>
            <a:pPr marL="45720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Phases d’alerte, Message d’urgence, de détresse</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Phases d’alerte et délais de déclenchement</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Situations d’urgence, de détresse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PROCEDURES D’INTEGRATION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contrôlé</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non contrôlé avec AFIS, en auto information</a:t>
            </a:r>
            <a:endParaRPr lang="fr-FR" sz="1400" b="1" cap="all" dirty="0">
              <a:solidFill>
                <a:schemeClr val="accent2"/>
              </a:solidFill>
              <a:ea typeface="Comic Sans MS" charset="0"/>
              <a:cs typeface="Comic Sans MS" charset="0"/>
            </a:endParaRPr>
          </a:p>
          <a:p>
            <a:pPr marL="457200" lvl="0" indent="-457200" algn="l" fontAlgn="base">
              <a:spcBef>
                <a:spcPts val="0"/>
              </a:spcBef>
              <a:spcAft>
                <a:spcPts val="600"/>
              </a:spcAft>
              <a:buSzPct val="100000"/>
              <a:buFont typeface="Courier New"/>
              <a:buChar char="o"/>
              <a:defRPr/>
            </a:pPr>
            <a:endParaRPr lang="fr-FR" sz="1400" b="1" cap="all" dirty="0">
              <a:solidFill>
                <a:schemeClr val="accent2"/>
              </a:solidFill>
              <a:ea typeface="Comic Sans MS" charset="0"/>
              <a:cs typeface="Comic Sans MS" charset="0"/>
            </a:endParaRPr>
          </a:p>
        </p:txBody>
      </p:sp>
      <p:sp>
        <p:nvSpPr>
          <p:cNvPr id="6" name="Rectangle à coins arrondis 5"/>
          <p:cNvSpPr/>
          <p:nvPr/>
        </p:nvSpPr>
        <p:spPr>
          <a:xfrm>
            <a:off x="596904" y="1035050"/>
            <a:ext cx="5926392" cy="3429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26906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9233F32-46CC-5541-9702-00531F70BCFA}"/>
              </a:ext>
            </a:extLst>
          </p:cNvPr>
          <p:cNvSpPr>
            <a:spLocks noGrp="1" noChangeArrowheads="1"/>
          </p:cNvSpPr>
          <p:nvPr>
            <p:ph type="title"/>
          </p:nvPr>
        </p:nvSpPr>
        <p:spPr>
          <a:xfrm>
            <a:off x="685800" y="0"/>
            <a:ext cx="7772400" cy="987042"/>
          </a:xfr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fontAlgn="base">
              <a:spcAft>
                <a:spcPts val="1200"/>
              </a:spcAft>
            </a:pPr>
            <a:r>
              <a:rPr lang="fr-FR" alt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Délais maximum de déclenchement des phases d’urgence </a:t>
            </a:r>
          </a:p>
        </p:txBody>
      </p:sp>
      <p:sp>
        <p:nvSpPr>
          <p:cNvPr id="15363" name="Rectangle 3">
            <a:extLst>
              <a:ext uri="{FF2B5EF4-FFF2-40B4-BE49-F238E27FC236}">
                <a16:creationId xmlns:a16="http://schemas.microsoft.com/office/drawing/2014/main" id="{7045D797-4CAA-A846-B44C-DB0D28DADA3E}"/>
              </a:ext>
            </a:extLst>
          </p:cNvPr>
          <p:cNvSpPr>
            <a:spLocks noGrp="1" noChangeArrowheads="1"/>
          </p:cNvSpPr>
          <p:nvPr>
            <p:ph idx="1"/>
          </p:nvPr>
        </p:nvSpPr>
        <p:spPr>
          <a:xfrm>
            <a:off x="457200" y="1828800"/>
            <a:ext cx="7315200" cy="4495800"/>
          </a:xfrm>
        </p:spPr>
        <p:txBody>
          <a:bodyPr/>
          <a:lstStyle/>
          <a:p>
            <a:pPr lvl="1" algn="just"/>
            <a:r>
              <a:rPr lang="fr-FR" altLang="fr-FR">
                <a:solidFill>
                  <a:schemeClr val="bg1"/>
                </a:solidFill>
                <a:cs typeface="Times New Roman" panose="02020603050405020304" pitchFamily="18" charset="0"/>
              </a:rPr>
              <a:t>Pour tous les vols</a:t>
            </a:r>
          </a:p>
        </p:txBody>
      </p:sp>
      <p:graphicFrame>
        <p:nvGraphicFramePr>
          <p:cNvPr id="15544" name="Group 184">
            <a:extLst>
              <a:ext uri="{FF2B5EF4-FFF2-40B4-BE49-F238E27FC236}">
                <a16:creationId xmlns:a16="http://schemas.microsoft.com/office/drawing/2014/main" id="{9484CBE7-6E79-384E-B4C4-1032291220F3}"/>
              </a:ext>
            </a:extLst>
          </p:cNvPr>
          <p:cNvGraphicFramePr>
            <a:graphicFrameLocks noGrp="1"/>
          </p:cNvGraphicFramePr>
          <p:nvPr/>
        </p:nvGraphicFramePr>
        <p:xfrm>
          <a:off x="614172" y="1432305"/>
          <a:ext cx="7158228" cy="4664329"/>
        </p:xfrm>
        <a:graphic>
          <a:graphicData uri="http://schemas.openxmlformats.org/drawingml/2006/table">
            <a:tbl>
              <a:tblPr/>
              <a:tblGrid>
                <a:gridCol w="2662428">
                  <a:extLst>
                    <a:ext uri="{9D8B030D-6E8A-4147-A177-3AD203B41FA5}">
                      <a16:colId xmlns:a16="http://schemas.microsoft.com/office/drawing/2014/main" val="226860451"/>
                    </a:ext>
                  </a:extLst>
                </a:gridCol>
                <a:gridCol w="1447800">
                  <a:extLst>
                    <a:ext uri="{9D8B030D-6E8A-4147-A177-3AD203B41FA5}">
                      <a16:colId xmlns:a16="http://schemas.microsoft.com/office/drawing/2014/main" val="2606780279"/>
                    </a:ext>
                  </a:extLst>
                </a:gridCol>
                <a:gridCol w="1524000">
                  <a:extLst>
                    <a:ext uri="{9D8B030D-6E8A-4147-A177-3AD203B41FA5}">
                      <a16:colId xmlns:a16="http://schemas.microsoft.com/office/drawing/2014/main" val="3512839709"/>
                    </a:ext>
                  </a:extLst>
                </a:gridCol>
                <a:gridCol w="1524000">
                  <a:extLst>
                    <a:ext uri="{9D8B030D-6E8A-4147-A177-3AD203B41FA5}">
                      <a16:colId xmlns:a16="http://schemas.microsoft.com/office/drawing/2014/main" val="757410030"/>
                    </a:ext>
                  </a:extLst>
                </a:gridCol>
              </a:tblGrid>
              <a:tr h="555625">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2000" b="1" kern="1200" dirty="0">
                          <a:ln>
                            <a:prstDash val="solid"/>
                          </a:ln>
                          <a:solidFill>
                            <a:schemeClr val="accent2"/>
                          </a:solidFill>
                          <a:latin typeface="Calibri" pitchFamily="34" charset="0"/>
                          <a:ea typeface="+mj-ea"/>
                          <a:cs typeface="+mj-cs"/>
                        </a:rPr>
                        <a:t>INCERFA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2000" b="1" kern="1200" dirty="0">
                          <a:ln>
                            <a:prstDash val="solid"/>
                          </a:ln>
                          <a:solidFill>
                            <a:schemeClr val="accent2"/>
                          </a:solidFill>
                          <a:latin typeface="Calibri" pitchFamily="34" charset="0"/>
                          <a:ea typeface="+mj-ea"/>
                          <a:cs typeface="+mj-cs"/>
                        </a:rPr>
                        <a:t>ALERFA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2000" b="1" kern="1200" dirty="0">
                          <a:ln>
                            <a:prstDash val="solid"/>
                          </a:ln>
                          <a:solidFill>
                            <a:schemeClr val="accent2"/>
                          </a:solidFill>
                          <a:latin typeface="Calibri" pitchFamily="34" charset="0"/>
                          <a:ea typeface="+mj-ea"/>
                          <a:cs typeface="+mj-cs"/>
                        </a:rPr>
                        <a:t>DETRESFA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2447235"/>
                  </a:ext>
                </a:extLst>
              </a:tr>
              <a:tr h="566738">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rPr>
                        <a:t>Signal de détresse</a:t>
                      </a:r>
                    </a:p>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err="1">
                          <a:solidFill>
                            <a:schemeClr val="tx2"/>
                          </a:solidFill>
                          <a:latin typeface="+mj-lt"/>
                          <a:ea typeface="+mn-ea"/>
                          <a:cs typeface="+mn-cs"/>
                        </a:rPr>
                        <a:t>Mayday</a:t>
                      </a:r>
                      <a:r>
                        <a:rPr lang="fr-FR" altLang="fr-FR" sz="1600" kern="1200" dirty="0">
                          <a:solidFill>
                            <a:schemeClr val="tx2"/>
                          </a:solidFill>
                          <a:latin typeface="+mj-lt"/>
                          <a:ea typeface="+mn-ea"/>
                          <a:cs typeface="+mn-cs"/>
                        </a:rPr>
                        <a:t> - SOS - 7700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fr-FR" altLang="fr-FR" kern="1200" dirty="0">
                        <a:solidFill>
                          <a:schemeClr val="tx1"/>
                        </a:solidFill>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9883663"/>
                  </a:ext>
                </a:extLst>
              </a:tr>
              <a:tr h="566738">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Signal d’urgence</a:t>
                      </a:r>
                    </a:p>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Panne - RBDA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Selon les circonstances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0637395"/>
                  </a:ext>
                </a:extLst>
              </a:tr>
              <a:tr h="566738">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Intervention illicite</a:t>
                      </a:r>
                    </a:p>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7500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Selon les circonstances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7711788"/>
                  </a:ext>
                </a:extLst>
              </a:tr>
              <a:tr h="533400">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Perte de contact radio, si obligatoire et radar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56742"/>
                  </a:ext>
                </a:extLst>
              </a:tr>
              <a:tr h="738188">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Absence de contact radio en approche et dans la circulation d’aérodrome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+ 10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6329055"/>
                  </a:ext>
                </a:extLst>
              </a:tr>
              <a:tr h="739775">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Absence de contact radio en sortie de la circulation d’aérodrome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+ 10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+ 20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+ 30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9772727"/>
                  </a:ext>
                </a:extLst>
              </a:tr>
            </a:tbl>
          </a:graphicData>
        </a:graphic>
      </p:graphicFrame>
      <p:sp>
        <p:nvSpPr>
          <p:cNvPr id="8" name="Rectangle 3">
            <a:extLst>
              <a:ext uri="{FF2B5EF4-FFF2-40B4-BE49-F238E27FC236}">
                <a16:creationId xmlns:a16="http://schemas.microsoft.com/office/drawing/2014/main" id="{2EC3A50A-097B-B947-AA27-C72C179E07E7}"/>
              </a:ext>
            </a:extLst>
          </p:cNvPr>
          <p:cNvSpPr txBox="1">
            <a:spLocks noChangeArrowheads="1"/>
          </p:cNvSpPr>
          <p:nvPr/>
        </p:nvSpPr>
        <p:spPr>
          <a:xfrm>
            <a:off x="614172" y="1441070"/>
            <a:ext cx="2665476" cy="534034"/>
          </a:xfrm>
          <a:prstGeom prst="rect">
            <a:avLst/>
          </a:prstGeom>
        </p:spPr>
        <p:txBody>
          <a:bodyPr anchor="ctr"/>
          <a:lstStyle>
            <a:defPPr>
              <a:defRPr lang="fr-FR"/>
            </a:defPPr>
            <a:lvl1pPr marL="342900" indent="-342900" defTabSz="457200" eaLnBrk="1" latinLnBrk="0" hangingPunct="1">
              <a:spcBef>
                <a:spcPct val="20000"/>
              </a:spcBef>
              <a:buFont typeface="Arial"/>
              <a:buChar char="•"/>
              <a:defRPr sz="3200">
                <a:latin typeface="+mn-lt"/>
                <a:ea typeface="+mn-ea"/>
                <a:cs typeface="+mn-cs"/>
              </a:defRPr>
            </a:lvl1pPr>
            <a:lvl2pPr marL="742950" lvl="1" indent="-285750" algn="just" defTabSz="457200" eaLnBrk="1" fontAlgn="auto" latinLnBrk="0" hangingPunct="1">
              <a:spcBef>
                <a:spcPct val="20000"/>
              </a:spcBef>
              <a:spcAft>
                <a:spcPts val="0"/>
              </a:spcAft>
              <a:buFont typeface="Wingdings" pitchFamily="2" charset="2"/>
              <a:buChar char="Ø"/>
              <a:defRPr sz="1800" b="1">
                <a:ln>
                  <a:prstDash val="solid"/>
                </a:ln>
                <a:solidFill>
                  <a:schemeClr val="accent2"/>
                </a:solidFill>
                <a:latin typeface="Calibri" pitchFamily="34" charset="0"/>
                <a:ea typeface="+mj-ea"/>
                <a:cs typeface="+mj-cs"/>
              </a:defRPr>
            </a:lvl2pPr>
            <a:lvl3pPr marL="1143000" indent="-228600" defTabSz="457200" eaLnBrk="1" latinLnBrk="0" hangingPunct="1">
              <a:spcBef>
                <a:spcPct val="20000"/>
              </a:spcBef>
              <a:buFont typeface="Arial"/>
              <a:buChar char="•"/>
              <a:defRPr sz="2400">
                <a:latin typeface="+mn-lt"/>
                <a:ea typeface="+mn-ea"/>
                <a:cs typeface="+mn-cs"/>
              </a:defRPr>
            </a:lvl3pPr>
            <a:lvl4pPr marL="1600200" indent="-228600" defTabSz="457200" eaLnBrk="1" latinLnBrk="0" hangingPunct="1">
              <a:spcBef>
                <a:spcPct val="20000"/>
              </a:spcBef>
              <a:buFont typeface="Arial"/>
              <a:buChar char="–"/>
              <a:defRPr sz="2000">
                <a:latin typeface="+mn-lt"/>
                <a:ea typeface="+mn-ea"/>
                <a:cs typeface="+mn-cs"/>
              </a:defRPr>
            </a:lvl4pPr>
            <a:lvl5pPr marL="2057400" indent="-228600" defTabSz="457200" eaLnBrk="1" latinLnBrk="0" hangingPunct="1">
              <a:spcBef>
                <a:spcPct val="20000"/>
              </a:spcBef>
              <a:buFont typeface="Arial"/>
              <a:buChar char="»"/>
              <a:defRPr sz="2000">
                <a:latin typeface="+mn-lt"/>
                <a:ea typeface="+mn-ea"/>
                <a:cs typeface="+mn-cs"/>
              </a:defRPr>
            </a:lvl5pPr>
            <a:lvl6pPr marL="2514600" indent="-228600">
              <a:spcBef>
                <a:spcPct val="20000"/>
              </a:spcBef>
              <a:buFont typeface="Arial"/>
              <a:buChar char="•"/>
              <a:defRPr sz="2000">
                <a:latin typeface="+mn-lt"/>
                <a:ea typeface="+mn-ea"/>
                <a:cs typeface="+mn-cs"/>
              </a:defRPr>
            </a:lvl6pPr>
            <a:lvl7pPr marL="2971800" indent="-228600">
              <a:spcBef>
                <a:spcPct val="20000"/>
              </a:spcBef>
              <a:buFont typeface="Arial"/>
              <a:buChar char="•"/>
              <a:defRPr sz="2000">
                <a:latin typeface="+mn-lt"/>
                <a:ea typeface="+mn-ea"/>
                <a:cs typeface="+mn-cs"/>
              </a:defRPr>
            </a:lvl7pPr>
            <a:lvl8pPr marL="3429000" indent="-228600">
              <a:spcBef>
                <a:spcPct val="20000"/>
              </a:spcBef>
              <a:buFont typeface="Arial"/>
              <a:buChar char="•"/>
              <a:defRPr sz="2000">
                <a:latin typeface="+mn-lt"/>
                <a:ea typeface="+mn-ea"/>
                <a:cs typeface="+mn-cs"/>
              </a:defRPr>
            </a:lvl8pPr>
            <a:lvl9pPr marL="3886200" indent="-228600">
              <a:spcBef>
                <a:spcPct val="20000"/>
              </a:spcBef>
              <a:buFont typeface="Arial"/>
              <a:buChar char="•"/>
              <a:defRPr sz="2000">
                <a:latin typeface="+mn-lt"/>
                <a:ea typeface="+mn-ea"/>
                <a:cs typeface="+mn-cs"/>
              </a:defRPr>
            </a:lvl9pPr>
          </a:lstStyle>
          <a:p>
            <a:pPr lvl="1" algn="l"/>
            <a:r>
              <a:rPr lang="fr-FR" altLang="fr-FR" dirty="0"/>
              <a:t>Pour tous les vols</a:t>
            </a:r>
          </a:p>
        </p:txBody>
      </p:sp>
    </p:spTree>
    <p:extLst>
      <p:ext uri="{BB962C8B-B14F-4D97-AF65-F5344CB8AC3E}">
        <p14:creationId xmlns:p14="http://schemas.microsoft.com/office/powerpoint/2010/main" val="375033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81C6055-D023-794F-BF5B-AD57639879E4}"/>
              </a:ext>
            </a:extLst>
          </p:cNvPr>
          <p:cNvSpPr>
            <a:spLocks noGrp="1" noChangeArrowheads="1"/>
          </p:cNvSpPr>
          <p:nvPr>
            <p:ph type="title"/>
          </p:nvPr>
        </p:nvSpPr>
        <p:spPr>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fontAlgn="base">
              <a:spcAft>
                <a:spcPts val="1200"/>
              </a:spcAft>
            </a:pPr>
            <a:r>
              <a:rPr lang="fr-FR" alt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Délais maximum de déclenchement des phases d’urgence</a:t>
            </a:r>
          </a:p>
        </p:txBody>
      </p:sp>
      <p:sp>
        <p:nvSpPr>
          <p:cNvPr id="16387" name="Rectangle 3">
            <a:extLst>
              <a:ext uri="{FF2B5EF4-FFF2-40B4-BE49-F238E27FC236}">
                <a16:creationId xmlns:a16="http://schemas.microsoft.com/office/drawing/2014/main" id="{C7802594-B52C-634B-B2D4-2F6BE80326D8}"/>
              </a:ext>
            </a:extLst>
          </p:cNvPr>
          <p:cNvSpPr>
            <a:spLocks noGrp="1" noChangeArrowheads="1"/>
          </p:cNvSpPr>
          <p:nvPr>
            <p:ph idx="1"/>
          </p:nvPr>
        </p:nvSpPr>
        <p:spPr>
          <a:xfrm>
            <a:off x="0" y="2209800"/>
            <a:ext cx="3962400" cy="609600"/>
          </a:xfrm>
        </p:spPr>
        <p:txBody>
          <a:bodyPr/>
          <a:lstStyle/>
          <a:p>
            <a:pPr lvl="1" algn="just"/>
            <a:r>
              <a:rPr lang="fr-FR" altLang="fr-FR">
                <a:solidFill>
                  <a:schemeClr val="bg1"/>
                </a:solidFill>
                <a:cs typeface="Times New Roman" panose="02020603050405020304" pitchFamily="18" charset="0"/>
              </a:rPr>
              <a:t>Vols contrôlés</a:t>
            </a:r>
          </a:p>
        </p:txBody>
      </p:sp>
      <p:graphicFrame>
        <p:nvGraphicFramePr>
          <p:cNvPr id="16507" name="Group 123">
            <a:extLst>
              <a:ext uri="{FF2B5EF4-FFF2-40B4-BE49-F238E27FC236}">
                <a16:creationId xmlns:a16="http://schemas.microsoft.com/office/drawing/2014/main" id="{8FC86494-2E51-0844-B4A8-53D5DF7A8E8F}"/>
              </a:ext>
            </a:extLst>
          </p:cNvPr>
          <p:cNvGraphicFramePr>
            <a:graphicFrameLocks noGrp="1"/>
          </p:cNvGraphicFramePr>
          <p:nvPr/>
        </p:nvGraphicFramePr>
        <p:xfrm>
          <a:off x="810768" y="1676399"/>
          <a:ext cx="7086600" cy="1066801"/>
        </p:xfrm>
        <a:graphic>
          <a:graphicData uri="http://schemas.openxmlformats.org/drawingml/2006/table">
            <a:tbl>
              <a:tblPr/>
              <a:tblGrid>
                <a:gridCol w="2590800">
                  <a:extLst>
                    <a:ext uri="{9D8B030D-6E8A-4147-A177-3AD203B41FA5}">
                      <a16:colId xmlns:a16="http://schemas.microsoft.com/office/drawing/2014/main" val="1095229596"/>
                    </a:ext>
                  </a:extLst>
                </a:gridCol>
                <a:gridCol w="1447800">
                  <a:extLst>
                    <a:ext uri="{9D8B030D-6E8A-4147-A177-3AD203B41FA5}">
                      <a16:colId xmlns:a16="http://schemas.microsoft.com/office/drawing/2014/main" val="538885049"/>
                    </a:ext>
                  </a:extLst>
                </a:gridCol>
                <a:gridCol w="1524000">
                  <a:extLst>
                    <a:ext uri="{9D8B030D-6E8A-4147-A177-3AD203B41FA5}">
                      <a16:colId xmlns:a16="http://schemas.microsoft.com/office/drawing/2014/main" val="45557701"/>
                    </a:ext>
                  </a:extLst>
                </a:gridCol>
                <a:gridCol w="1524000">
                  <a:extLst>
                    <a:ext uri="{9D8B030D-6E8A-4147-A177-3AD203B41FA5}">
                      <a16:colId xmlns:a16="http://schemas.microsoft.com/office/drawing/2014/main" val="662155690"/>
                    </a:ext>
                  </a:extLst>
                </a:gridCol>
              </a:tblGrid>
              <a:tr h="547688">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rgbClr val="FFFF00"/>
                        </a:solidFill>
                        <a:effectLst/>
                        <a:latin typeface="Times New Roman" panose="02020603050405020304" pitchFamily="18"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2000" b="1" kern="1200" dirty="0">
                          <a:ln>
                            <a:prstDash val="solid"/>
                          </a:ln>
                          <a:solidFill>
                            <a:schemeClr val="accent2"/>
                          </a:solidFill>
                          <a:latin typeface="Calibri" pitchFamily="34" charset="0"/>
                          <a:ea typeface="+mj-ea"/>
                          <a:cs typeface="+mj-cs"/>
                        </a:rPr>
                        <a:t>INCERFA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2000" b="1" kern="1200" dirty="0">
                          <a:ln>
                            <a:prstDash val="solid"/>
                          </a:ln>
                          <a:solidFill>
                            <a:schemeClr val="accent2"/>
                          </a:solidFill>
                          <a:latin typeface="Calibri" pitchFamily="34" charset="0"/>
                          <a:ea typeface="+mj-ea"/>
                          <a:cs typeface="+mj-cs"/>
                        </a:rPr>
                        <a:t>ALERFA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2000" b="1" kern="1200" dirty="0">
                          <a:ln>
                            <a:prstDash val="solid"/>
                          </a:ln>
                          <a:solidFill>
                            <a:schemeClr val="accent2"/>
                          </a:solidFill>
                          <a:latin typeface="Calibri" pitchFamily="34" charset="0"/>
                          <a:ea typeface="+mj-ea"/>
                          <a:cs typeface="+mj-cs"/>
                        </a:rPr>
                        <a:t>DETRESFA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8937230"/>
                  </a:ext>
                </a:extLst>
              </a:tr>
              <a:tr h="519113">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Absence de contrôle Radio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+ 20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+ 30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4149009"/>
                  </a:ext>
                </a:extLst>
              </a:tr>
            </a:tbl>
          </a:graphicData>
        </a:graphic>
      </p:graphicFrame>
      <p:sp>
        <p:nvSpPr>
          <p:cNvPr id="16435" name="Rectangle 51">
            <a:extLst>
              <a:ext uri="{FF2B5EF4-FFF2-40B4-BE49-F238E27FC236}">
                <a16:creationId xmlns:a16="http://schemas.microsoft.com/office/drawing/2014/main" id="{5F18E503-8F42-104D-BE4F-7826209645D4}"/>
              </a:ext>
            </a:extLst>
          </p:cNvPr>
          <p:cNvSpPr>
            <a:spLocks noChangeArrowheads="1"/>
          </p:cNvSpPr>
          <p:nvPr/>
        </p:nvSpPr>
        <p:spPr bwMode="auto">
          <a:xfrm>
            <a:off x="0" y="3733800"/>
            <a:ext cx="396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gn="just">
              <a:spcBef>
                <a:spcPct val="20000"/>
              </a:spcBef>
              <a:buFontTx/>
              <a:buChar char="–"/>
            </a:pPr>
            <a:r>
              <a:rPr lang="fr-FR" altLang="fr-FR" sz="2800">
                <a:solidFill>
                  <a:schemeClr val="bg1"/>
                </a:solidFill>
                <a:cs typeface="Times New Roman" panose="02020603050405020304" pitchFamily="18" charset="0"/>
              </a:rPr>
              <a:t>Vols non contrôlés</a:t>
            </a:r>
          </a:p>
        </p:txBody>
      </p:sp>
      <p:graphicFrame>
        <p:nvGraphicFramePr>
          <p:cNvPr id="16506" name="Group 122">
            <a:extLst>
              <a:ext uri="{FF2B5EF4-FFF2-40B4-BE49-F238E27FC236}">
                <a16:creationId xmlns:a16="http://schemas.microsoft.com/office/drawing/2014/main" id="{0F2361FC-1C0A-5645-B4A8-B8FD7654C479}"/>
              </a:ext>
            </a:extLst>
          </p:cNvPr>
          <p:cNvGraphicFramePr>
            <a:graphicFrameLocks noGrp="1"/>
          </p:cNvGraphicFramePr>
          <p:nvPr/>
        </p:nvGraphicFramePr>
        <p:xfrm>
          <a:off x="810768" y="3460114"/>
          <a:ext cx="7620000" cy="2179321"/>
        </p:xfrm>
        <a:graphic>
          <a:graphicData uri="http://schemas.openxmlformats.org/drawingml/2006/table">
            <a:tbl>
              <a:tblPr/>
              <a:tblGrid>
                <a:gridCol w="1219200">
                  <a:extLst>
                    <a:ext uri="{9D8B030D-6E8A-4147-A177-3AD203B41FA5}">
                      <a16:colId xmlns:a16="http://schemas.microsoft.com/office/drawing/2014/main" val="3045376074"/>
                    </a:ext>
                  </a:extLst>
                </a:gridCol>
                <a:gridCol w="1905000">
                  <a:extLst>
                    <a:ext uri="{9D8B030D-6E8A-4147-A177-3AD203B41FA5}">
                      <a16:colId xmlns:a16="http://schemas.microsoft.com/office/drawing/2014/main" val="1191168145"/>
                    </a:ext>
                  </a:extLst>
                </a:gridCol>
                <a:gridCol w="1447800">
                  <a:extLst>
                    <a:ext uri="{9D8B030D-6E8A-4147-A177-3AD203B41FA5}">
                      <a16:colId xmlns:a16="http://schemas.microsoft.com/office/drawing/2014/main" val="2691385858"/>
                    </a:ext>
                  </a:extLst>
                </a:gridCol>
                <a:gridCol w="1524000">
                  <a:extLst>
                    <a:ext uri="{9D8B030D-6E8A-4147-A177-3AD203B41FA5}">
                      <a16:colId xmlns:a16="http://schemas.microsoft.com/office/drawing/2014/main" val="3796128606"/>
                    </a:ext>
                  </a:extLst>
                </a:gridCol>
                <a:gridCol w="1524000">
                  <a:extLst>
                    <a:ext uri="{9D8B030D-6E8A-4147-A177-3AD203B41FA5}">
                      <a16:colId xmlns:a16="http://schemas.microsoft.com/office/drawing/2014/main" val="1470724146"/>
                    </a:ext>
                  </a:extLst>
                </a:gridCol>
              </a:tblGrid>
              <a:tr h="547688">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a:ln>
                          <a:noFill/>
                        </a:ln>
                        <a:solidFill>
                          <a:srgbClr val="FFFF00"/>
                        </a:solidFill>
                        <a:effectLst/>
                        <a:latin typeface="Times New Roman" panose="02020603050405020304" pitchFamily="18" charset="0"/>
                      </a:endParaRP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a:ln>
                          <a:noFill/>
                        </a:ln>
                        <a:solidFill>
                          <a:srgbClr val="FFFF00"/>
                        </a:solidFill>
                        <a:effectLst/>
                        <a:latin typeface="Times New Roman" panose="02020603050405020304" pitchFamily="18" charset="0"/>
                      </a:endParaRPr>
                    </a:p>
                  </a:txBody>
                  <a:tcPr horzOverflow="overflow">
                    <a:lnL>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2000" b="1" kern="1200" dirty="0">
                          <a:ln>
                            <a:prstDash val="solid"/>
                          </a:ln>
                          <a:solidFill>
                            <a:schemeClr val="accent2"/>
                          </a:solidFill>
                          <a:latin typeface="Calibri" pitchFamily="34" charset="0"/>
                          <a:ea typeface="+mj-ea"/>
                          <a:cs typeface="+mj-cs"/>
                        </a:rPr>
                        <a:t>INCERFA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2000" b="1" kern="1200" dirty="0">
                          <a:ln>
                            <a:prstDash val="solid"/>
                          </a:ln>
                          <a:solidFill>
                            <a:schemeClr val="accent2"/>
                          </a:solidFill>
                          <a:latin typeface="Calibri" pitchFamily="34" charset="0"/>
                          <a:ea typeface="+mj-ea"/>
                          <a:cs typeface="+mj-cs"/>
                        </a:rPr>
                        <a:t>ALERFA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2000" b="1" kern="1200" dirty="0">
                          <a:ln>
                            <a:prstDash val="solid"/>
                          </a:ln>
                          <a:solidFill>
                            <a:schemeClr val="accent2"/>
                          </a:solidFill>
                          <a:latin typeface="Calibri" pitchFamily="34" charset="0"/>
                          <a:ea typeface="+mj-ea"/>
                          <a:cs typeface="+mj-cs"/>
                        </a:rPr>
                        <a:t>DETRESFA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2949517"/>
                  </a:ext>
                </a:extLst>
              </a:tr>
              <a:tr h="519113">
                <a:tc rowSpan="2">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Avec FPL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Absence de contact radio si obligatoire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1353687"/>
                  </a:ext>
                </a:extLst>
              </a:tr>
              <a:tr h="533400">
                <a:tc vMerge="1">
                  <a:txBody>
                    <a:bodyPr/>
                    <a:lstStyle/>
                    <a:p>
                      <a:endParaRPr lang="fr-FR"/>
                    </a:p>
                  </a:txBody>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Retard à l’arrivée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H + 90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1213934"/>
                  </a:ext>
                </a:extLst>
              </a:tr>
              <a:tr h="519113">
                <a:tc gridSpan="2">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Sans FPL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gridSpan="3">
                  <a:txBody>
                    <a:bodyPr/>
                    <a:lstStyle>
                      <a:lvl1pPr>
                        <a:spcBef>
                          <a:spcPct val="20000"/>
                        </a:spcBef>
                        <a:defRPr sz="2800">
                          <a:solidFill>
                            <a:srgbClr val="FFFF00"/>
                          </a:solidFill>
                          <a:latin typeface="Times New Roman" panose="02020603050405020304" pitchFamily="18" charset="0"/>
                        </a:defRPr>
                      </a:lvl1pPr>
                      <a:lvl2pPr>
                        <a:spcBef>
                          <a:spcPct val="20000"/>
                        </a:spcBef>
                        <a:defRPr sz="2400">
                          <a:solidFill>
                            <a:srgbClr val="FFFF00"/>
                          </a:solidFill>
                          <a:latin typeface="Times New Roman" panose="02020603050405020304" pitchFamily="18" charset="0"/>
                        </a:defRPr>
                      </a:lvl2pPr>
                      <a:lvl3pPr>
                        <a:spcBef>
                          <a:spcPct val="20000"/>
                        </a:spcBef>
                        <a:defRPr sz="2000">
                          <a:solidFill>
                            <a:srgbClr val="FFFF00"/>
                          </a:solidFill>
                          <a:latin typeface="Times New Roman" panose="02020603050405020304" pitchFamily="18" charset="0"/>
                        </a:defRPr>
                      </a:lvl3pPr>
                      <a:lvl4pPr>
                        <a:spcBef>
                          <a:spcPct val="20000"/>
                        </a:spcBef>
                        <a:defRPr>
                          <a:solidFill>
                            <a:srgbClr val="FFFF00"/>
                          </a:solidFill>
                          <a:latin typeface="Times New Roman" panose="02020603050405020304" pitchFamily="18" charset="0"/>
                        </a:defRPr>
                      </a:lvl4pPr>
                      <a:lvl5pPr>
                        <a:spcBef>
                          <a:spcPct val="20000"/>
                        </a:spcBef>
                        <a:defRPr>
                          <a:solidFill>
                            <a:srgbClr val="FFFF00"/>
                          </a:solidFill>
                          <a:latin typeface="Times New Roman" panose="02020603050405020304" pitchFamily="18" charset="0"/>
                        </a:defRPr>
                      </a:lvl5pPr>
                      <a:lvl6pPr fontAlgn="base">
                        <a:spcBef>
                          <a:spcPct val="20000"/>
                        </a:spcBef>
                        <a:spcAft>
                          <a:spcPct val="0"/>
                        </a:spcAft>
                        <a:defRPr>
                          <a:solidFill>
                            <a:srgbClr val="FFFF00"/>
                          </a:solidFill>
                          <a:latin typeface="Times New Roman" panose="02020603050405020304" pitchFamily="18" charset="0"/>
                        </a:defRPr>
                      </a:lvl6pPr>
                      <a:lvl7pPr fontAlgn="base">
                        <a:spcBef>
                          <a:spcPct val="20000"/>
                        </a:spcBef>
                        <a:spcAft>
                          <a:spcPct val="0"/>
                        </a:spcAft>
                        <a:defRPr>
                          <a:solidFill>
                            <a:srgbClr val="FFFF00"/>
                          </a:solidFill>
                          <a:latin typeface="Times New Roman" panose="02020603050405020304" pitchFamily="18" charset="0"/>
                        </a:defRPr>
                      </a:lvl7pPr>
                      <a:lvl8pPr fontAlgn="base">
                        <a:spcBef>
                          <a:spcPct val="20000"/>
                        </a:spcBef>
                        <a:spcAft>
                          <a:spcPct val="0"/>
                        </a:spcAft>
                        <a:defRPr>
                          <a:solidFill>
                            <a:srgbClr val="FFFF00"/>
                          </a:solidFill>
                          <a:latin typeface="Times New Roman" panose="02020603050405020304" pitchFamily="18" charset="0"/>
                        </a:defRPr>
                      </a:lvl8pPr>
                      <a:lvl9pPr fontAlgn="base">
                        <a:spcBef>
                          <a:spcPct val="20000"/>
                        </a:spcBef>
                        <a:spcAft>
                          <a:spcPct val="0"/>
                        </a:spcAft>
                        <a:defRPr>
                          <a:solidFill>
                            <a:srgbClr val="FFFF0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altLang="fr-FR" sz="1600" kern="1200" dirty="0">
                          <a:solidFill>
                            <a:schemeClr val="tx2"/>
                          </a:solidFill>
                          <a:latin typeface="+mj-lt"/>
                          <a:ea typeface="+mn-ea"/>
                          <a:cs typeface="+mn-cs"/>
                        </a:rPr>
                        <a:t>Selon les circonstances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89808047"/>
                  </a:ext>
                </a:extLst>
              </a:tr>
            </a:tbl>
          </a:graphicData>
        </a:graphic>
      </p:graphicFrame>
      <p:sp>
        <p:nvSpPr>
          <p:cNvPr id="9" name="Rectangle 3">
            <a:extLst>
              <a:ext uri="{FF2B5EF4-FFF2-40B4-BE49-F238E27FC236}">
                <a16:creationId xmlns:a16="http://schemas.microsoft.com/office/drawing/2014/main" id="{DEC02C90-FC4E-C340-9009-ED2D0BFF427F}"/>
              </a:ext>
            </a:extLst>
          </p:cNvPr>
          <p:cNvSpPr txBox="1">
            <a:spLocks noChangeArrowheads="1"/>
          </p:cNvSpPr>
          <p:nvPr/>
        </p:nvSpPr>
        <p:spPr>
          <a:xfrm>
            <a:off x="810768" y="1676399"/>
            <a:ext cx="2578608" cy="533401"/>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fontAlgn="auto">
              <a:spcAft>
                <a:spcPts val="0"/>
              </a:spcAft>
              <a:buFont typeface="Wingdings" pitchFamily="2" charset="2"/>
              <a:buChar char="Ø"/>
            </a:pPr>
            <a:r>
              <a:rPr lang="fr-FR" altLang="fr-FR" sz="1800" b="1" dirty="0">
                <a:ln>
                  <a:prstDash val="solid"/>
                </a:ln>
                <a:solidFill>
                  <a:schemeClr val="accent2"/>
                </a:solidFill>
                <a:latin typeface="Calibri" pitchFamily="34" charset="0"/>
                <a:ea typeface="+mj-ea"/>
                <a:cs typeface="+mj-cs"/>
              </a:rPr>
              <a:t>Vols contrôlés</a:t>
            </a:r>
          </a:p>
        </p:txBody>
      </p:sp>
      <p:sp>
        <p:nvSpPr>
          <p:cNvPr id="10" name="Rectangle 51">
            <a:extLst>
              <a:ext uri="{FF2B5EF4-FFF2-40B4-BE49-F238E27FC236}">
                <a16:creationId xmlns:a16="http://schemas.microsoft.com/office/drawing/2014/main" id="{B2CD5C50-2466-E643-8A39-9399533C7588}"/>
              </a:ext>
            </a:extLst>
          </p:cNvPr>
          <p:cNvSpPr>
            <a:spLocks noChangeArrowheads="1"/>
          </p:cNvSpPr>
          <p:nvPr/>
        </p:nvSpPr>
        <p:spPr bwMode="auto">
          <a:xfrm>
            <a:off x="810768" y="3460114"/>
            <a:ext cx="3151632" cy="52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gn="just">
              <a:spcBef>
                <a:spcPct val="20000"/>
              </a:spcBef>
              <a:buFont typeface="Wingdings" pitchFamily="2" charset="2"/>
              <a:buChar char="Ø"/>
            </a:pPr>
            <a:r>
              <a:rPr lang="fr-FR" altLang="fr-FR" sz="1800" b="1" dirty="0">
                <a:ln>
                  <a:prstDash val="solid"/>
                </a:ln>
                <a:solidFill>
                  <a:schemeClr val="accent2"/>
                </a:solidFill>
                <a:latin typeface="Calibri" pitchFamily="34" charset="0"/>
                <a:ea typeface="+mj-ea"/>
                <a:cs typeface="+mj-cs"/>
              </a:rPr>
              <a:t>Vols non contrôlés</a:t>
            </a:r>
          </a:p>
        </p:txBody>
      </p:sp>
    </p:spTree>
    <p:extLst>
      <p:ext uri="{BB962C8B-B14F-4D97-AF65-F5344CB8AC3E}">
        <p14:creationId xmlns:p14="http://schemas.microsoft.com/office/powerpoint/2010/main" val="3393470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Message d’urgence, de détresse</a:t>
            </a:r>
          </a:p>
        </p:txBody>
      </p:sp>
      <p:sp>
        <p:nvSpPr>
          <p:cNvPr id="5"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Message d’urgence</a:t>
            </a:r>
          </a:p>
        </p:txBody>
      </p:sp>
      <p:sp>
        <p:nvSpPr>
          <p:cNvPr id="8" name="Rectangle 2"/>
          <p:cNvSpPr>
            <a:spLocks noChangeArrowheads="1"/>
          </p:cNvSpPr>
          <p:nvPr/>
        </p:nvSpPr>
        <p:spPr bwMode="auto">
          <a:xfrm>
            <a:off x="457200" y="1615519"/>
            <a:ext cx="8001000" cy="697114"/>
          </a:xfrm>
          <a:prstGeom prst="rect">
            <a:avLst/>
          </a:prstGeom>
          <a:noFill/>
          <a:ln w="9525">
            <a:noFill/>
            <a:miter lim="800000"/>
            <a:headEnd/>
            <a:tailEnd/>
          </a:ln>
          <a:effectLst/>
        </p:spPr>
        <p:txBody>
          <a:bodyPr wrap="square">
            <a:prstTxWarp prst="textNoShape">
              <a:avLst/>
            </a:prstTxWarp>
            <a:spAutoFit/>
            <a:scene3d>
              <a:camera prst="orthographicFront"/>
              <a:lightRig rig="threePt" dir="t"/>
            </a:scene3d>
            <a:sp3d/>
          </a:bodyPr>
          <a:lstStyle/>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Vous êtes en situation d’urgence si des difficultés vous contraignent à atterrir sans pour autant nécessiter de secours immédiat. </a:t>
            </a:r>
          </a:p>
        </p:txBody>
      </p:sp>
      <p:sp>
        <p:nvSpPr>
          <p:cNvPr id="7" name="Rectangle 2"/>
          <p:cNvSpPr>
            <a:spLocks noChangeArrowheads="1"/>
          </p:cNvSpPr>
          <p:nvPr/>
        </p:nvSpPr>
        <p:spPr bwMode="auto">
          <a:xfrm>
            <a:off x="457200" y="2413000"/>
            <a:ext cx="8001000" cy="1463478"/>
          </a:xfrm>
          <a:prstGeom prst="rect">
            <a:avLst/>
          </a:prstGeom>
          <a:noFill/>
          <a:ln w="9525">
            <a:noFill/>
            <a:miter lim="800000"/>
            <a:headEnd/>
            <a:tailEnd/>
          </a:ln>
          <a:effectLst/>
        </p:spPr>
        <p:txBody>
          <a:bodyPr wrap="square">
            <a:prstTxWarp prst="textNoShape">
              <a:avLst/>
            </a:prstTxWarp>
            <a:spAutoFit/>
            <a:scene3d>
              <a:camera prst="orthographicFront"/>
              <a:lightRig rig="threePt" dir="t"/>
            </a:scene3d>
            <a:sp3d/>
          </a:bodyPr>
          <a:lstStyle/>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Le terme utilisé pour transmettre un message d'urgence à un organisme de la circulation aérienne est : </a:t>
            </a:r>
          </a:p>
          <a:p>
            <a:pPr lvl="0" algn="ctr">
              <a:spcAft>
                <a:spcPts val="600"/>
              </a:spcAft>
            </a:pPr>
            <a:r>
              <a:rPr lang="fr-FR" b="1" i="1" cap="all" dirty="0">
                <a:solidFill>
                  <a:schemeClr val="accent2"/>
                </a:solidFill>
                <a:effectLst/>
                <a:latin typeface="Arial"/>
                <a:cs typeface="Arial"/>
              </a:rPr>
              <a:t>pan pan pan </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suivi des éléments suivant :</a:t>
            </a:r>
          </a:p>
        </p:txBody>
      </p:sp>
      <p:sp>
        <p:nvSpPr>
          <p:cNvPr id="9" name="Rectangle 2"/>
          <p:cNvSpPr>
            <a:spLocks noChangeArrowheads="1"/>
          </p:cNvSpPr>
          <p:nvPr/>
        </p:nvSpPr>
        <p:spPr bwMode="auto">
          <a:xfrm>
            <a:off x="533400" y="4013200"/>
            <a:ext cx="8001000" cy="2300630"/>
          </a:xfrm>
          <a:prstGeom prst="rect">
            <a:avLst/>
          </a:prstGeom>
          <a:noFill/>
          <a:ln w="9525">
            <a:noFill/>
            <a:miter lim="800000"/>
            <a:headEnd/>
            <a:tailEnd/>
          </a:ln>
          <a:effectLst/>
        </p:spPr>
        <p:txBody>
          <a:bodyPr wrap="square">
            <a:prstTxWarp prst="textNoShape">
              <a:avLst/>
            </a:prstTxWarp>
            <a:spAutoFit/>
            <a:scene3d>
              <a:camera prst="orthographicFront"/>
              <a:lightRig rig="threePt" dir="t"/>
            </a:scene3d>
            <a:sp3d/>
          </a:bodyPr>
          <a:lstStyle/>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Le nom de la station appelée,</a:t>
            </a:r>
          </a:p>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L'indicatif d'appel,</a:t>
            </a:r>
          </a:p>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La nature de l’urgence,</a:t>
            </a:r>
          </a:p>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La position, l’altitude et le cap,</a:t>
            </a:r>
          </a:p>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Les intentions du commandant de bord,</a:t>
            </a:r>
          </a:p>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Tous autres renseignements utiles.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Message d’urgence, de détresse</a:t>
            </a:r>
          </a:p>
        </p:txBody>
      </p:sp>
      <p:sp>
        <p:nvSpPr>
          <p:cNvPr id="5"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Message de détresse</a:t>
            </a:r>
          </a:p>
        </p:txBody>
      </p:sp>
      <p:sp>
        <p:nvSpPr>
          <p:cNvPr id="8" name="Rectangle 2"/>
          <p:cNvSpPr>
            <a:spLocks noChangeArrowheads="1"/>
          </p:cNvSpPr>
          <p:nvPr/>
        </p:nvSpPr>
        <p:spPr bwMode="auto">
          <a:xfrm>
            <a:off x="457200" y="1602819"/>
            <a:ext cx="8153400" cy="1158779"/>
          </a:xfrm>
          <a:prstGeom prst="rect">
            <a:avLst/>
          </a:prstGeom>
          <a:noFill/>
          <a:ln w="9525">
            <a:noFill/>
            <a:miter lim="800000"/>
            <a:headEnd/>
            <a:tailEnd/>
          </a:ln>
          <a:effectLst/>
        </p:spPr>
        <p:txBody>
          <a:bodyPr wrap="square">
            <a:prstTxWarp prst="textNoShape">
              <a:avLst/>
            </a:prstTxWarp>
            <a:spAutoFit/>
          </a:bodyPr>
          <a:lstStyle/>
          <a:p>
            <a:pPr lvl="1">
              <a:lnSpc>
                <a:spcPct val="130000"/>
              </a:lnSpc>
              <a:spcBef>
                <a:spcPts val="0"/>
              </a:spcBef>
              <a:spcAft>
                <a:spcPts val="600"/>
              </a:spcAft>
              <a:buSzPct val="100000"/>
            </a:pPr>
            <a:r>
              <a:rPr lang="fr-FR" dirty="0">
                <a:solidFill>
                  <a:schemeClr val="tx2"/>
                </a:solidFill>
                <a:latin typeface="+mj-lt"/>
                <a:ea typeface="Comic Sans MS" charset="0"/>
                <a:cs typeface="Comic Sans MS" charset="0"/>
              </a:rPr>
              <a:t>Vous êtes en situation de détresse lorsque vous êtes sous la menace d’un danger grave et imminent et qu’un secours immédiat est nécessaire. L’émission d’un tel message oblige les autres utilisateurs de la fréquence à garder le silence radio.</a:t>
            </a:r>
          </a:p>
        </p:txBody>
      </p:sp>
      <p:sp>
        <p:nvSpPr>
          <p:cNvPr id="7" name="Rectangle 2"/>
          <p:cNvSpPr>
            <a:spLocks noChangeArrowheads="1"/>
          </p:cNvSpPr>
          <p:nvPr/>
        </p:nvSpPr>
        <p:spPr bwMode="auto">
          <a:xfrm>
            <a:off x="533400" y="2827516"/>
            <a:ext cx="8153400" cy="1235723"/>
          </a:xfrm>
          <a:prstGeom prst="rect">
            <a:avLst/>
          </a:prstGeom>
          <a:noFill/>
          <a:ln w="9525">
            <a:noFill/>
            <a:miter lim="800000"/>
            <a:headEnd/>
            <a:tailEnd/>
          </a:ln>
          <a:effectLst/>
        </p:spPr>
        <p:txBody>
          <a:bodyPr wrap="square">
            <a:prstTxWarp prst="textNoShape">
              <a:avLst/>
            </a:prstTxWarp>
            <a:spAutoFit/>
          </a:bodyPr>
          <a:lstStyle/>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Le terme utilisé pour transmettre un message d'urgence à un organisme est :</a:t>
            </a:r>
          </a:p>
          <a:p>
            <a:pPr algn="ctr">
              <a:spcAft>
                <a:spcPts val="1200"/>
              </a:spcAft>
            </a:pPr>
            <a:r>
              <a:rPr lang="fr-FR" b="1" i="1" cap="all" dirty="0" err="1">
                <a:solidFill>
                  <a:schemeClr val="accent2"/>
                </a:solidFill>
                <a:effectLst/>
                <a:latin typeface="Arial"/>
                <a:cs typeface="Arial"/>
              </a:rPr>
              <a:t>mayday</a:t>
            </a:r>
            <a:r>
              <a:rPr lang="fr-FR" b="1" i="1" cap="all" dirty="0">
                <a:solidFill>
                  <a:schemeClr val="accent2"/>
                </a:solidFill>
                <a:effectLst/>
                <a:latin typeface="Arial"/>
                <a:cs typeface="Arial"/>
              </a:rPr>
              <a:t> </a:t>
            </a:r>
            <a:r>
              <a:rPr lang="fr-FR" b="1" i="1" cap="all" dirty="0" err="1">
                <a:solidFill>
                  <a:schemeClr val="accent2"/>
                </a:solidFill>
                <a:effectLst/>
                <a:latin typeface="Arial"/>
                <a:cs typeface="Arial"/>
              </a:rPr>
              <a:t>mayday</a:t>
            </a:r>
            <a:r>
              <a:rPr lang="fr-FR" b="1" i="1" cap="all" dirty="0">
                <a:solidFill>
                  <a:schemeClr val="accent2"/>
                </a:solidFill>
                <a:effectLst/>
                <a:latin typeface="Arial"/>
                <a:cs typeface="Arial"/>
              </a:rPr>
              <a:t> </a:t>
            </a:r>
            <a:r>
              <a:rPr lang="fr-FR" b="1" i="1" cap="all" dirty="0" err="1">
                <a:solidFill>
                  <a:schemeClr val="accent2"/>
                </a:solidFill>
                <a:effectLst/>
                <a:latin typeface="Arial"/>
                <a:cs typeface="Arial"/>
              </a:rPr>
              <a:t>mayday</a:t>
            </a:r>
            <a:endParaRPr lang="fr-FR" b="1" cap="all" dirty="0">
              <a:solidFill>
                <a:schemeClr val="accent2"/>
              </a:solidFill>
              <a:effectLst/>
              <a:latin typeface="Arial"/>
              <a:cs typeface="Arial"/>
            </a:endParaRP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puis dans la mesure du possible :</a:t>
            </a:r>
          </a:p>
        </p:txBody>
      </p:sp>
      <p:sp>
        <p:nvSpPr>
          <p:cNvPr id="9" name="Rectangle 2"/>
          <p:cNvSpPr>
            <a:spLocks noChangeArrowheads="1"/>
          </p:cNvSpPr>
          <p:nvPr/>
        </p:nvSpPr>
        <p:spPr bwMode="auto">
          <a:xfrm>
            <a:off x="533400" y="4254500"/>
            <a:ext cx="8153400" cy="1918987"/>
          </a:xfrm>
          <a:prstGeom prst="rect">
            <a:avLst/>
          </a:prstGeom>
          <a:noFill/>
          <a:ln w="9525">
            <a:noFill/>
            <a:miter lim="800000"/>
            <a:headEnd/>
            <a:tailEnd/>
          </a:ln>
          <a:effectLst/>
        </p:spPr>
        <p:txBody>
          <a:bodyPr wrap="square">
            <a:prstTxWarp prst="textNoShape">
              <a:avLst/>
            </a:prstTxWarp>
            <a:spAutoFit/>
          </a:bodyPr>
          <a:lstStyle/>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Le nom de la station appelée,</a:t>
            </a:r>
          </a:p>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L'indicatif d'appel,</a:t>
            </a:r>
          </a:p>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La nature du cas de détresse,</a:t>
            </a:r>
          </a:p>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La position, l’altitude et le cap,</a:t>
            </a:r>
          </a:p>
          <a:p>
            <a:pPr lvl="1">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Les intentions du commandant de bord.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Message d’urgence, de détresse</a:t>
            </a:r>
          </a:p>
        </p:txBody>
      </p:sp>
      <p:sp>
        <p:nvSpPr>
          <p:cNvPr id="5"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Message de détresse</a:t>
            </a:r>
          </a:p>
        </p:txBody>
      </p:sp>
      <p:sp>
        <p:nvSpPr>
          <p:cNvPr id="8" name="Rectangle 2"/>
          <p:cNvSpPr>
            <a:spLocks noChangeArrowheads="1"/>
          </p:cNvSpPr>
          <p:nvPr/>
        </p:nvSpPr>
        <p:spPr bwMode="auto">
          <a:xfrm>
            <a:off x="228600" y="2339419"/>
            <a:ext cx="8153400" cy="1383456"/>
          </a:xfrm>
          <a:prstGeom prst="rect">
            <a:avLst/>
          </a:prstGeom>
          <a:noFill/>
          <a:ln w="9525">
            <a:noFill/>
            <a:miter lim="800000"/>
            <a:headEnd/>
            <a:tailEnd/>
          </a:ln>
          <a:effectLst/>
        </p:spPr>
        <p:txBody>
          <a:bodyPr wrap="square">
            <a:prstTxWarp prst="textNoShape">
              <a:avLst/>
            </a:prstTxWarp>
            <a:spAutoFit/>
          </a:bodyPr>
          <a:lstStyle/>
          <a:p>
            <a:pPr marL="742950" lvl="1" indent="-285750" algn="ctr">
              <a:lnSpc>
                <a:spcPct val="110000"/>
              </a:lnSpc>
              <a:spcBef>
                <a:spcPts val="0"/>
              </a:spcBef>
              <a:spcAft>
                <a:spcPts val="600"/>
              </a:spcAft>
              <a:buSzPct val="100000"/>
              <a:buFont typeface="Arial"/>
              <a:buChar char="•"/>
            </a:pPr>
            <a:r>
              <a:rPr lang="fr-FR" dirty="0">
                <a:solidFill>
                  <a:schemeClr val="tx2"/>
                </a:solidFill>
                <a:latin typeface="+mj-lt"/>
                <a:ea typeface="Comic Sans MS" charset="0"/>
                <a:cs typeface="Comic Sans MS" charset="0"/>
              </a:rPr>
              <a:t>Si vous êtes déjà en contact avec un organisme de la circulation aérienne, il se chargera d’assurer ce que vous lui demandez.</a:t>
            </a:r>
          </a:p>
          <a:p>
            <a:pPr marL="742950" lvl="1" indent="-285750" algn="ctr">
              <a:lnSpc>
                <a:spcPct val="110000"/>
              </a:lnSpc>
              <a:spcBef>
                <a:spcPts val="0"/>
              </a:spcBef>
              <a:spcAft>
                <a:spcPts val="600"/>
              </a:spcAft>
              <a:buSzPct val="100000"/>
              <a:buFont typeface="Arial"/>
              <a:buChar char="•"/>
            </a:pPr>
            <a:r>
              <a:rPr lang="fr-FR" dirty="0">
                <a:solidFill>
                  <a:schemeClr val="tx2"/>
                </a:solidFill>
                <a:latin typeface="+mj-lt"/>
                <a:ea typeface="Comic Sans MS" charset="0"/>
                <a:cs typeface="Comic Sans MS" charset="0"/>
              </a:rPr>
              <a:t>Si vous n’êtes pas en contact avec un organisme de la circulation aérienne, lancez votre message de détresse sur la fréquence </a:t>
            </a:r>
            <a:r>
              <a:rPr lang="fr-FR" b="1" dirty="0">
                <a:solidFill>
                  <a:schemeClr val="tx2"/>
                </a:solidFill>
                <a:latin typeface="+mj-lt"/>
                <a:ea typeface="Comic Sans MS" charset="0"/>
                <a:cs typeface="Comic Sans MS" charset="0"/>
              </a:rPr>
              <a:t>121.500 Mhz. </a:t>
            </a:r>
          </a:p>
        </p:txBody>
      </p:sp>
      <p:sp>
        <p:nvSpPr>
          <p:cNvPr id="7" name="Rectangle 2"/>
          <p:cNvSpPr>
            <a:spLocks noChangeArrowheads="1"/>
          </p:cNvSpPr>
          <p:nvPr/>
        </p:nvSpPr>
        <p:spPr bwMode="auto">
          <a:xfrm>
            <a:off x="180975" y="1720904"/>
            <a:ext cx="8153400" cy="392415"/>
          </a:xfrm>
          <a:prstGeom prst="rect">
            <a:avLst/>
          </a:prstGeom>
          <a:noFill/>
          <a:ln w="9525">
            <a:noFill/>
            <a:miter lim="800000"/>
            <a:headEnd/>
            <a:tailEnd/>
          </a:ln>
          <a:effectLst/>
        </p:spPr>
        <p:txBody>
          <a:bodyPr wrap="square">
            <a:prstTxWarp prst="textNoShape">
              <a:avLst/>
            </a:prstTxWarp>
            <a:spAutoFit/>
          </a:bodyPr>
          <a:lstStyle/>
          <a:p>
            <a:pPr lvl="1" algn="ctr">
              <a:lnSpc>
                <a:spcPct val="110000"/>
              </a:lnSpc>
              <a:spcBef>
                <a:spcPts val="0"/>
              </a:spcBef>
              <a:spcAft>
                <a:spcPts val="600"/>
              </a:spcAft>
              <a:buSzPct val="100000"/>
            </a:pPr>
            <a:r>
              <a:rPr lang="fr-FR" b="1" dirty="0">
                <a:solidFill>
                  <a:schemeClr val="accent2"/>
                </a:solidFill>
                <a:latin typeface="+mj-lt"/>
                <a:ea typeface="Comic Sans MS" charset="0"/>
                <a:cs typeface="Comic Sans MS" charset="0"/>
              </a:rPr>
              <a:t>Un message de détresse peut être transmis de différentes façons :</a:t>
            </a:r>
          </a:p>
        </p:txBody>
      </p:sp>
      <p:sp>
        <p:nvSpPr>
          <p:cNvPr id="9" name="Rectangle 2"/>
          <p:cNvSpPr>
            <a:spLocks noChangeArrowheads="1"/>
          </p:cNvSpPr>
          <p:nvPr/>
        </p:nvSpPr>
        <p:spPr bwMode="auto">
          <a:xfrm>
            <a:off x="495300" y="3958589"/>
            <a:ext cx="8153400" cy="392415"/>
          </a:xfrm>
          <a:prstGeom prst="rect">
            <a:avLst/>
          </a:prstGeom>
          <a:noFill/>
          <a:ln w="9525">
            <a:noFill/>
            <a:miter lim="800000"/>
            <a:headEnd/>
            <a:tailEnd/>
          </a:ln>
          <a:effectLst/>
        </p:spPr>
        <p:txBody>
          <a:bodyPr wrap="square">
            <a:prstTxWarp prst="textNoShape">
              <a:avLst/>
            </a:prstTxWarp>
            <a:spAutoFit/>
          </a:bodyPr>
          <a:lstStyle/>
          <a:p>
            <a:pPr lvl="1" algn="ctr">
              <a:lnSpc>
                <a:spcPct val="110000"/>
              </a:lnSpc>
              <a:spcBef>
                <a:spcPts val="0"/>
              </a:spcBef>
              <a:spcAft>
                <a:spcPts val="600"/>
              </a:spcAft>
              <a:buSzPct val="100000"/>
            </a:pPr>
            <a:r>
              <a:rPr lang="fr-FR" dirty="0">
                <a:solidFill>
                  <a:schemeClr val="tx2"/>
                </a:solidFill>
                <a:latin typeface="+mj-lt"/>
                <a:ea typeface="Comic Sans MS" charset="0"/>
                <a:cs typeface="Comic Sans MS" charset="0"/>
              </a:rPr>
              <a:t> Si vous avez un transpondeur à bord, affichez le code de détresse </a:t>
            </a:r>
            <a:r>
              <a:rPr lang="fr-FR" b="1" dirty="0">
                <a:solidFill>
                  <a:schemeClr val="tx2"/>
                </a:solidFill>
                <a:latin typeface="+mj-lt"/>
                <a:ea typeface="Comic Sans MS" charset="0"/>
                <a:cs typeface="Comic Sans MS" charset="0"/>
              </a:rPr>
              <a:t>7700.</a:t>
            </a:r>
          </a:p>
        </p:txBody>
      </p:sp>
      <p:sp>
        <p:nvSpPr>
          <p:cNvPr id="11" name="Rectangle 2"/>
          <p:cNvSpPr>
            <a:spLocks noChangeArrowheads="1"/>
          </p:cNvSpPr>
          <p:nvPr/>
        </p:nvSpPr>
        <p:spPr bwMode="auto">
          <a:xfrm>
            <a:off x="495300" y="4574184"/>
            <a:ext cx="8153400" cy="392415"/>
          </a:xfrm>
          <a:prstGeom prst="rect">
            <a:avLst/>
          </a:prstGeom>
          <a:noFill/>
          <a:ln w="9525">
            <a:noFill/>
            <a:miter lim="800000"/>
            <a:headEnd/>
            <a:tailEnd/>
          </a:ln>
          <a:effectLst/>
        </p:spPr>
        <p:txBody>
          <a:bodyPr wrap="square">
            <a:prstTxWarp prst="textNoShape">
              <a:avLst/>
            </a:prstTxWarp>
            <a:spAutoFit/>
          </a:bodyPr>
          <a:lstStyle/>
          <a:p>
            <a:pPr lvl="1" algn="ctr">
              <a:lnSpc>
                <a:spcPct val="110000"/>
              </a:lnSpc>
              <a:spcBef>
                <a:spcPts val="0"/>
              </a:spcBef>
              <a:spcAft>
                <a:spcPts val="600"/>
              </a:spcAft>
              <a:buSzPct val="100000"/>
            </a:pPr>
            <a:r>
              <a:rPr lang="fr-FR" dirty="0">
                <a:solidFill>
                  <a:schemeClr val="tx2"/>
                </a:solidFill>
                <a:latin typeface="+mj-lt"/>
                <a:ea typeface="Comic Sans MS" charset="0"/>
                <a:cs typeface="Comic Sans MS" charset="0"/>
              </a:rPr>
              <a:t> Si vous avez une radiobalise de détresse à bord, déclenchez là.</a:t>
            </a:r>
          </a:p>
        </p:txBody>
      </p:sp>
    </p:spTree>
    <p:extLst>
      <p:ext uri="{BB962C8B-B14F-4D97-AF65-F5344CB8AC3E}">
        <p14:creationId xmlns:p14="http://schemas.microsoft.com/office/powerpoint/2010/main" val="38171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P spid="9"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8800" y="25400"/>
            <a:ext cx="5486400" cy="685800"/>
          </a:xfrm>
          <a:noFill/>
          <a:ln w="9525">
            <a:noFill/>
            <a:miter lim="800000"/>
            <a:headEnd/>
            <a:tailEnd/>
          </a:ln>
          <a:effectLst/>
          <a:scene3d>
            <a:camera prst="orthographicFront"/>
            <a:lightRig rig="threePt" dir="t"/>
          </a:scene3d>
          <a:sp3d/>
        </p:spPr>
        <p:txBody>
          <a:bodyPr anchor="ctr">
            <a:prstTxWarp prst="textNoShape">
              <a:avLst/>
            </a:prstTxWarp>
          </a:bodyPr>
          <a:lstStyle/>
          <a:p>
            <a:pPr algn="ctr">
              <a:spcAft>
                <a:spcPts val="1200"/>
              </a:spcAft>
              <a:defRPr/>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pitchFamily="34" charset="0"/>
              </a:rPr>
              <a:t>RADIOTÉLÉPHONIE</a:t>
            </a:r>
          </a:p>
        </p:txBody>
      </p:sp>
      <p:sp>
        <p:nvSpPr>
          <p:cNvPr id="3" name="Sous-titre 2"/>
          <p:cNvSpPr>
            <a:spLocks noGrp="1"/>
          </p:cNvSpPr>
          <p:nvPr>
            <p:ph type="subTitle" idx="1"/>
          </p:nvPr>
        </p:nvSpPr>
        <p:spPr>
          <a:xfrm>
            <a:off x="762000" y="825500"/>
            <a:ext cx="8077200" cy="5570755"/>
          </a:xfrm>
          <a:noFill/>
          <a:ln w="9525">
            <a:noFill/>
            <a:miter lim="800000"/>
            <a:headEnd/>
            <a:tailEnd/>
          </a:ln>
          <a:effectLst/>
        </p:spPr>
        <p:txBody>
          <a:bodyPr wrap="square">
            <a:prstTxWarp prst="textNoShape">
              <a:avLst/>
            </a:prstTxWarp>
            <a:spAutoFit/>
          </a:bodyPr>
          <a:lstStyle/>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BANDE DE FREQUENCES AERONAUTIQUES</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DOCUMENTS ASSOCIES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JAA FORM ONE, EASA FORM ONE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L.S.A</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PHRASEOLOGIE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Alphabet international</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Transmission des nombres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Principales expressions conventionnelle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Règles générales de communication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Construction du 1</a:t>
            </a:r>
            <a:r>
              <a:rPr lang="fr-FR" sz="1400" baseline="30000" dirty="0">
                <a:solidFill>
                  <a:schemeClr val="tx2"/>
                </a:solidFill>
                <a:ea typeface="Comic Sans MS" charset="0"/>
                <a:cs typeface="Comic Sans MS" charset="0"/>
              </a:rPr>
              <a:t>er</a:t>
            </a:r>
            <a:r>
              <a:rPr lang="fr-FR" sz="1400" dirty="0">
                <a:solidFill>
                  <a:schemeClr val="tx2"/>
                </a:solidFill>
                <a:ea typeface="Comic Sans MS" charset="0"/>
                <a:cs typeface="Comic Sans MS" charset="0"/>
              </a:rPr>
              <a:t> message, clairance, collationnement</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Exemple de communication avec un organisme du contrôle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Clôture de communication</a:t>
            </a:r>
          </a:p>
          <a:p>
            <a:pPr marL="45720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Phases d’alerte, Message d’urgence, de détresse</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Phases d’alerte et délais de déclenchement</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Situations d’urgence, de détresse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PROCEDURES D’INTEGRATION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contrôlé</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non contrôlé avec AFIS, en auto information</a:t>
            </a:r>
            <a:endParaRPr lang="fr-FR" sz="1400" b="1" cap="all" dirty="0">
              <a:solidFill>
                <a:schemeClr val="accent2"/>
              </a:solidFill>
              <a:ea typeface="Comic Sans MS" charset="0"/>
              <a:cs typeface="Comic Sans MS" charset="0"/>
            </a:endParaRPr>
          </a:p>
          <a:p>
            <a:pPr marL="457200" lvl="0" indent="-457200" algn="l" fontAlgn="base">
              <a:spcBef>
                <a:spcPts val="0"/>
              </a:spcBef>
              <a:spcAft>
                <a:spcPts val="600"/>
              </a:spcAft>
              <a:buSzPct val="100000"/>
              <a:buFont typeface="Courier New"/>
              <a:buChar char="o"/>
              <a:defRPr/>
            </a:pPr>
            <a:endParaRPr lang="fr-FR" sz="1400" b="1" cap="all" dirty="0">
              <a:solidFill>
                <a:schemeClr val="accent2"/>
              </a:solidFill>
              <a:ea typeface="Comic Sans MS" charset="0"/>
              <a:cs typeface="Comic Sans MS" charset="0"/>
            </a:endParaRPr>
          </a:p>
        </p:txBody>
      </p:sp>
      <p:sp>
        <p:nvSpPr>
          <p:cNvPr id="7" name="Rectangle à coins arrondis 6"/>
          <p:cNvSpPr/>
          <p:nvPr/>
        </p:nvSpPr>
        <p:spPr>
          <a:xfrm>
            <a:off x="608334" y="4834890"/>
            <a:ext cx="5926392" cy="3429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419506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Aérodrome contrôlé</a:t>
            </a:r>
          </a:p>
        </p:txBody>
      </p:sp>
      <p:sp>
        <p:nvSpPr>
          <p:cNvPr id="9"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Procédures d’intégration</a:t>
            </a:r>
          </a:p>
        </p:txBody>
      </p:sp>
      <p:sp>
        <p:nvSpPr>
          <p:cNvPr id="6" name="ZoneTexte 5"/>
          <p:cNvSpPr txBox="1"/>
          <p:nvPr/>
        </p:nvSpPr>
        <p:spPr>
          <a:xfrm>
            <a:off x="457200" y="1701800"/>
            <a:ext cx="8229600" cy="4108818"/>
          </a:xfrm>
          <a:prstGeom prst="rect">
            <a:avLst/>
          </a:prstGeom>
          <a:noFill/>
          <a:effectLst/>
        </p:spPr>
        <p:txBody>
          <a:bodyPr wrap="square" rtlCol="0">
            <a:spAutoFit/>
          </a:bodyPr>
          <a:lstStyle/>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Un aérodrome n’est contrôlé que pendant les horaires de fonctionnement de l’organisme chargé du contrôle.</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En dehors de ces heures, il est déclassé en classe « G »</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Tout aéronef doit obtenir une clairance avant déplacement ou pénétration :</a:t>
            </a:r>
          </a:p>
          <a:p>
            <a:pPr lvl="2">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Dans un espace contrôlé,</a:t>
            </a:r>
          </a:p>
          <a:p>
            <a:pPr lvl="2">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Sur l’aire de manœuvre,</a:t>
            </a:r>
          </a:p>
          <a:p>
            <a:pPr lvl="2">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Sur la piste,</a:t>
            </a:r>
          </a:p>
          <a:p>
            <a:pPr lvl="2">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Avant le décollage et l’atterrissage,</a:t>
            </a:r>
          </a:p>
          <a:p>
            <a:pPr lvl="2">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Avant l’intégration dans le circuit de piste,	</a:t>
            </a:r>
          </a:p>
          <a:p>
            <a:pPr lvl="2">
              <a:lnSpc>
                <a:spcPct val="11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etc.</a:t>
            </a:r>
          </a:p>
          <a:p>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Aérodrome contrôlé avec A.T.I.S</a:t>
            </a:r>
          </a:p>
        </p:txBody>
      </p:sp>
      <p:sp>
        <p:nvSpPr>
          <p:cNvPr id="9"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Procédures d’intégration</a:t>
            </a:r>
          </a:p>
        </p:txBody>
      </p:sp>
      <p:sp>
        <p:nvSpPr>
          <p:cNvPr id="6" name="ZoneTexte 5"/>
          <p:cNvSpPr txBox="1"/>
          <p:nvPr/>
        </p:nvSpPr>
        <p:spPr>
          <a:xfrm>
            <a:off x="304800" y="1981200"/>
            <a:ext cx="8534400" cy="3987246"/>
          </a:xfrm>
          <a:prstGeom prst="rect">
            <a:avLst/>
          </a:prstGeom>
          <a:noFill/>
          <a:effectLst/>
        </p:spPr>
        <p:txBody>
          <a:bodyPr wrap="square" rtlCol="0">
            <a:spAutoFit/>
          </a:bodyPr>
          <a:lstStyle/>
          <a:p>
            <a:pPr lvl="1">
              <a:lnSpc>
                <a:spcPct val="130000"/>
              </a:lnSpc>
              <a:spcBef>
                <a:spcPts val="0"/>
              </a:spcBef>
              <a:spcAft>
                <a:spcPts val="600"/>
              </a:spcAft>
              <a:buSzPct val="100000"/>
            </a:pPr>
            <a:r>
              <a:rPr lang="fr-FR" b="1" dirty="0">
                <a:solidFill>
                  <a:srgbClr val="C0504D"/>
                </a:solidFill>
                <a:latin typeface="+mj-lt"/>
                <a:ea typeface="Comic Sans MS" charset="0"/>
                <a:cs typeface="Comic Sans MS" charset="0"/>
              </a:rPr>
              <a:t>L’ATIS (</a:t>
            </a:r>
            <a:r>
              <a:rPr lang="fr-FR" b="1" dirty="0" err="1">
                <a:solidFill>
                  <a:srgbClr val="C0504D"/>
                </a:solidFill>
                <a:latin typeface="+mj-lt"/>
                <a:ea typeface="Comic Sans MS" charset="0"/>
                <a:cs typeface="Comic Sans MS" charset="0"/>
              </a:rPr>
              <a:t>Automatical</a:t>
            </a:r>
            <a:r>
              <a:rPr lang="fr-FR" b="1" dirty="0">
                <a:solidFill>
                  <a:srgbClr val="C0504D"/>
                </a:solidFill>
                <a:latin typeface="+mj-lt"/>
                <a:ea typeface="Comic Sans MS" charset="0"/>
                <a:cs typeface="Comic Sans MS" charset="0"/>
              </a:rPr>
              <a:t> Terminal Information Service</a:t>
            </a:r>
            <a:r>
              <a:rPr lang="fr-FR" dirty="0">
                <a:solidFill>
                  <a:srgbClr val="9C5252"/>
                </a:solidFill>
                <a:latin typeface="+mj-lt"/>
                <a:ea typeface="Comic Sans MS" charset="0"/>
                <a:cs typeface="Comic Sans MS" charset="0"/>
              </a:rPr>
              <a:t>) </a:t>
            </a:r>
            <a:r>
              <a:rPr lang="fr-FR" dirty="0">
                <a:solidFill>
                  <a:schemeClr val="tx2"/>
                </a:solidFill>
                <a:latin typeface="+mj-lt"/>
                <a:ea typeface="Comic Sans MS" charset="0"/>
                <a:cs typeface="Comic Sans MS" charset="0"/>
              </a:rPr>
              <a:t>fait partie intégrante des services de la C.A au bénéfice des aéronefs au départ et à l’arrivée. </a:t>
            </a:r>
          </a:p>
          <a:p>
            <a:pPr lvl="1">
              <a:lnSpc>
                <a:spcPct val="130000"/>
              </a:lnSpc>
              <a:spcBef>
                <a:spcPts val="0"/>
              </a:spcBef>
              <a:spcAft>
                <a:spcPts val="600"/>
              </a:spcAft>
              <a:buSzPct val="100000"/>
            </a:pPr>
            <a:r>
              <a:rPr lang="fr-FR" dirty="0">
                <a:solidFill>
                  <a:schemeClr val="tx2"/>
                </a:solidFill>
                <a:latin typeface="+mj-lt"/>
                <a:ea typeface="Comic Sans MS" charset="0"/>
                <a:cs typeface="Comic Sans MS" charset="0"/>
              </a:rPr>
              <a:t>Son but est de fournir aux pilotes des renseignements appropriés et réactualisés, sous forme de messages enregistrés et diffusés de manière continue et répétée  avec une alternance français/anglais. </a:t>
            </a:r>
          </a:p>
          <a:p>
            <a:pPr lvl="1">
              <a:lnSpc>
                <a:spcPct val="130000"/>
              </a:lnSpc>
              <a:spcBef>
                <a:spcPts val="0"/>
              </a:spcBef>
              <a:spcAft>
                <a:spcPts val="600"/>
              </a:spcAft>
              <a:buSzPct val="100000"/>
            </a:pPr>
            <a:r>
              <a:rPr lang="fr-FR" dirty="0">
                <a:solidFill>
                  <a:schemeClr val="tx2"/>
                </a:solidFill>
                <a:latin typeface="+mj-lt"/>
                <a:ea typeface="Comic Sans MS" charset="0"/>
                <a:cs typeface="Comic Sans MS" charset="0"/>
              </a:rPr>
              <a:t>Une fréquence radio lui est attribuée. Elle est spécifiée sur la carte VAC de l’aérodrome. Certains ATIS peuvent être également consultés par téléphone.</a:t>
            </a:r>
          </a:p>
          <a:p>
            <a:pPr lvl="1">
              <a:lnSpc>
                <a:spcPct val="130000"/>
              </a:lnSpc>
              <a:spcBef>
                <a:spcPts val="0"/>
              </a:spcBef>
              <a:spcAft>
                <a:spcPts val="600"/>
              </a:spcAft>
              <a:buSzPct val="100000"/>
            </a:pPr>
            <a:r>
              <a:rPr lang="fr-FR" dirty="0">
                <a:solidFill>
                  <a:schemeClr val="tx2"/>
                </a:solidFill>
                <a:latin typeface="+mj-lt"/>
                <a:ea typeface="Comic Sans MS" charset="0"/>
                <a:cs typeface="Comic Sans MS" charset="0"/>
              </a:rPr>
              <a:t>Lorsqu’un aérodrome est muni d’un ATIS,  vous devez prendre les informations fournies avant de contacter le contrôleur.</a:t>
            </a:r>
          </a:p>
          <a:p>
            <a:pPr algn="ctr">
              <a:lnSpc>
                <a:spcPct val="130000"/>
              </a:lnSpc>
            </a:pPr>
            <a:endParaRPr lang="fr-FR" sz="2000" dirty="0">
              <a:solidFill>
                <a:srgbClr val="FFFF00"/>
              </a:solidFill>
              <a:effectLst>
                <a:outerShdw blurRad="50800" dist="38100" dir="2700000">
                  <a:srgbClr val="000000"/>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a:spLocks noChangeArrowheads="1"/>
          </p:cNvSpPr>
          <p:nvPr/>
        </p:nvSpPr>
        <p:spPr bwMode="auto">
          <a:xfrm>
            <a:off x="762000" y="1524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Exemple de message A.T.I.S</a:t>
            </a:r>
          </a:p>
        </p:txBody>
      </p:sp>
      <p:graphicFrame>
        <p:nvGraphicFramePr>
          <p:cNvPr id="158727" name="Object 7"/>
          <p:cNvGraphicFramePr>
            <a:graphicFrameLocks noChangeAspect="1"/>
          </p:cNvGraphicFramePr>
          <p:nvPr>
            <p:extLst>
              <p:ext uri="{D42A27DB-BD31-4B8C-83A1-F6EECF244321}">
                <p14:modId xmlns:p14="http://schemas.microsoft.com/office/powerpoint/2010/main" val="44203935"/>
              </p:ext>
            </p:extLst>
          </p:nvPr>
        </p:nvGraphicFramePr>
        <p:xfrm>
          <a:off x="536518" y="723900"/>
          <a:ext cx="7910800" cy="3955400"/>
        </p:xfrm>
        <a:graphic>
          <a:graphicData uri="http://schemas.openxmlformats.org/presentationml/2006/ole">
            <mc:AlternateContent xmlns:mc="http://schemas.openxmlformats.org/markup-compatibility/2006">
              <mc:Choice xmlns:v="urn:schemas-microsoft-com:vml" Requires="v">
                <p:oleObj spid="_x0000_s158937" name="Document" r:id="rId4" imgW="6146800" imgH="3073400" progId="Word.Document.12">
                  <p:link updateAutomatic="1"/>
                </p:oleObj>
              </mc:Choice>
              <mc:Fallback>
                <p:oleObj name="Document" r:id="rId4" imgW="6146800" imgH="3073400" progId="Word.Document.12">
                  <p:link updateAutomatic="1"/>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18" y="723900"/>
                        <a:ext cx="7910800" cy="395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58728" name="Object 8"/>
          <p:cNvGraphicFramePr>
            <a:graphicFrameLocks noChangeAspect="1"/>
          </p:cNvGraphicFramePr>
          <p:nvPr>
            <p:extLst>
              <p:ext uri="{D42A27DB-BD31-4B8C-83A1-F6EECF244321}">
                <p14:modId xmlns:p14="http://schemas.microsoft.com/office/powerpoint/2010/main" val="185953663"/>
              </p:ext>
            </p:extLst>
          </p:nvPr>
        </p:nvGraphicFramePr>
        <p:xfrm>
          <a:off x="533400" y="4927502"/>
          <a:ext cx="7913918" cy="1117838"/>
        </p:xfrm>
        <a:graphic>
          <a:graphicData uri="http://schemas.openxmlformats.org/presentationml/2006/ole">
            <mc:AlternateContent xmlns:mc="http://schemas.openxmlformats.org/markup-compatibility/2006">
              <mc:Choice xmlns:v="urn:schemas-microsoft-com:vml" Requires="v">
                <p:oleObj spid="_x0000_s158938" name="Document" r:id="rId6" imgW="6146800" imgH="876300" progId="Word.Document.12">
                  <p:link updateAutomatic="1"/>
                </p:oleObj>
              </mc:Choice>
              <mc:Fallback>
                <p:oleObj name="Document" r:id="rId6" imgW="6146800" imgH="876300" progId="Word.Document.12">
                  <p:link updateAutomatic="1"/>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927502"/>
                        <a:ext cx="7913918" cy="11178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1" name="ZoneTexte 10"/>
          <p:cNvSpPr txBox="1"/>
          <p:nvPr/>
        </p:nvSpPr>
        <p:spPr>
          <a:xfrm>
            <a:off x="533400" y="5943600"/>
            <a:ext cx="8077200" cy="338554"/>
          </a:xfrm>
          <a:prstGeom prst="rect">
            <a:avLst/>
          </a:prstGeom>
          <a:noFill/>
          <a:effectLst>
            <a:glow rad="228600">
              <a:schemeClr val="accent2">
                <a:alpha val="75000"/>
              </a:schemeClr>
            </a:glow>
          </a:effectLst>
        </p:spPr>
        <p:txBody>
          <a:bodyPr wrap="square" rtlCol="0">
            <a:spAutoFit/>
          </a:bodyPr>
          <a:lstStyle/>
          <a:p>
            <a:pPr algn="ctr"/>
            <a:r>
              <a:rPr lang="fr-FR" sz="1600" i="1" dirty="0">
                <a:solidFill>
                  <a:schemeClr val="accent2"/>
                </a:solidFill>
                <a:effectLst/>
              </a:rPr>
              <a:t>Informez Limoges au premier contact que vous avez reçu l’information Delta</a:t>
            </a:r>
            <a:r>
              <a:rPr lang="fr-FR" sz="1600" i="1" dirty="0">
                <a:solidFill>
                  <a:schemeClr val="accent2"/>
                </a:solidFill>
              </a:rPr>
              <a:t>.</a:t>
            </a:r>
            <a:r>
              <a:rPr lang="fr-FR" sz="1600" dirty="0">
                <a:solidFill>
                  <a:schemeClr val="accent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additive="base">
                                        <p:cTn id="7" dur="500" fill="hold"/>
                                        <p:tgtEl>
                                          <p:spTgt spid="158727"/>
                                        </p:tgtEl>
                                        <p:attrNameLst>
                                          <p:attrName>ppt_x</p:attrName>
                                        </p:attrNameLst>
                                      </p:cBhvr>
                                      <p:tavLst>
                                        <p:tav tm="0">
                                          <p:val>
                                            <p:strVal val="#ppt_x"/>
                                          </p:val>
                                        </p:tav>
                                        <p:tav tm="100000">
                                          <p:val>
                                            <p:strVal val="#ppt_x"/>
                                          </p:val>
                                        </p:tav>
                                      </p:tavLst>
                                    </p:anim>
                                    <p:anim calcmode="lin" valueType="num">
                                      <p:cBhvr additive="base">
                                        <p:cTn id="8" dur="500" fill="hold"/>
                                        <p:tgtEl>
                                          <p:spTgt spid="1587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58728"/>
                                        </p:tgtEl>
                                        <p:attrNameLst>
                                          <p:attrName>style.visibility</p:attrName>
                                        </p:attrNameLst>
                                      </p:cBhvr>
                                      <p:to>
                                        <p:strVal val="visible"/>
                                      </p:to>
                                    </p:set>
                                    <p:anim calcmode="lin" valueType="num">
                                      <p:cBhvr additive="base">
                                        <p:cTn id="13" dur="500" fill="hold"/>
                                        <p:tgtEl>
                                          <p:spTgt spid="158728"/>
                                        </p:tgtEl>
                                        <p:attrNameLst>
                                          <p:attrName>ppt_x</p:attrName>
                                        </p:attrNameLst>
                                      </p:cBhvr>
                                      <p:tavLst>
                                        <p:tav tm="0">
                                          <p:val>
                                            <p:strVal val="#ppt_x"/>
                                          </p:val>
                                        </p:tav>
                                        <p:tav tm="100000">
                                          <p:val>
                                            <p:strVal val="#ppt_x"/>
                                          </p:val>
                                        </p:tav>
                                      </p:tavLst>
                                    </p:anim>
                                    <p:anim calcmode="lin" valueType="num">
                                      <p:cBhvr additive="base">
                                        <p:cTn id="14" dur="500" fill="hold"/>
                                        <p:tgtEl>
                                          <p:spTgt spid="1587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Aérodrome non contrôlé avec A.F.I.S</a:t>
            </a:r>
          </a:p>
        </p:txBody>
      </p:sp>
      <p:sp>
        <p:nvSpPr>
          <p:cNvPr id="9"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Procédures d’intégration</a:t>
            </a:r>
          </a:p>
        </p:txBody>
      </p:sp>
      <p:sp>
        <p:nvSpPr>
          <p:cNvPr id="6" name="ZoneTexte 5"/>
          <p:cNvSpPr txBox="1"/>
          <p:nvPr/>
        </p:nvSpPr>
        <p:spPr>
          <a:xfrm>
            <a:off x="381000" y="1981200"/>
            <a:ext cx="8534400" cy="3382464"/>
          </a:xfrm>
          <a:prstGeom prst="rect">
            <a:avLst/>
          </a:prstGeom>
          <a:noFill/>
          <a:effectLst/>
        </p:spPr>
        <p:txBody>
          <a:bodyPr wrap="square" rtlCol="0">
            <a:spAutoFit/>
          </a:bodyPr>
          <a:lstStyle/>
          <a:p>
            <a:pPr lvl="1">
              <a:lnSpc>
                <a:spcPct val="130000"/>
              </a:lnSpc>
              <a:spcBef>
                <a:spcPts val="0"/>
              </a:spcBef>
              <a:spcAft>
                <a:spcPts val="600"/>
              </a:spcAft>
              <a:buSzPct val="100000"/>
            </a:pPr>
            <a:r>
              <a:rPr lang="fr-FR" dirty="0">
                <a:solidFill>
                  <a:schemeClr val="accent2"/>
                </a:solidFill>
                <a:latin typeface="+mj-lt"/>
                <a:ea typeface="Comic Sans MS" charset="0"/>
                <a:cs typeface="Comic Sans MS" charset="0"/>
              </a:rPr>
              <a:t>L’AFIS (Aérodrome Flight Information Service)</a:t>
            </a:r>
            <a:r>
              <a:rPr lang="fr-FR" dirty="0">
                <a:solidFill>
                  <a:srgbClr val="9C5252"/>
                </a:solidFill>
                <a:latin typeface="+mj-lt"/>
                <a:ea typeface="Comic Sans MS" charset="0"/>
                <a:cs typeface="Comic Sans MS" charset="0"/>
              </a:rPr>
              <a:t> </a:t>
            </a:r>
            <a:r>
              <a:rPr lang="fr-FR" dirty="0">
                <a:solidFill>
                  <a:schemeClr val="tx2"/>
                </a:solidFill>
                <a:latin typeface="+mj-lt"/>
                <a:ea typeface="Comic Sans MS" charset="0"/>
                <a:cs typeface="Comic Sans MS" charset="0"/>
              </a:rPr>
              <a:t>est un technicien de l’aviation civile ou un employé de l’organisme gestionnaire de l’aérodrome. </a:t>
            </a:r>
          </a:p>
          <a:p>
            <a:pPr lvl="2">
              <a:lnSpc>
                <a:spcPct val="13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Il ne rend pas le service de contrôle </a:t>
            </a:r>
          </a:p>
          <a:p>
            <a:pPr lvl="2">
              <a:lnSpc>
                <a:spcPct val="13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Il ne donne pas de clairance.</a:t>
            </a:r>
          </a:p>
          <a:p>
            <a:pPr lvl="2">
              <a:lnSpc>
                <a:spcPct val="13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Il assure les services d’information de vol et d’alerte au bénéfice de la circulation d’aérodrome.</a:t>
            </a:r>
          </a:p>
          <a:p>
            <a:pPr lvl="2">
              <a:lnSpc>
                <a:spcPct val="130000"/>
              </a:lnSpc>
              <a:spcBef>
                <a:spcPts val="0"/>
              </a:spcBef>
              <a:spcAft>
                <a:spcPts val="600"/>
              </a:spcAft>
              <a:buSzPct val="100000"/>
              <a:buFont typeface="Wingdings" charset="2"/>
              <a:buChar char=""/>
            </a:pPr>
            <a:r>
              <a:rPr lang="fr-FR" dirty="0">
                <a:solidFill>
                  <a:schemeClr val="tx2"/>
                </a:solidFill>
                <a:latin typeface="+mj-lt"/>
                <a:ea typeface="Comic Sans MS" charset="0"/>
                <a:cs typeface="Comic Sans MS" charset="0"/>
              </a:rPr>
              <a:t> Il fournit les paramètres et peut fournir des informations sur le trafic connu. </a:t>
            </a:r>
          </a:p>
          <a:p>
            <a:pPr>
              <a:lnSpc>
                <a:spcPct val="130000"/>
              </a:lnSpc>
            </a:pPr>
            <a:endParaRPr lang="fr-FR" sz="2000"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a:spLocks noChangeArrowheads="1"/>
          </p:cNvSpPr>
          <p:nvPr/>
        </p:nvSpPr>
        <p:spPr bwMode="auto">
          <a:xfrm>
            <a:off x="71656" y="657086"/>
            <a:ext cx="8976220" cy="1460400"/>
          </a:xfrm>
          <a:prstGeom prst="rect">
            <a:avLst/>
          </a:prstGeom>
          <a:noFill/>
          <a:ln w="9525">
            <a:noFill/>
            <a:miter lim="800000"/>
            <a:headEnd/>
            <a:tailEnd/>
          </a:ln>
          <a:effectLst/>
        </p:spPr>
        <p:txBody>
          <a:bodyPr wrap="square">
            <a:prstTxWarp prst="textNoShape">
              <a:avLst/>
            </a:prstTxWarp>
            <a:spAutoFit/>
          </a:bodyPr>
          <a:lstStyle>
            <a:defPPr>
              <a:defRPr lang="fr-FR"/>
            </a:defPPr>
            <a:lvl2pPr lvl="1" algn="ctr">
              <a:lnSpc>
                <a:spcPct val="110000"/>
              </a:lnSpc>
              <a:spcBef>
                <a:spcPts val="0"/>
              </a:spcBef>
              <a:spcAft>
                <a:spcPts val="600"/>
              </a:spcAft>
              <a:buSzPct val="100000"/>
              <a:defRPr sz="1400">
                <a:solidFill>
                  <a:schemeClr val="tx2"/>
                </a:solidFill>
                <a:latin typeface="+mj-lt"/>
                <a:ea typeface="Comic Sans MS" charset="0"/>
                <a:cs typeface="Comic Sans MS" charset="0"/>
              </a:defRPr>
            </a:lvl2pPr>
          </a:lstStyle>
          <a:p>
            <a:pPr lvl="1"/>
            <a:r>
              <a:rPr lang="fr-FR" sz="1800" dirty="0"/>
              <a:t>Pour pouvoir utiliser un poste VHF, le pilote doit être titulaire d’une aptitude à la radiotéléphonie en langue française.</a:t>
            </a:r>
          </a:p>
          <a:p>
            <a:pPr lvl="1"/>
            <a:r>
              <a:rPr lang="fr-FR" sz="1800" dirty="0"/>
              <a:t>Il doit être en possession d’une licence de station d’aéronef (LSA).</a:t>
            </a:r>
          </a:p>
          <a:p>
            <a:pPr lvl="1"/>
            <a:r>
              <a:rPr lang="fr-FR" sz="1800" dirty="0">
                <a:solidFill>
                  <a:schemeClr val="accent2"/>
                </a:solidFill>
              </a:rPr>
              <a:t>La validité d’une LSA est de 6 ans</a:t>
            </a:r>
          </a:p>
        </p:txBody>
      </p:sp>
      <p:sp>
        <p:nvSpPr>
          <p:cNvPr id="8" name="Rectangle 1"/>
          <p:cNvSpPr>
            <a:spLocks noChangeArrowheads="1"/>
          </p:cNvSpPr>
          <p:nvPr/>
        </p:nvSpPr>
        <p:spPr bwMode="auto">
          <a:xfrm>
            <a:off x="990600" y="25400"/>
            <a:ext cx="7162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Documents associés</a:t>
            </a:r>
          </a:p>
        </p:txBody>
      </p:sp>
      <p:sp>
        <p:nvSpPr>
          <p:cNvPr id="9" name="ZoneTexte 8"/>
          <p:cNvSpPr txBox="1"/>
          <p:nvPr/>
        </p:nvSpPr>
        <p:spPr>
          <a:xfrm>
            <a:off x="0" y="2141972"/>
            <a:ext cx="9144000" cy="1492845"/>
          </a:xfrm>
          <a:prstGeom prst="rect">
            <a:avLst/>
          </a:prstGeom>
          <a:noFill/>
          <a:effectLst/>
        </p:spPr>
        <p:txBody>
          <a:bodyPr wrap="square" rtlCol="0">
            <a:spAutoFit/>
          </a:bodyPr>
          <a:lstStyle/>
          <a:p>
            <a:pPr lvl="1" algn="ctr">
              <a:lnSpc>
                <a:spcPct val="110000"/>
              </a:lnSpc>
              <a:spcBef>
                <a:spcPts val="0"/>
              </a:spcBef>
              <a:spcAft>
                <a:spcPts val="600"/>
              </a:spcAft>
              <a:buSzPct val="100000"/>
              <a:defRPr/>
            </a:pPr>
            <a:r>
              <a:rPr lang="fr-FR" dirty="0">
                <a:solidFill>
                  <a:schemeClr val="tx2"/>
                </a:solidFill>
                <a:latin typeface="+mj-lt"/>
                <a:ea typeface="Comic Sans MS" charset="0"/>
                <a:cs typeface="Comic Sans MS" charset="0"/>
              </a:rPr>
              <a:t>Pour obtenir une LSA, il faut déposer un dossier à la DSAC constitué par :</a:t>
            </a:r>
          </a:p>
          <a:p>
            <a:pPr marL="2114550" lvl="4" indent="-285750">
              <a:lnSpc>
                <a:spcPct val="110000"/>
              </a:lnSpc>
              <a:spcBef>
                <a:spcPts val="0"/>
              </a:spcBef>
              <a:spcAft>
                <a:spcPts val="600"/>
              </a:spcAft>
              <a:buSzPct val="100000"/>
              <a:buFont typeface="Wingdings" charset="2"/>
              <a:buChar char="v"/>
              <a:defRPr/>
            </a:pPr>
            <a:r>
              <a:rPr lang="fr-FR" dirty="0">
                <a:solidFill>
                  <a:schemeClr val="tx2"/>
                </a:solidFill>
                <a:latin typeface="+mj-lt"/>
                <a:ea typeface="Comic Sans MS" charset="0"/>
                <a:cs typeface="Comic Sans MS" charset="0"/>
              </a:rPr>
              <a:t> Le certificat de conformité de la radio : </a:t>
            </a:r>
          </a:p>
          <a:p>
            <a:pPr marL="2457450" lvl="5" indent="-171450">
              <a:lnSpc>
                <a:spcPct val="110000"/>
              </a:lnSpc>
              <a:spcAft>
                <a:spcPts val="600"/>
              </a:spcAft>
              <a:buSzPct val="100000"/>
              <a:buFont typeface="Arial"/>
              <a:buChar char="•"/>
              <a:defRPr/>
            </a:pPr>
            <a:r>
              <a:rPr lang="fr-FR" sz="1600" i="1" dirty="0">
                <a:solidFill>
                  <a:schemeClr val="accent2"/>
                </a:solidFill>
                <a:latin typeface="+mj-lt"/>
                <a:ea typeface="Comic Sans MS" charset="0"/>
                <a:cs typeface="Comic Sans MS" charset="0"/>
              </a:rPr>
              <a:t>le JAA FORM ONE ou l’EASA FORM ONE</a:t>
            </a:r>
          </a:p>
          <a:p>
            <a:pPr marL="2114550" lvl="4" indent="-285750">
              <a:lnSpc>
                <a:spcPct val="110000"/>
              </a:lnSpc>
              <a:spcBef>
                <a:spcPts val="0"/>
              </a:spcBef>
              <a:spcAft>
                <a:spcPts val="600"/>
              </a:spcAft>
              <a:buSzPct val="100000"/>
              <a:buFont typeface="Wingdings" charset="2"/>
              <a:buChar char="v"/>
              <a:defRPr/>
            </a:pPr>
            <a:r>
              <a:rPr lang="fr-FR" dirty="0">
                <a:solidFill>
                  <a:schemeClr val="tx2"/>
                </a:solidFill>
                <a:latin typeface="+mj-lt"/>
                <a:ea typeface="Comic Sans MS" charset="0"/>
                <a:cs typeface="Comic Sans MS" charset="0"/>
              </a:rPr>
              <a:t> Une copie de la carte d’identification de l’ULM à équiper.</a:t>
            </a:r>
          </a:p>
        </p:txBody>
      </p:sp>
      <p:sp>
        <p:nvSpPr>
          <p:cNvPr id="10" name="ZoneTexte 9"/>
          <p:cNvSpPr txBox="1"/>
          <p:nvPr/>
        </p:nvSpPr>
        <p:spPr>
          <a:xfrm>
            <a:off x="0" y="3871804"/>
            <a:ext cx="9060110" cy="2188291"/>
          </a:xfrm>
          <a:prstGeom prst="rect">
            <a:avLst/>
          </a:prstGeom>
          <a:noFill/>
          <a:effectLst/>
        </p:spPr>
        <p:txBody>
          <a:bodyPr wrap="square" rtlCol="0">
            <a:spAutoFit/>
          </a:bodyPr>
          <a:lstStyle/>
          <a:p>
            <a:pPr lvl="1" algn="ctr">
              <a:lnSpc>
                <a:spcPct val="110000"/>
              </a:lnSpc>
              <a:spcBef>
                <a:spcPts val="0"/>
              </a:spcBef>
              <a:spcAft>
                <a:spcPts val="600"/>
              </a:spcAft>
              <a:buSzPct val="100000"/>
              <a:defRPr/>
            </a:pPr>
            <a:r>
              <a:rPr lang="fr-FR" dirty="0">
                <a:solidFill>
                  <a:schemeClr val="tx2"/>
                </a:solidFill>
                <a:latin typeface="+mj-lt"/>
                <a:ea typeface="Comic Sans MS" charset="0"/>
                <a:cs typeface="Comic Sans MS" charset="0"/>
              </a:rPr>
              <a:t>Lorsqu’on</a:t>
            </a:r>
            <a:r>
              <a:rPr lang="fr-FR" sz="2000" dirty="0">
                <a:solidFill>
                  <a:srgbClr val="FFFF00"/>
                </a:solidFill>
                <a:effectLst>
                  <a:outerShdw blurRad="50800" dist="38100" dir="2700000">
                    <a:srgbClr val="000000"/>
                  </a:outerShdw>
                </a:effectLst>
                <a:latin typeface="+mj-lt"/>
              </a:rPr>
              <a:t> </a:t>
            </a:r>
            <a:r>
              <a:rPr lang="fr-FR" dirty="0">
                <a:solidFill>
                  <a:schemeClr val="tx2"/>
                </a:solidFill>
                <a:latin typeface="+mj-lt"/>
                <a:ea typeface="Comic Sans MS" charset="0"/>
                <a:cs typeface="Comic Sans MS" charset="0"/>
              </a:rPr>
              <a:t>possède une licence de station, un indicatif d’appel nous est attribué. Il se compose d’une série de 5 lettres :</a:t>
            </a:r>
          </a:p>
          <a:p>
            <a:pPr lvl="1" algn="ctr">
              <a:lnSpc>
                <a:spcPct val="110000"/>
              </a:lnSpc>
              <a:spcBef>
                <a:spcPts val="0"/>
              </a:spcBef>
              <a:spcAft>
                <a:spcPts val="600"/>
              </a:spcAft>
              <a:buSzPct val="100000"/>
              <a:defRPr/>
            </a:pPr>
            <a:r>
              <a:rPr lang="fr-FR" dirty="0">
                <a:solidFill>
                  <a:schemeClr val="tx2"/>
                </a:solidFill>
                <a:latin typeface="+mj-lt"/>
                <a:ea typeface="Comic Sans MS" charset="0"/>
                <a:cs typeface="Comic Sans MS" charset="0"/>
              </a:rPr>
              <a:t>F (pour la France) puis J (pour les ULM) puis 3 autres lettres.</a:t>
            </a:r>
          </a:p>
          <a:p>
            <a:pPr lvl="1" algn="ctr">
              <a:lnSpc>
                <a:spcPct val="110000"/>
              </a:lnSpc>
              <a:spcBef>
                <a:spcPts val="0"/>
              </a:spcBef>
              <a:spcAft>
                <a:spcPts val="600"/>
              </a:spcAft>
              <a:buSzPct val="100000"/>
              <a:defRPr/>
            </a:pPr>
            <a:r>
              <a:rPr lang="fr-FR" dirty="0">
                <a:solidFill>
                  <a:schemeClr val="tx2"/>
                </a:solidFill>
                <a:latin typeface="+mj-lt"/>
                <a:ea typeface="Comic Sans MS" charset="0"/>
                <a:cs typeface="Comic Sans MS" charset="0"/>
              </a:rPr>
              <a:t>C’est cet indicatif qui devra être utilisé lors des contacts radio avec les différents organismes de la C.A.</a:t>
            </a:r>
          </a:p>
          <a:p>
            <a:endParaRPr lang="fr-FR" sz="2000" dirty="0">
              <a:latin typeface="+mj-lt"/>
            </a:endParaRPr>
          </a:p>
        </p:txBody>
      </p:sp>
    </p:spTree>
    <p:extLst>
      <p:ext uri="{BB962C8B-B14F-4D97-AF65-F5344CB8AC3E}">
        <p14:creationId xmlns:p14="http://schemas.microsoft.com/office/powerpoint/2010/main" val="27804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a:spLocks noChangeArrowheads="1"/>
          </p:cNvSpPr>
          <p:nvPr/>
        </p:nvSpPr>
        <p:spPr bwMode="auto">
          <a:xfrm>
            <a:off x="762000" y="9906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Aérodrome non contrôlé en </a:t>
            </a:r>
            <a:r>
              <a:rPr lang="fr-FR" dirty="0" err="1">
                <a:solidFill>
                  <a:schemeClr val="accent2"/>
                </a:solidFill>
              </a:rPr>
              <a:t>auto-information</a:t>
            </a:r>
            <a:endParaRPr lang="fr-FR" dirty="0">
              <a:solidFill>
                <a:schemeClr val="accent2"/>
              </a:solidFill>
            </a:endParaRPr>
          </a:p>
        </p:txBody>
      </p:sp>
      <p:sp>
        <p:nvSpPr>
          <p:cNvPr id="9" name="Rectangle 1"/>
          <p:cNvSpPr>
            <a:spLocks noChangeArrowheads="1"/>
          </p:cNvSpPr>
          <p:nvPr/>
        </p:nvSpPr>
        <p:spPr bwMode="auto">
          <a:xfrm>
            <a:off x="228600" y="228600"/>
            <a:ext cx="8686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Procédures d’intégration</a:t>
            </a:r>
          </a:p>
        </p:txBody>
      </p:sp>
      <p:sp>
        <p:nvSpPr>
          <p:cNvPr id="6" name="ZoneTexte 5"/>
          <p:cNvSpPr txBox="1"/>
          <p:nvPr/>
        </p:nvSpPr>
        <p:spPr>
          <a:xfrm>
            <a:off x="457200" y="1694051"/>
            <a:ext cx="8534400" cy="3727175"/>
          </a:xfrm>
          <a:prstGeom prst="rect">
            <a:avLst/>
          </a:prstGeom>
          <a:noFill/>
          <a:effectLst/>
        </p:spPr>
        <p:txBody>
          <a:bodyPr wrap="square" rtlCol="0">
            <a:spAutoFit/>
          </a:bodyPr>
          <a:lstStyle/>
          <a:p>
            <a:pPr marL="742950" lvl="1" indent="-285750">
              <a:lnSpc>
                <a:spcPct val="110000"/>
              </a:lnSpc>
              <a:spcBef>
                <a:spcPts val="0"/>
              </a:spcBef>
              <a:spcAft>
                <a:spcPts val="600"/>
              </a:spcAft>
              <a:buSzPct val="100000"/>
              <a:buFont typeface="Arial"/>
              <a:buChar char="•"/>
            </a:pPr>
            <a:r>
              <a:rPr lang="fr-FR" b="1" dirty="0">
                <a:solidFill>
                  <a:schemeClr val="accent2"/>
                </a:solidFill>
                <a:latin typeface="+mj-lt"/>
                <a:ea typeface="Comic Sans MS" charset="0"/>
                <a:cs typeface="Comic Sans MS" charset="0"/>
              </a:rPr>
              <a:t>La fréquence air/air</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Le pilote émet des messages « en l’air » sur la </a:t>
            </a:r>
            <a:r>
              <a:rPr lang="fr-FR" dirty="0">
                <a:solidFill>
                  <a:schemeClr val="accent2"/>
                </a:solidFill>
                <a:latin typeface="+mj-lt"/>
                <a:ea typeface="Comic Sans MS" charset="0"/>
                <a:cs typeface="Comic Sans MS" charset="0"/>
              </a:rPr>
              <a:t>fréquence attribuée à l’aérodrome.</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Il rend compte de toutes les manœuvres qu’il effectue et annonce ses intentions.</a:t>
            </a:r>
          </a:p>
          <a:p>
            <a:pPr lvl="1">
              <a:lnSpc>
                <a:spcPct val="110000"/>
              </a:lnSpc>
              <a:spcBef>
                <a:spcPts val="0"/>
              </a:spcBef>
              <a:spcAft>
                <a:spcPts val="600"/>
              </a:spcAft>
              <a:buSzPct val="100000"/>
            </a:pPr>
            <a:endParaRPr lang="fr-FR" dirty="0">
              <a:solidFill>
                <a:schemeClr val="tx2"/>
              </a:solidFill>
              <a:latin typeface="+mj-lt"/>
              <a:ea typeface="Comic Sans MS" charset="0"/>
              <a:cs typeface="Comic Sans MS" charset="0"/>
            </a:endParaRPr>
          </a:p>
          <a:p>
            <a:pPr marL="742950" lvl="1" indent="-285750">
              <a:lnSpc>
                <a:spcPct val="110000"/>
              </a:lnSpc>
              <a:spcBef>
                <a:spcPts val="0"/>
              </a:spcBef>
              <a:spcAft>
                <a:spcPts val="600"/>
              </a:spcAft>
              <a:buSzPct val="100000"/>
              <a:buFont typeface="Arial"/>
              <a:buChar char="•"/>
            </a:pPr>
            <a:r>
              <a:rPr lang="fr-FR" b="1" dirty="0">
                <a:solidFill>
                  <a:schemeClr val="accent2"/>
                </a:solidFill>
                <a:latin typeface="+mj-lt"/>
                <a:ea typeface="Comic Sans MS" charset="0"/>
                <a:cs typeface="Comic Sans MS" charset="0"/>
              </a:rPr>
              <a:t>La fréquence « Club »</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Le pilote émet des messages « en l’air » sur la fréquence </a:t>
            </a:r>
            <a:r>
              <a:rPr lang="fr-FR" dirty="0">
                <a:solidFill>
                  <a:schemeClr val="accent2"/>
                </a:solidFill>
                <a:latin typeface="+mj-lt"/>
                <a:ea typeface="Comic Sans MS" charset="0"/>
                <a:cs typeface="Comic Sans MS" charset="0"/>
              </a:rPr>
              <a:t>123.50 Mhz.</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Il rend compte de toutes les manœuvres qu’il effectue et annonce ses intentions.</a:t>
            </a:r>
          </a:p>
          <a:p>
            <a:pPr lvl="1">
              <a:lnSpc>
                <a:spcPct val="110000"/>
              </a:lnSpc>
              <a:spcBef>
                <a:spcPts val="0"/>
              </a:spcBef>
              <a:spcAft>
                <a:spcPts val="600"/>
              </a:spcAft>
              <a:buSzPct val="100000"/>
            </a:pPr>
            <a:r>
              <a:rPr lang="fr-FR" dirty="0">
                <a:solidFill>
                  <a:schemeClr val="tx2"/>
                </a:solidFill>
                <a:latin typeface="+mj-lt"/>
                <a:ea typeface="Comic Sans MS" charset="0"/>
                <a:cs typeface="Comic Sans MS" charset="0"/>
              </a:rPr>
              <a:t>Afin d’éviter les confusions, chaque message devra préciser le nom de l’aérodrome où l’aéronef évolue.</a:t>
            </a:r>
          </a:p>
          <a:p>
            <a:endParaRPr lang="fr-FR" sz="2000" dirty="0">
              <a:solidFill>
                <a:srgbClr val="FFFF00"/>
              </a:solidFill>
              <a:effectLst>
                <a:outerShdw blurRad="50800" dist="38100" dir="2700000">
                  <a:srgbClr val="000000"/>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lum bright="8000" contrast="-12000"/>
            <a:grayscl/>
            <a:biLevel thresh="50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rot="16200000">
            <a:off x="1795324" y="-854741"/>
            <a:ext cx="5464378" cy="8606438"/>
          </a:xfrm>
          <a:prstGeom prst="rect">
            <a:avLst/>
          </a:prstGeom>
          <a:solidFill>
            <a:srgbClr val="FFFFFF">
              <a:shade val="85000"/>
            </a:srgbClr>
          </a:solidFill>
          <a:ln w="3175" cap="sq" cmpd="sng">
            <a:solidFill>
              <a:srgbClr val="000000"/>
            </a:solidFill>
            <a:miter lim="800000"/>
          </a:ln>
          <a:effectLst>
            <a:outerShdw blurRad="50800" dist="38100" dir="18900000" algn="b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726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SA.pdf"/>
          <p:cNvPicPr>
            <a:picLocks noChangeAspect="1"/>
          </p:cNvPicPr>
          <p:nvPr/>
        </p:nvPicPr>
        <p:blipFill rotWithShape="1">
          <a:blip r:embed="rId3" cstate="print">
            <a:extLst>
              <a:ext uri="{28A0092B-C50C-407E-A947-70E740481C1C}">
                <a14:useLocalDpi xmlns:a14="http://schemas.microsoft.com/office/drawing/2010/main"/>
              </a:ext>
            </a:extLst>
          </a:blip>
          <a:srcRect l="2540" r="4976" b="8642"/>
          <a:stretch/>
        </p:blipFill>
        <p:spPr>
          <a:xfrm>
            <a:off x="2082801" y="67732"/>
            <a:ext cx="4927600" cy="6696906"/>
          </a:xfrm>
          <a:prstGeom prst="rect">
            <a:avLst/>
          </a:prstGeom>
          <a:ln>
            <a:solidFill>
              <a:schemeClr val="tx1"/>
            </a:solidFill>
          </a:ln>
          <a:effectLst>
            <a:outerShdw blurRad="50800" dist="38100" algn="l" rotWithShape="0">
              <a:prstClr val="black">
                <a:alpha val="40000"/>
              </a:prstClr>
            </a:outerShdw>
          </a:effectLst>
        </p:spPr>
      </p:pic>
      <p:sp>
        <p:nvSpPr>
          <p:cNvPr id="3" name="Ellipse 2"/>
          <p:cNvSpPr/>
          <p:nvPr/>
        </p:nvSpPr>
        <p:spPr>
          <a:xfrm>
            <a:off x="2285997" y="2057404"/>
            <a:ext cx="1600200" cy="304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Ellipse 3"/>
          <p:cNvSpPr/>
          <p:nvPr/>
        </p:nvSpPr>
        <p:spPr>
          <a:xfrm>
            <a:off x="2743197" y="3005675"/>
            <a:ext cx="838200" cy="304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llipse 4"/>
          <p:cNvSpPr>
            <a:spLocks noChangeAspect="1"/>
          </p:cNvSpPr>
          <p:nvPr/>
        </p:nvSpPr>
        <p:spPr>
          <a:xfrm>
            <a:off x="3835398" y="3437477"/>
            <a:ext cx="541197" cy="19679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3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8800" y="25400"/>
            <a:ext cx="5486400" cy="685800"/>
          </a:xfrm>
          <a:noFill/>
          <a:ln w="9525">
            <a:noFill/>
            <a:miter lim="800000"/>
            <a:headEnd/>
            <a:tailEnd/>
          </a:ln>
          <a:effectLst/>
          <a:scene3d>
            <a:camera prst="orthographicFront"/>
            <a:lightRig rig="threePt" dir="t"/>
          </a:scene3d>
          <a:sp3d/>
        </p:spPr>
        <p:txBody>
          <a:bodyPr anchor="ctr">
            <a:prstTxWarp prst="textNoShape">
              <a:avLst/>
            </a:prstTxWarp>
          </a:bodyPr>
          <a:lstStyle/>
          <a:p>
            <a:pPr algn="ctr">
              <a:spcAft>
                <a:spcPts val="1200"/>
              </a:spcAft>
              <a:defRPr/>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pitchFamily="34" charset="0"/>
              </a:rPr>
              <a:t>RADIOTÉLÉPHONIE</a:t>
            </a:r>
          </a:p>
        </p:txBody>
      </p:sp>
      <p:sp>
        <p:nvSpPr>
          <p:cNvPr id="3" name="Sous-titre 2"/>
          <p:cNvSpPr>
            <a:spLocks noGrp="1"/>
          </p:cNvSpPr>
          <p:nvPr>
            <p:ph type="subTitle" idx="1"/>
          </p:nvPr>
        </p:nvSpPr>
        <p:spPr>
          <a:xfrm>
            <a:off x="762000" y="825500"/>
            <a:ext cx="8077200" cy="5570755"/>
          </a:xfrm>
          <a:noFill/>
          <a:ln w="9525">
            <a:noFill/>
            <a:miter lim="800000"/>
            <a:headEnd/>
            <a:tailEnd/>
          </a:ln>
          <a:effectLst/>
        </p:spPr>
        <p:txBody>
          <a:bodyPr wrap="square">
            <a:prstTxWarp prst="textNoShape">
              <a:avLst/>
            </a:prstTxWarp>
            <a:spAutoFit/>
          </a:bodyPr>
          <a:lstStyle/>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BANDE DE FREQUENCES AERONAUTIQUES</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DOCUMENTS ASSOCIES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JAA FORM ONE, EASA FORM ONE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L.S.A</a:t>
            </a:r>
          </a:p>
          <a:p>
            <a:pPr marL="457200" lvl="0" indent="-457200" algn="l" fontAlgn="base">
              <a:spcBef>
                <a:spcPts val="0"/>
              </a:spcBef>
              <a:spcAft>
                <a:spcPts val="600"/>
              </a:spcAft>
              <a:buSzPct val="100000"/>
              <a:buFont typeface="Courier New"/>
              <a:buChar char="o"/>
              <a:defRPr/>
            </a:pPr>
            <a:r>
              <a:rPr lang="fr-FR" sz="1400" b="1" dirty="0">
                <a:solidFill>
                  <a:schemeClr val="accent2"/>
                </a:solidFill>
                <a:ea typeface="Comic Sans MS" charset="0"/>
                <a:cs typeface="Comic Sans MS" charset="0"/>
              </a:rPr>
              <a:t>PHRASEOLOGIE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Alphabet international</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Transmission des nombres</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Principales expressions conventionnelle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Règles générales de communication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Construction du 1</a:t>
            </a:r>
            <a:r>
              <a:rPr lang="fr-FR" sz="1400" baseline="30000" dirty="0">
                <a:solidFill>
                  <a:schemeClr val="tx2"/>
                </a:solidFill>
                <a:ea typeface="Comic Sans MS" charset="0"/>
                <a:cs typeface="Comic Sans MS" charset="0"/>
              </a:rPr>
              <a:t>er</a:t>
            </a:r>
            <a:r>
              <a:rPr lang="fr-FR" sz="1400" dirty="0">
                <a:solidFill>
                  <a:schemeClr val="tx2"/>
                </a:solidFill>
                <a:ea typeface="Comic Sans MS" charset="0"/>
                <a:cs typeface="Comic Sans MS" charset="0"/>
              </a:rPr>
              <a:t> message, clairance, collationnement</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Exemple de communication avec un organisme du contrôle</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Clôture de communication</a:t>
            </a:r>
          </a:p>
          <a:p>
            <a:pPr marL="45720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Phases d’alerte, Message d’urgence, de détresse</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Phases d’alerte et délais de déclenchement</a:t>
            </a:r>
          </a:p>
          <a:p>
            <a:pPr lvl="2"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Situations d’urgence, de détresse</a:t>
            </a:r>
          </a:p>
          <a:p>
            <a:pPr marL="457200" lvl="0" indent="-457200" algn="l" fontAlgn="base">
              <a:spcBef>
                <a:spcPts val="0"/>
              </a:spcBef>
              <a:spcAft>
                <a:spcPts val="600"/>
              </a:spcAft>
              <a:buSzPct val="100000"/>
              <a:buFont typeface="Courier New"/>
              <a:buChar char="o"/>
              <a:defRPr/>
            </a:pPr>
            <a:r>
              <a:rPr lang="fr-FR" sz="1400" b="1" cap="all" dirty="0">
                <a:solidFill>
                  <a:schemeClr val="accent2"/>
                </a:solidFill>
                <a:ea typeface="Comic Sans MS" charset="0"/>
                <a:cs typeface="Comic Sans MS" charset="0"/>
              </a:rPr>
              <a:t>PROCEDURES D’INTEGRATION</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contrôlé</a:t>
            </a:r>
          </a:p>
          <a:p>
            <a:pPr marL="914400" lvl="1" indent="-457200" algn="l" fontAlgn="base">
              <a:spcBef>
                <a:spcPts val="0"/>
              </a:spcBef>
              <a:spcAft>
                <a:spcPts val="600"/>
              </a:spcAft>
              <a:buSzPct val="100000"/>
              <a:buFont typeface="Arial"/>
              <a:buChar char="•"/>
              <a:defRPr/>
            </a:pPr>
            <a:r>
              <a:rPr lang="fr-FR" sz="1400" dirty="0">
                <a:solidFill>
                  <a:schemeClr val="tx2"/>
                </a:solidFill>
                <a:ea typeface="Comic Sans MS" charset="0"/>
                <a:cs typeface="Comic Sans MS" charset="0"/>
              </a:rPr>
              <a:t>Aérodrome non contrôlé avec AFIS, en auto information</a:t>
            </a:r>
            <a:endParaRPr lang="fr-FR" sz="1400" b="1" cap="all" dirty="0">
              <a:solidFill>
                <a:schemeClr val="accent2"/>
              </a:solidFill>
              <a:ea typeface="Comic Sans MS" charset="0"/>
              <a:cs typeface="Comic Sans MS" charset="0"/>
            </a:endParaRPr>
          </a:p>
          <a:p>
            <a:pPr marL="457200" lvl="0" indent="-457200" algn="l" fontAlgn="base">
              <a:spcBef>
                <a:spcPts val="0"/>
              </a:spcBef>
              <a:spcAft>
                <a:spcPts val="600"/>
              </a:spcAft>
              <a:buSzPct val="100000"/>
              <a:buFont typeface="Courier New"/>
              <a:buChar char="o"/>
              <a:defRPr/>
            </a:pPr>
            <a:endParaRPr lang="fr-FR" sz="1400" b="1" cap="all" dirty="0">
              <a:solidFill>
                <a:schemeClr val="accent2"/>
              </a:solidFill>
              <a:ea typeface="Comic Sans MS" charset="0"/>
              <a:cs typeface="Comic Sans MS" charset="0"/>
            </a:endParaRPr>
          </a:p>
        </p:txBody>
      </p:sp>
      <p:sp>
        <p:nvSpPr>
          <p:cNvPr id="6" name="Rectangle à coins arrondis 5"/>
          <p:cNvSpPr/>
          <p:nvPr/>
        </p:nvSpPr>
        <p:spPr>
          <a:xfrm>
            <a:off x="469904" y="1875790"/>
            <a:ext cx="5926392" cy="3429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2690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ZoneTexte 3"/>
          <p:cNvSpPr txBox="1">
            <a:spLocks noChangeArrowheads="1"/>
          </p:cNvSpPr>
          <p:nvPr/>
        </p:nvSpPr>
        <p:spPr bwMode="auto">
          <a:xfrm>
            <a:off x="838200" y="70688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p>
            <a:pPr algn="ctr">
              <a:spcAft>
                <a:spcPts val="1200"/>
              </a:spcAft>
              <a:defRPr/>
            </a:pPr>
            <a:r>
              <a:rPr lang="fr-FR" sz="2000" b="1" dirty="0">
                <a:ln>
                  <a:prstDash val="solid"/>
                </a:ln>
                <a:solidFill>
                  <a:schemeClr val="accent2"/>
                </a:solidFill>
                <a:latin typeface="Calibri" pitchFamily="34" charset="0"/>
                <a:ea typeface="+mj-ea"/>
                <a:cs typeface="+mj-cs"/>
              </a:rPr>
              <a:t>l’alphabet aéronautique international</a:t>
            </a:r>
          </a:p>
        </p:txBody>
      </p:sp>
      <p:graphicFrame>
        <p:nvGraphicFramePr>
          <p:cNvPr id="5" name="Tableau 4"/>
          <p:cNvGraphicFramePr>
            <a:graphicFrameLocks noGrp="1" noChangeAspect="1"/>
          </p:cNvGraphicFramePr>
          <p:nvPr>
            <p:extLst>
              <p:ext uri="{D42A27DB-BD31-4B8C-83A1-F6EECF244321}">
                <p14:modId xmlns:p14="http://schemas.microsoft.com/office/powerpoint/2010/main" val="789363411"/>
              </p:ext>
            </p:extLst>
          </p:nvPr>
        </p:nvGraphicFramePr>
        <p:xfrm>
          <a:off x="848770" y="1600200"/>
          <a:ext cx="7304630" cy="2759956"/>
        </p:xfrm>
        <a:graphic>
          <a:graphicData uri="http://schemas.openxmlformats.org/drawingml/2006/table">
            <a:tbl>
              <a:tblPr>
                <a:tableStyleId>{3C2FFA5D-87B4-456A-9821-1D502468CF0F}</a:tableStyleId>
              </a:tblPr>
              <a:tblGrid>
                <a:gridCol w="1217438">
                  <a:extLst>
                    <a:ext uri="{9D8B030D-6E8A-4147-A177-3AD203B41FA5}">
                      <a16:colId xmlns:a16="http://schemas.microsoft.com/office/drawing/2014/main" val="20000"/>
                    </a:ext>
                  </a:extLst>
                </a:gridCol>
                <a:gridCol w="1217438">
                  <a:extLst>
                    <a:ext uri="{9D8B030D-6E8A-4147-A177-3AD203B41FA5}">
                      <a16:colId xmlns:a16="http://schemas.microsoft.com/office/drawing/2014/main" val="20001"/>
                    </a:ext>
                  </a:extLst>
                </a:gridCol>
                <a:gridCol w="1283847">
                  <a:extLst>
                    <a:ext uri="{9D8B030D-6E8A-4147-A177-3AD203B41FA5}">
                      <a16:colId xmlns:a16="http://schemas.microsoft.com/office/drawing/2014/main" val="20002"/>
                    </a:ext>
                  </a:extLst>
                </a:gridCol>
                <a:gridCol w="1151030">
                  <a:extLst>
                    <a:ext uri="{9D8B030D-6E8A-4147-A177-3AD203B41FA5}">
                      <a16:colId xmlns:a16="http://schemas.microsoft.com/office/drawing/2014/main" val="20003"/>
                    </a:ext>
                  </a:extLst>
                </a:gridCol>
                <a:gridCol w="1505199">
                  <a:extLst>
                    <a:ext uri="{9D8B030D-6E8A-4147-A177-3AD203B41FA5}">
                      <a16:colId xmlns:a16="http://schemas.microsoft.com/office/drawing/2014/main" val="20004"/>
                    </a:ext>
                  </a:extLst>
                </a:gridCol>
                <a:gridCol w="929678">
                  <a:extLst>
                    <a:ext uri="{9D8B030D-6E8A-4147-A177-3AD203B41FA5}">
                      <a16:colId xmlns:a16="http://schemas.microsoft.com/office/drawing/2014/main" val="20005"/>
                    </a:ext>
                  </a:extLst>
                </a:gridCol>
              </a:tblGrid>
              <a:tr h="510540">
                <a:tc>
                  <a:txBody>
                    <a:bodyPr/>
                    <a:lstStyle/>
                    <a:p>
                      <a:pPr algn="ctr"/>
                      <a:r>
                        <a:rPr lang="fr-FR" sz="2000" dirty="0">
                          <a:effectLst/>
                        </a:rPr>
                        <a:t>Alpha</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Fox-Trot</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Kilo</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Papa</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Uniform</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Zulu</a:t>
                      </a:r>
                      <a:endParaRPr lang="fr-FR" sz="2000" b="0" dirty="0">
                        <a:solidFill>
                          <a:srgbClr val="FFFF00"/>
                        </a:solidFill>
                        <a:effectLst/>
                        <a:latin typeface="Arial"/>
                        <a:cs typeface="Arial"/>
                      </a:endParaRPr>
                    </a:p>
                  </a:txBody>
                  <a:tcPr marL="87388" marR="87388" marT="43692" marB="43692" anchor="ctr"/>
                </a:tc>
                <a:extLst>
                  <a:ext uri="{0D108BD9-81ED-4DB2-BD59-A6C34878D82A}">
                    <a16:rowId xmlns:a16="http://schemas.microsoft.com/office/drawing/2014/main" val="10000"/>
                  </a:ext>
                </a:extLst>
              </a:tr>
              <a:tr h="510540">
                <a:tc>
                  <a:txBody>
                    <a:bodyPr/>
                    <a:lstStyle/>
                    <a:p>
                      <a:pPr algn="ctr"/>
                      <a:r>
                        <a:rPr lang="fr-FR" sz="2000" dirty="0">
                          <a:effectLst/>
                        </a:rPr>
                        <a:t>Bravo</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Golf</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Lima</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err="1">
                          <a:effectLst/>
                        </a:rPr>
                        <a:t>Quebec</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Victor</a:t>
                      </a:r>
                      <a:endParaRPr lang="fr-FR" sz="2000" b="0" dirty="0">
                        <a:solidFill>
                          <a:srgbClr val="FFFF00"/>
                        </a:solidFill>
                        <a:effectLst/>
                        <a:latin typeface="Arial"/>
                        <a:cs typeface="Arial"/>
                      </a:endParaRPr>
                    </a:p>
                  </a:txBody>
                  <a:tcPr marL="87388" marR="87388" marT="43692" marB="43692" anchor="ctr"/>
                </a:tc>
                <a:tc>
                  <a:txBody>
                    <a:bodyPr/>
                    <a:lstStyle/>
                    <a:p>
                      <a:endParaRPr lang="fr-FR" sz="2000" b="0" dirty="0">
                        <a:solidFill>
                          <a:srgbClr val="FFFF00"/>
                        </a:solidFill>
                        <a:effectLst/>
                        <a:latin typeface="Arial"/>
                        <a:cs typeface="Arial"/>
                      </a:endParaRPr>
                    </a:p>
                  </a:txBody>
                  <a:tcPr marL="87388" marR="87388" marT="43692" marB="43692"/>
                </a:tc>
                <a:extLst>
                  <a:ext uri="{0D108BD9-81ED-4DB2-BD59-A6C34878D82A}">
                    <a16:rowId xmlns:a16="http://schemas.microsoft.com/office/drawing/2014/main" val="10001"/>
                  </a:ext>
                </a:extLst>
              </a:tr>
              <a:tr h="510540">
                <a:tc>
                  <a:txBody>
                    <a:bodyPr/>
                    <a:lstStyle/>
                    <a:p>
                      <a:pPr algn="ctr"/>
                      <a:r>
                        <a:rPr lang="fr-FR" sz="2000" dirty="0">
                          <a:effectLst/>
                        </a:rPr>
                        <a:t>Charlie</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err="1">
                          <a:effectLst/>
                        </a:rPr>
                        <a:t>Hotel</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Mike</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Romeo</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Whiskey</a:t>
                      </a:r>
                      <a:endParaRPr lang="fr-FR" sz="2000" b="0" dirty="0">
                        <a:solidFill>
                          <a:srgbClr val="FFFF00"/>
                        </a:solidFill>
                        <a:effectLst/>
                        <a:latin typeface="Arial"/>
                        <a:cs typeface="Arial"/>
                      </a:endParaRPr>
                    </a:p>
                  </a:txBody>
                  <a:tcPr marL="87388" marR="87388" marT="43692" marB="43692" anchor="ctr"/>
                </a:tc>
                <a:tc>
                  <a:txBody>
                    <a:bodyPr/>
                    <a:lstStyle/>
                    <a:p>
                      <a:endParaRPr lang="fr-FR" sz="2000" b="0" dirty="0">
                        <a:solidFill>
                          <a:srgbClr val="FFFF00"/>
                        </a:solidFill>
                        <a:effectLst/>
                        <a:latin typeface="Arial"/>
                        <a:cs typeface="Arial"/>
                      </a:endParaRPr>
                    </a:p>
                  </a:txBody>
                  <a:tcPr marL="87388" marR="87388" marT="43692" marB="43692"/>
                </a:tc>
                <a:extLst>
                  <a:ext uri="{0D108BD9-81ED-4DB2-BD59-A6C34878D82A}">
                    <a16:rowId xmlns:a16="http://schemas.microsoft.com/office/drawing/2014/main" val="10002"/>
                  </a:ext>
                </a:extLst>
              </a:tr>
              <a:tr h="510540">
                <a:tc>
                  <a:txBody>
                    <a:bodyPr/>
                    <a:lstStyle/>
                    <a:p>
                      <a:pPr algn="ctr"/>
                      <a:r>
                        <a:rPr lang="fr-FR" sz="2000" dirty="0">
                          <a:effectLst/>
                        </a:rPr>
                        <a:t>Delta</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err="1">
                          <a:effectLst/>
                        </a:rPr>
                        <a:t>India</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err="1">
                          <a:effectLst/>
                        </a:rPr>
                        <a:t>November</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Sierra</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err="1">
                          <a:effectLst/>
                        </a:rPr>
                        <a:t>X-ray</a:t>
                      </a:r>
                      <a:endParaRPr lang="fr-FR" sz="2000" b="0" dirty="0">
                        <a:solidFill>
                          <a:srgbClr val="FFFF00"/>
                        </a:solidFill>
                        <a:effectLst/>
                        <a:latin typeface="Arial"/>
                        <a:cs typeface="Arial"/>
                      </a:endParaRPr>
                    </a:p>
                  </a:txBody>
                  <a:tcPr marL="87388" marR="87388" marT="43692" marB="43692" anchor="ctr"/>
                </a:tc>
                <a:tc>
                  <a:txBody>
                    <a:bodyPr/>
                    <a:lstStyle/>
                    <a:p>
                      <a:endParaRPr lang="fr-FR" sz="2000" b="0" dirty="0">
                        <a:solidFill>
                          <a:srgbClr val="FFFF00"/>
                        </a:solidFill>
                        <a:effectLst/>
                        <a:latin typeface="Arial"/>
                        <a:cs typeface="Arial"/>
                      </a:endParaRPr>
                    </a:p>
                  </a:txBody>
                  <a:tcPr marL="87388" marR="87388" marT="43692" marB="43692"/>
                </a:tc>
                <a:extLst>
                  <a:ext uri="{0D108BD9-81ED-4DB2-BD59-A6C34878D82A}">
                    <a16:rowId xmlns:a16="http://schemas.microsoft.com/office/drawing/2014/main" val="10003"/>
                  </a:ext>
                </a:extLst>
              </a:tr>
              <a:tr h="717796">
                <a:tc>
                  <a:txBody>
                    <a:bodyPr/>
                    <a:lstStyle/>
                    <a:p>
                      <a:pPr algn="ctr"/>
                      <a:r>
                        <a:rPr lang="fr-FR" sz="2000" dirty="0">
                          <a:effectLst/>
                        </a:rPr>
                        <a:t>Echo</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err="1">
                          <a:effectLst/>
                        </a:rPr>
                        <a:t>Juliett</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Oscar</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Tango</a:t>
                      </a:r>
                      <a:endParaRPr lang="fr-FR" sz="2000" b="0" dirty="0">
                        <a:solidFill>
                          <a:srgbClr val="FFFF00"/>
                        </a:solidFill>
                        <a:effectLst/>
                        <a:latin typeface="Arial"/>
                        <a:cs typeface="Arial"/>
                      </a:endParaRPr>
                    </a:p>
                  </a:txBody>
                  <a:tcPr marL="87388" marR="87388" marT="43692" marB="43692" anchor="ctr"/>
                </a:tc>
                <a:tc>
                  <a:txBody>
                    <a:bodyPr/>
                    <a:lstStyle/>
                    <a:p>
                      <a:pPr algn="ctr"/>
                      <a:r>
                        <a:rPr lang="fr-FR" sz="2000" dirty="0">
                          <a:effectLst/>
                        </a:rPr>
                        <a:t>Yankee</a:t>
                      </a:r>
                      <a:endParaRPr lang="fr-FR" sz="2000" b="0" dirty="0">
                        <a:solidFill>
                          <a:srgbClr val="FFFF00"/>
                        </a:solidFill>
                        <a:effectLst/>
                        <a:latin typeface="Arial"/>
                        <a:cs typeface="Arial"/>
                      </a:endParaRPr>
                    </a:p>
                  </a:txBody>
                  <a:tcPr marL="87388" marR="87388" marT="43692" marB="43692" anchor="ctr"/>
                </a:tc>
                <a:tc>
                  <a:txBody>
                    <a:bodyPr/>
                    <a:lstStyle/>
                    <a:p>
                      <a:endParaRPr lang="fr-FR" sz="2000" b="0" dirty="0">
                        <a:solidFill>
                          <a:srgbClr val="FFFF00"/>
                        </a:solidFill>
                        <a:effectLst/>
                        <a:latin typeface="Arial"/>
                        <a:cs typeface="Arial"/>
                      </a:endParaRPr>
                    </a:p>
                  </a:txBody>
                  <a:tcPr marL="87388" marR="87388" marT="43692" marB="43692"/>
                </a:tc>
                <a:extLst>
                  <a:ext uri="{0D108BD9-81ED-4DB2-BD59-A6C34878D82A}">
                    <a16:rowId xmlns:a16="http://schemas.microsoft.com/office/drawing/2014/main" val="10004"/>
                  </a:ext>
                </a:extLst>
              </a:tr>
            </a:tbl>
          </a:graphicData>
        </a:graphic>
      </p:graphicFrame>
      <p:sp>
        <p:nvSpPr>
          <p:cNvPr id="6" name="Rectangle 1"/>
          <p:cNvSpPr>
            <a:spLocks noChangeArrowheads="1"/>
          </p:cNvSpPr>
          <p:nvPr/>
        </p:nvSpPr>
        <p:spPr bwMode="auto">
          <a:xfrm>
            <a:off x="990600" y="50800"/>
            <a:ext cx="7162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phraséologie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ZoneTexte 3"/>
          <p:cNvSpPr txBox="1">
            <a:spLocks noChangeArrowheads="1"/>
          </p:cNvSpPr>
          <p:nvPr/>
        </p:nvSpPr>
        <p:spPr bwMode="auto">
          <a:xfrm>
            <a:off x="812800" y="711200"/>
            <a:ext cx="7572375" cy="567439"/>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scene3d>
              <a:camera prst="orthographicFront">
                <a:rot lat="0" lon="0" rev="0"/>
              </a:camera>
              <a:lightRig rig="glow" dir="t">
                <a:rot lat="0" lon="0" rev="3600000"/>
              </a:lightRig>
            </a:scene3d>
            <a:sp3d prstMaterial="softEdge">
              <a:contourClr>
                <a:schemeClr val="accent4">
                  <a:alpha val="95000"/>
                </a:schemeClr>
              </a:contourClr>
            </a:sp3d>
          </a:bodyPr>
          <a:lstStyle>
            <a:defPPr>
              <a:defRPr lang="fr-FR"/>
            </a:defPPr>
            <a:lvl1pPr algn="ctr">
              <a:spcAft>
                <a:spcPts val="1200"/>
              </a:spcAft>
              <a:defRPr sz="2000" b="1">
                <a:ln>
                  <a:prstDash val="solid"/>
                </a:ln>
                <a:solidFill>
                  <a:srgbClr val="FF0000"/>
                </a:solidFill>
                <a:latin typeface="Calibri" pitchFamily="34" charset="0"/>
                <a:ea typeface="+mj-ea"/>
                <a:cs typeface="+mj-cs"/>
              </a:defRPr>
            </a:lvl1pPr>
          </a:lstStyle>
          <a:p>
            <a:r>
              <a:rPr lang="fr-FR" dirty="0">
                <a:solidFill>
                  <a:schemeClr val="accent2"/>
                </a:solidFill>
              </a:rPr>
              <a:t>Transmission des nombres</a:t>
            </a:r>
          </a:p>
        </p:txBody>
      </p:sp>
      <p:sp>
        <p:nvSpPr>
          <p:cNvPr id="7" name="ZoneTexte 6"/>
          <p:cNvSpPr txBox="1">
            <a:spLocks noChangeArrowheads="1"/>
          </p:cNvSpPr>
          <p:nvPr/>
        </p:nvSpPr>
        <p:spPr bwMode="auto">
          <a:xfrm>
            <a:off x="0" y="1288223"/>
            <a:ext cx="9144000" cy="4718215"/>
          </a:xfrm>
          <a:prstGeom prst="rect">
            <a:avLst/>
          </a:prstGeom>
          <a:noFill/>
          <a:ln w="9525">
            <a:noFill/>
            <a:miter lim="800000"/>
            <a:headEnd/>
            <a:tailEnd/>
          </a:ln>
          <a:effectLst/>
        </p:spPr>
        <p:txBody>
          <a:bodyPr wrap="square">
            <a:prstTxWarp prst="textNoShape">
              <a:avLst/>
            </a:prstTxWarp>
            <a:spAutoFit/>
          </a:bodyPr>
          <a:lstStyle>
            <a:defPPr>
              <a:defRPr lang="fr-FR"/>
            </a:defPPr>
            <a:lvl2pPr lvl="1" algn="ctr">
              <a:lnSpc>
                <a:spcPct val="110000"/>
              </a:lnSpc>
              <a:spcBef>
                <a:spcPts val="0"/>
              </a:spcBef>
              <a:spcAft>
                <a:spcPts val="600"/>
              </a:spcAft>
              <a:buSzPct val="100000"/>
              <a:defRPr sz="1400">
                <a:solidFill>
                  <a:schemeClr val="tx2"/>
                </a:solidFill>
                <a:latin typeface="+mj-lt"/>
                <a:ea typeface="Comic Sans MS" charset="0"/>
                <a:cs typeface="Comic Sans MS" charset="0"/>
              </a:defRPr>
            </a:lvl2pPr>
          </a:lstStyle>
          <a:p>
            <a:pPr marL="742950" lvl="1" indent="-285750" algn="l">
              <a:spcAft>
                <a:spcPts val="1200"/>
              </a:spcAft>
              <a:buFont typeface="Wingdings" charset="2"/>
              <a:buChar char="ü"/>
            </a:pPr>
            <a:r>
              <a:rPr lang="fr-FR" sz="1800" dirty="0"/>
              <a:t>Un chiffre s'énonce comme il se prononce, à l'exception du </a:t>
            </a:r>
            <a:r>
              <a:rPr lang="fr-FR" sz="1800" dirty="0">
                <a:solidFill>
                  <a:srgbClr val="9C5252"/>
                </a:solidFill>
              </a:rPr>
              <a:t>1</a:t>
            </a:r>
            <a:r>
              <a:rPr lang="fr-FR" sz="1800" dirty="0"/>
              <a:t> qui se dit </a:t>
            </a:r>
            <a:r>
              <a:rPr lang="fr-FR" sz="1800" dirty="0">
                <a:solidFill>
                  <a:srgbClr val="9C5252"/>
                </a:solidFill>
              </a:rPr>
              <a:t>« unité ».</a:t>
            </a:r>
          </a:p>
          <a:p>
            <a:pPr marL="742950" lvl="1" indent="-285750" algn="l">
              <a:spcAft>
                <a:spcPts val="1200"/>
              </a:spcAft>
              <a:buFont typeface="Wingdings" charset="2"/>
              <a:buChar char="ü"/>
            </a:pPr>
            <a:r>
              <a:rPr lang="fr-FR" sz="1800" dirty="0"/>
              <a:t>Un nombre est transmis soit par l’énonciation de chacun des chiffres le composant, soit comme on l'énonce dans la vie courante s’il n’y a pas d'ambiguïté possible.</a:t>
            </a:r>
          </a:p>
          <a:p>
            <a:pPr marL="742950" lvl="1" indent="-285750" algn="l">
              <a:spcAft>
                <a:spcPts val="1200"/>
              </a:spcAft>
              <a:buFont typeface="Wingdings" charset="2"/>
              <a:buChar char="v"/>
            </a:pPr>
            <a:r>
              <a:rPr lang="fr-FR" sz="1800" dirty="0">
                <a:solidFill>
                  <a:srgbClr val="9C5252"/>
                </a:solidFill>
              </a:rPr>
              <a:t>Exemple : 1017 se prononcera : </a:t>
            </a:r>
          </a:p>
          <a:p>
            <a:pPr marL="1200150" lvl="2" indent="-285750">
              <a:spcAft>
                <a:spcPts val="1200"/>
              </a:spcAft>
              <a:buFont typeface="Courier New"/>
              <a:buChar char="o"/>
            </a:pPr>
            <a:r>
              <a:rPr lang="fr-FR" dirty="0">
                <a:solidFill>
                  <a:srgbClr val="9C5252"/>
                </a:solidFill>
                <a:latin typeface="+mj-lt"/>
                <a:ea typeface="Comic Sans MS" charset="0"/>
                <a:cs typeface="Comic Sans MS" charset="0"/>
              </a:rPr>
              <a:t>Unité zéro unité sept, ou </a:t>
            </a:r>
          </a:p>
          <a:p>
            <a:pPr marL="1200150" lvl="2" indent="-285750">
              <a:spcAft>
                <a:spcPts val="1200"/>
              </a:spcAft>
              <a:buFont typeface="Courier New"/>
              <a:buChar char="o"/>
            </a:pPr>
            <a:r>
              <a:rPr lang="fr-FR" dirty="0">
                <a:solidFill>
                  <a:srgbClr val="9C5252"/>
                </a:solidFill>
                <a:latin typeface="+mj-lt"/>
                <a:ea typeface="Comic Sans MS" charset="0"/>
                <a:cs typeface="Comic Sans MS" charset="0"/>
              </a:rPr>
              <a:t> Mille dix sept </a:t>
            </a:r>
          </a:p>
          <a:p>
            <a:pPr marL="742950" lvl="1" indent="-285750" algn="l">
              <a:spcAft>
                <a:spcPts val="1200"/>
              </a:spcAft>
              <a:buFont typeface="Wingdings" charset="2"/>
              <a:buChar char="ü"/>
            </a:pPr>
            <a:r>
              <a:rPr lang="fr-FR" sz="1800" dirty="0"/>
              <a:t>La virgule se prononce « décimale ». </a:t>
            </a:r>
          </a:p>
          <a:p>
            <a:pPr marL="742950" lvl="1" indent="-285750" algn="l">
              <a:spcAft>
                <a:spcPts val="1200"/>
              </a:spcAft>
              <a:buFont typeface="Wingdings" charset="2"/>
              <a:buChar char="ü"/>
            </a:pPr>
            <a:r>
              <a:rPr lang="fr-FR" sz="1800" dirty="0"/>
              <a:t>Elle peut être omise si aucune confusion n'est possible.</a:t>
            </a:r>
          </a:p>
          <a:p>
            <a:pPr marL="742950" lvl="1" indent="-285750" algn="l">
              <a:spcAft>
                <a:spcPts val="1200"/>
              </a:spcAft>
              <a:buFont typeface="Wingdings" charset="2"/>
              <a:buChar char="v"/>
            </a:pPr>
            <a:r>
              <a:rPr lang="fr-FR" sz="1800" dirty="0">
                <a:solidFill>
                  <a:srgbClr val="9C5252"/>
                </a:solidFill>
              </a:rPr>
              <a:t>Exemple : 123,50 se prononcera : </a:t>
            </a:r>
          </a:p>
          <a:p>
            <a:pPr marL="1200150" lvl="2" indent="-285750">
              <a:spcAft>
                <a:spcPts val="1200"/>
              </a:spcAft>
              <a:buFont typeface="Courier New"/>
              <a:buChar char="o"/>
            </a:pPr>
            <a:r>
              <a:rPr lang="fr-FR" dirty="0">
                <a:solidFill>
                  <a:srgbClr val="9C5252"/>
                </a:solidFill>
                <a:latin typeface="+mj-lt"/>
                <a:ea typeface="Comic Sans MS" charset="0"/>
                <a:cs typeface="Comic Sans MS" charset="0"/>
              </a:rPr>
              <a:t>Unité deux trois décimale cinq, ou </a:t>
            </a:r>
          </a:p>
          <a:p>
            <a:pPr marL="1200150" lvl="2" indent="-285750">
              <a:spcAft>
                <a:spcPts val="1200"/>
              </a:spcAft>
              <a:buFont typeface="Courier New"/>
              <a:buChar char="o"/>
            </a:pPr>
            <a:r>
              <a:rPr lang="fr-FR" dirty="0">
                <a:solidFill>
                  <a:srgbClr val="9C5252"/>
                </a:solidFill>
                <a:latin typeface="+mj-lt"/>
                <a:ea typeface="Comic Sans MS" charset="0"/>
                <a:cs typeface="Comic Sans MS" charset="0"/>
              </a:rPr>
              <a:t>Cent vingt trois cinquante</a:t>
            </a:r>
          </a:p>
        </p:txBody>
      </p:sp>
      <p:sp>
        <p:nvSpPr>
          <p:cNvPr id="8" name="Rectangle 1"/>
          <p:cNvSpPr>
            <a:spLocks noChangeArrowheads="1"/>
          </p:cNvSpPr>
          <p:nvPr/>
        </p:nvSpPr>
        <p:spPr bwMode="auto">
          <a:xfrm>
            <a:off x="990600" y="50800"/>
            <a:ext cx="7162800" cy="707886"/>
          </a:xfrm>
          <a:prstGeom prst="rect">
            <a:avLst/>
          </a:prstGeom>
          <a:noFill/>
          <a:ln w="9525">
            <a:noFill/>
            <a:miter lim="800000"/>
            <a:headEnd/>
            <a:tailEnd/>
          </a:ln>
          <a:effectLst/>
          <a:scene3d>
            <a:camera prst="orthographicFront"/>
            <a:lightRig rig="threePt" dir="t"/>
          </a:scene3d>
          <a:sp3d/>
        </p:spPr>
        <p:txBody>
          <a:bodyPr vert="horz" lIns="91440" tIns="45720" rIns="91440" bIns="45720" rtlCol="0" anchor="ctr" anchorCtr="0">
            <a:prstTxWarp prst="textNoShape">
              <a:avLst/>
            </a:prstTxWarp>
            <a:noAutofit/>
          </a:bodyPr>
          <a:lstStyle/>
          <a:p>
            <a:pPr algn="ctr">
              <a:spcAft>
                <a:spcPts val="1200"/>
              </a:spcAft>
            </a:pP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phraséologie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theme/_rels/them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11.xml.rels><?xml version="1.0" encoding="UTF-8" standalone="yes"?>
<Relationships xmlns="http://schemas.openxmlformats.org/package/2006/relationships"><Relationship Id="rId1" Type="http://schemas.openxmlformats.org/officeDocument/2006/relationships/image" Target="../media/image15.jpeg"/></Relationships>
</file>

<file path=ppt/theme/_rels/theme4.xml.rels><?xml version="1.0" encoding="UTF-8" standalone="yes"?>
<Relationships xmlns="http://schemas.openxmlformats.org/package/2006/relationships"><Relationship Id="rId1" Type="http://schemas.openxmlformats.org/officeDocument/2006/relationships/image" Target="../media/image12.jpeg"/></Relationships>
</file>

<file path=ppt/theme/_rels/theme6.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Attero">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Randonnée">
  <a:themeElements>
    <a:clrScheme name="Randonné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andonnée">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Randonné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Équité">
  <a:themeElements>
    <a:clrScheme name="Équit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évolution">
      <a:majorFont>
        <a:latin typeface="Trebuchet MS"/>
        <a:ea typeface=""/>
        <a:cs typeface=""/>
        <a:font script="Jpan" typeface="ＭＳ ゴシック"/>
      </a:majorFont>
      <a:minorFont>
        <a:latin typeface="Trebuchet MS"/>
        <a:ea typeface=""/>
        <a:cs typeface=""/>
        <a:font script="Jpan" typeface="ＭＳ ゴシック"/>
      </a:minorFont>
    </a:fontScheme>
    <a:fmtScheme name="Équit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HORNULM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HD202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FDD25BE4-B4EC-F346-BC2C-A292CBC6DAEA}" vid="{26C3010D-0215-1148-8A59-4631E656CE5B}"/>
    </a:ext>
  </a:extLst>
</a:theme>
</file>

<file path=ppt/theme/theme1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évolution">
  <a:themeElements>
    <a:clrScheme name="Ré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évolution">
      <a:majorFont>
        <a:latin typeface="Trebuchet MS"/>
        <a:ea typeface=""/>
        <a:cs typeface=""/>
        <a:font script="Jpan" typeface="ＭＳ ゴシック"/>
      </a:majorFont>
      <a:minorFont>
        <a:latin typeface="Trebuchet MS"/>
        <a:ea typeface=""/>
        <a:cs typeface=""/>
        <a:font script="Jpan" typeface="ＭＳ ゴシック"/>
      </a:minorFont>
    </a:fontScheme>
    <a:fmtScheme name="Ré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Révolution">
  <a:themeElements>
    <a:clrScheme name="Ré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évolution">
      <a:majorFont>
        <a:latin typeface="Trebuchet MS"/>
        <a:ea typeface=""/>
        <a:cs typeface=""/>
        <a:font script="Jpan" typeface="ＭＳ ゴシック"/>
      </a:majorFont>
      <a:minorFont>
        <a:latin typeface="Trebuchet MS"/>
        <a:ea typeface=""/>
        <a:cs typeface=""/>
        <a:font script="Jpan" typeface="ＭＳ ゴシック"/>
      </a:minorFont>
    </a:fontScheme>
    <a:fmtScheme name="Ré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Méca.vo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Révolution">
  <a:themeElements>
    <a:clrScheme name="Ré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Ré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bite">
      <a:majorFont>
        <a:latin typeface="Candara"/>
        <a:ea typeface=""/>
        <a:cs typeface=""/>
        <a:font script="Jpan" typeface="ＭＳ Ｐゴシック"/>
      </a:majorFont>
      <a:minorFont>
        <a:latin typeface="Candara"/>
        <a:ea typeface=""/>
        <a:cs typeface=""/>
        <a:font script="Jpan" typeface="ＭＳ Ｐゴシック"/>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stIULM2">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Randonné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Attero.thmx</Template>
  <TotalTime>2443</TotalTime>
  <Words>2777</Words>
  <Application>Microsoft Macintosh PowerPoint</Application>
  <PresentationFormat>Affichage à l'écran (4:3)</PresentationFormat>
  <Paragraphs>442</Paragraphs>
  <Slides>40</Slides>
  <Notes>31</Notes>
  <HiddenSlides>2</HiddenSlides>
  <MMClips>0</MMClips>
  <ScaleCrop>false</ScaleCrop>
  <HeadingPairs>
    <vt:vector size="8" baseType="variant">
      <vt:variant>
        <vt:lpstr>Polices utilisées</vt:lpstr>
      </vt:variant>
      <vt:variant>
        <vt:i4>14</vt:i4>
      </vt:variant>
      <vt:variant>
        <vt:lpstr>Thème</vt:lpstr>
      </vt:variant>
      <vt:variant>
        <vt:i4>14</vt:i4>
      </vt:variant>
      <vt:variant>
        <vt:lpstr>Liens</vt:lpstr>
      </vt:variant>
      <vt:variant>
        <vt:i4>3</vt:i4>
      </vt:variant>
      <vt:variant>
        <vt:lpstr>Titres des diapositives</vt:lpstr>
      </vt:variant>
      <vt:variant>
        <vt:i4>40</vt:i4>
      </vt:variant>
    </vt:vector>
  </HeadingPairs>
  <TitlesOfParts>
    <vt:vector size="71" baseType="lpstr">
      <vt:lpstr>Arial</vt:lpstr>
      <vt:lpstr>Arial Black</vt:lpstr>
      <vt:lpstr>Calibri</vt:lpstr>
      <vt:lpstr>Candara</vt:lpstr>
      <vt:lpstr>Courier New</vt:lpstr>
      <vt:lpstr>Franklin Gothic Book</vt:lpstr>
      <vt:lpstr>Franklin Gothic Medium</vt:lpstr>
      <vt:lpstr>Mistral</vt:lpstr>
      <vt:lpstr>Tahoma</vt:lpstr>
      <vt:lpstr>Times New Roman</vt:lpstr>
      <vt:lpstr>Trebuchet MS</vt:lpstr>
      <vt:lpstr>Verdana</vt:lpstr>
      <vt:lpstr>Wingdings</vt:lpstr>
      <vt:lpstr>Wingdings 2</vt:lpstr>
      <vt:lpstr>Attero</vt:lpstr>
      <vt:lpstr>Révolution</vt:lpstr>
      <vt:lpstr>1_Révolution</vt:lpstr>
      <vt:lpstr>1.Méca.vol</vt:lpstr>
      <vt:lpstr>4_Révolution</vt:lpstr>
      <vt:lpstr>1_Aspect</vt:lpstr>
      <vt:lpstr>TestIULM2</vt:lpstr>
      <vt:lpstr>Profil</vt:lpstr>
      <vt:lpstr>Studio</vt:lpstr>
      <vt:lpstr>Randonnée</vt:lpstr>
      <vt:lpstr>Équité</vt:lpstr>
      <vt:lpstr>HORNULM15</vt:lpstr>
      <vt:lpstr>Conception personnalisée</vt:lpstr>
      <vt:lpstr>HD2021</vt:lpstr>
      <vt:lpstr>Macintosh%20HD:Users:user:Desktop:Cours:Recueil%20docx:15.Radio.docx!OLE_LINK2</vt:lpstr>
      <vt:lpstr>CARTE%20SD:DOSSIER%20MAC:Recueil%20docx:15.Radio.docx!OLE_LINK3</vt:lpstr>
      <vt:lpstr>CARTE%20SD:DOSSIER%20MAC:Recueil%20docx:15.Radio.docx!OLE_LINK4</vt:lpstr>
      <vt:lpstr>RADIOTÉLÉPHONIE</vt:lpstr>
      <vt:lpstr>Présentation PowerPoint</vt:lpstr>
      <vt:lpstr>RADIOTÉLÉPHONIE</vt:lpstr>
      <vt:lpstr>Présentation PowerPoint</vt:lpstr>
      <vt:lpstr>Présentation PowerPoint</vt:lpstr>
      <vt:lpstr>Présentation PowerPoint</vt:lpstr>
      <vt:lpstr>RADIOTÉLÉPHONIE</vt:lpstr>
      <vt:lpstr>Présentation PowerPoint</vt:lpstr>
      <vt:lpstr>Présentation PowerPoint</vt:lpstr>
      <vt:lpstr>Présentation PowerPoint</vt:lpstr>
      <vt:lpstr>RADIOTÉLÉPHONIE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RADIOTÉLÉPHONIE</vt:lpstr>
      <vt:lpstr>Présentation PowerPoint</vt:lpstr>
      <vt:lpstr>Présentation PowerPoint</vt:lpstr>
      <vt:lpstr>Présentation PowerPoint</vt:lpstr>
      <vt:lpstr>Délais maximum de déclenchement des phases d’urgence </vt:lpstr>
      <vt:lpstr>Délais maximum de déclenchement des phases d’urgence</vt:lpstr>
      <vt:lpstr>Présentation PowerPoint</vt:lpstr>
      <vt:lpstr>Présentation PowerPoint</vt:lpstr>
      <vt:lpstr>Présentation PowerPoint</vt:lpstr>
      <vt:lpstr>RADIOTÉLÉPHONIE</vt:lpstr>
      <vt:lpstr>Présentation PowerPoint</vt:lpstr>
      <vt:lpstr>Présentation PowerPoint</vt:lpstr>
      <vt:lpstr>Présentation PowerPoint</vt:lpstr>
      <vt:lpstr>Présentation PowerPoint</vt:lpstr>
      <vt:lpstr>Présentation PowerPoint</vt:lpstr>
    </vt:vector>
  </TitlesOfParts>
  <Manager/>
  <Company>HORN ULM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RADIOTELEPHONIE</dc:title>
  <dc:subject/>
  <dc:creator>Didier HORN</dc:creator>
  <cp:keywords/>
  <dc:description/>
  <cp:lastModifiedBy>didier Horn</cp:lastModifiedBy>
  <cp:revision>160</cp:revision>
  <dcterms:created xsi:type="dcterms:W3CDTF">2012-10-21T15:34:16Z</dcterms:created>
  <dcterms:modified xsi:type="dcterms:W3CDTF">2021-03-11T16:07:35Z</dcterms:modified>
  <cp:category/>
</cp:coreProperties>
</file>