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9" r:id="rId1"/>
    <p:sldMasterId id="2147483751" r:id="rId2"/>
    <p:sldMasterId id="2147483753" r:id="rId3"/>
  </p:sldMasterIdLst>
  <p:notesMasterIdLst>
    <p:notesMasterId r:id="rId64"/>
  </p:notesMasterIdLst>
  <p:sldIdLst>
    <p:sldId id="303" r:id="rId4"/>
    <p:sldId id="409" r:id="rId5"/>
    <p:sldId id="420" r:id="rId6"/>
    <p:sldId id="421" r:id="rId7"/>
    <p:sldId id="422" r:id="rId8"/>
    <p:sldId id="423" r:id="rId9"/>
    <p:sldId id="424" r:id="rId10"/>
    <p:sldId id="411" r:id="rId11"/>
    <p:sldId id="293" r:id="rId12"/>
    <p:sldId id="412" r:id="rId13"/>
    <p:sldId id="334" r:id="rId14"/>
    <p:sldId id="455" r:id="rId15"/>
    <p:sldId id="452" r:id="rId16"/>
    <p:sldId id="453" r:id="rId17"/>
    <p:sldId id="454" r:id="rId18"/>
    <p:sldId id="331" r:id="rId19"/>
    <p:sldId id="432" r:id="rId20"/>
    <p:sldId id="413" r:id="rId21"/>
    <p:sldId id="433" r:id="rId22"/>
    <p:sldId id="434" r:id="rId23"/>
    <p:sldId id="435" r:id="rId24"/>
    <p:sldId id="436" r:id="rId25"/>
    <p:sldId id="414" r:id="rId26"/>
    <p:sldId id="447" r:id="rId27"/>
    <p:sldId id="449" r:id="rId28"/>
    <p:sldId id="438" r:id="rId29"/>
    <p:sldId id="456" r:id="rId30"/>
    <p:sldId id="446" r:id="rId31"/>
    <p:sldId id="457" r:id="rId32"/>
    <p:sldId id="459" r:id="rId33"/>
    <p:sldId id="460" r:id="rId34"/>
    <p:sldId id="461" r:id="rId35"/>
    <p:sldId id="462" r:id="rId36"/>
    <p:sldId id="450" r:id="rId37"/>
    <p:sldId id="439" r:id="rId38"/>
    <p:sldId id="440" r:id="rId39"/>
    <p:sldId id="349" r:id="rId40"/>
    <p:sldId id="352" r:id="rId41"/>
    <p:sldId id="351" r:id="rId42"/>
    <p:sldId id="377" r:id="rId43"/>
    <p:sldId id="353" r:id="rId44"/>
    <p:sldId id="441" r:id="rId45"/>
    <p:sldId id="350" r:id="rId46"/>
    <p:sldId id="355" r:id="rId47"/>
    <p:sldId id="415" r:id="rId48"/>
    <p:sldId id="442" r:id="rId49"/>
    <p:sldId id="382" r:id="rId50"/>
    <p:sldId id="384" r:id="rId51"/>
    <p:sldId id="388" r:id="rId52"/>
    <p:sldId id="416" r:id="rId53"/>
    <p:sldId id="443" r:id="rId54"/>
    <p:sldId id="444" r:id="rId55"/>
    <p:sldId id="417" r:id="rId56"/>
    <p:sldId id="395" r:id="rId57"/>
    <p:sldId id="396" r:id="rId58"/>
    <p:sldId id="418" r:id="rId59"/>
    <p:sldId id="378" r:id="rId60"/>
    <p:sldId id="425" r:id="rId61"/>
    <p:sldId id="426" r:id="rId62"/>
    <p:sldId id="427" r:id="rId6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Bernhard Modern Roman" pitchFamily="18" charset="0"/>
        <a:ea typeface="+mn-ea"/>
        <a:cs typeface="+mn-cs"/>
      </a:defRPr>
    </a:lvl1pPr>
    <a:lvl2pPr marL="457200" algn="l" rtl="0" fontAlgn="base">
      <a:spcBef>
        <a:spcPct val="0"/>
      </a:spcBef>
      <a:spcAft>
        <a:spcPct val="0"/>
      </a:spcAft>
      <a:defRPr kern="1200">
        <a:solidFill>
          <a:schemeClr val="tx1"/>
        </a:solidFill>
        <a:latin typeface="Bernhard Modern Roman" pitchFamily="18" charset="0"/>
        <a:ea typeface="+mn-ea"/>
        <a:cs typeface="+mn-cs"/>
      </a:defRPr>
    </a:lvl2pPr>
    <a:lvl3pPr marL="914400" algn="l" rtl="0" fontAlgn="base">
      <a:spcBef>
        <a:spcPct val="0"/>
      </a:spcBef>
      <a:spcAft>
        <a:spcPct val="0"/>
      </a:spcAft>
      <a:defRPr kern="1200">
        <a:solidFill>
          <a:schemeClr val="tx1"/>
        </a:solidFill>
        <a:latin typeface="Bernhard Modern Roman" pitchFamily="18" charset="0"/>
        <a:ea typeface="+mn-ea"/>
        <a:cs typeface="+mn-cs"/>
      </a:defRPr>
    </a:lvl3pPr>
    <a:lvl4pPr marL="1371600" algn="l" rtl="0" fontAlgn="base">
      <a:spcBef>
        <a:spcPct val="0"/>
      </a:spcBef>
      <a:spcAft>
        <a:spcPct val="0"/>
      </a:spcAft>
      <a:defRPr kern="1200">
        <a:solidFill>
          <a:schemeClr val="tx1"/>
        </a:solidFill>
        <a:latin typeface="Bernhard Modern Roman" pitchFamily="18" charset="0"/>
        <a:ea typeface="+mn-ea"/>
        <a:cs typeface="+mn-cs"/>
      </a:defRPr>
    </a:lvl4pPr>
    <a:lvl5pPr marL="1828800" algn="l" rtl="0" fontAlgn="base">
      <a:spcBef>
        <a:spcPct val="0"/>
      </a:spcBef>
      <a:spcAft>
        <a:spcPct val="0"/>
      </a:spcAft>
      <a:defRPr kern="1200">
        <a:solidFill>
          <a:schemeClr val="tx1"/>
        </a:solidFill>
        <a:latin typeface="Bernhard Modern Roman" pitchFamily="18" charset="0"/>
        <a:ea typeface="+mn-ea"/>
        <a:cs typeface="+mn-cs"/>
      </a:defRPr>
    </a:lvl5pPr>
    <a:lvl6pPr marL="2286000" algn="l" defTabSz="457200" rtl="0" eaLnBrk="1" latinLnBrk="0" hangingPunct="1">
      <a:defRPr kern="1200">
        <a:solidFill>
          <a:schemeClr val="tx1"/>
        </a:solidFill>
        <a:latin typeface="Bernhard Modern Roman" pitchFamily="18" charset="0"/>
        <a:ea typeface="+mn-ea"/>
        <a:cs typeface="+mn-cs"/>
      </a:defRPr>
    </a:lvl6pPr>
    <a:lvl7pPr marL="2743200" algn="l" defTabSz="457200" rtl="0" eaLnBrk="1" latinLnBrk="0" hangingPunct="1">
      <a:defRPr kern="1200">
        <a:solidFill>
          <a:schemeClr val="tx1"/>
        </a:solidFill>
        <a:latin typeface="Bernhard Modern Roman" pitchFamily="18" charset="0"/>
        <a:ea typeface="+mn-ea"/>
        <a:cs typeface="+mn-cs"/>
      </a:defRPr>
    </a:lvl7pPr>
    <a:lvl8pPr marL="3200400" algn="l" defTabSz="457200" rtl="0" eaLnBrk="1" latinLnBrk="0" hangingPunct="1">
      <a:defRPr kern="1200">
        <a:solidFill>
          <a:schemeClr val="tx1"/>
        </a:solidFill>
        <a:latin typeface="Bernhard Modern Roman" pitchFamily="18" charset="0"/>
        <a:ea typeface="+mn-ea"/>
        <a:cs typeface="+mn-cs"/>
      </a:defRPr>
    </a:lvl8pPr>
    <a:lvl9pPr marL="3657600" algn="l" defTabSz="457200" rtl="0" eaLnBrk="1" latinLnBrk="0" hangingPunct="1">
      <a:defRPr kern="1200">
        <a:solidFill>
          <a:schemeClr val="tx1"/>
        </a:solidFill>
        <a:latin typeface="Bernhard Modern Roman" pitchFamily="18" charset="0"/>
        <a:ea typeface="+mn-ea"/>
        <a:cs typeface="+mn-cs"/>
      </a:defRPr>
    </a:lvl9pPr>
  </p:defaultTextStyle>
  <p:extLst>
    <p:ext uri="{EFAFB233-063F-42B5-8137-9DF3F51BA10A}">
      <p15:sldGuideLst xmlns:p15="http://schemas.microsoft.com/office/powerpoint/2012/main">
        <p15:guide id="1" orient="horz" pos="1321" userDrawn="1">
          <p15:clr>
            <a:srgbClr val="A4A3A4"/>
          </p15:clr>
        </p15:guide>
        <p15:guide id="2" pos="14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4E2D"/>
    <a:srgbClr val="FFFF66"/>
    <a:srgbClr val="76D42B"/>
    <a:srgbClr val="006294"/>
    <a:srgbClr val="005C8E"/>
    <a:srgbClr val="66CCFF"/>
    <a:srgbClr val="FF9933"/>
    <a:srgbClr val="FF9900"/>
    <a:srgbClr val="FF006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631" autoAdjust="0"/>
    <p:restoredTop sz="94373" autoAdjust="0"/>
  </p:normalViewPr>
  <p:slideViewPr>
    <p:cSldViewPr snapToGrid="0" snapToObjects="1">
      <p:cViewPr varScale="1">
        <p:scale>
          <a:sx n="101" d="100"/>
          <a:sy n="101" d="100"/>
        </p:scale>
        <p:origin x="1272" y="184"/>
      </p:cViewPr>
      <p:guideLst>
        <p:guide orient="horz" pos="1321"/>
        <p:guide pos="1406"/>
      </p:guideLst>
    </p:cSldViewPr>
  </p:slideViewPr>
  <p:notesTextViewPr>
    <p:cViewPr>
      <p:scale>
        <a:sx n="100" d="100"/>
        <a:sy n="100" d="100"/>
      </p:scale>
      <p:origin x="0" y="0"/>
    </p:cViewPr>
  </p:notesTextViewPr>
  <p:gridSpacing cx="60128" cy="6012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Feuil1!$B$1</c:f>
              <c:strCache>
                <c:ptCount val="1"/>
                <c:pt idx="0">
                  <c:v>Colonne1</c:v>
                </c:pt>
              </c:strCache>
            </c:strRef>
          </c:tx>
          <c:explosion val="25"/>
          <c:dPt>
            <c:idx val="0"/>
            <c:bubble3D val="0"/>
            <c:spPr>
              <a:gradFill rotWithShape="1">
                <a:gsLst>
                  <a:gs pos="0">
                    <a:schemeClr val="accent1">
                      <a:shade val="100000"/>
                      <a:satMod val="120000"/>
                    </a:schemeClr>
                  </a:gs>
                  <a:gs pos="69000">
                    <a:schemeClr val="accent1">
                      <a:tint val="80000"/>
                      <a:shade val="100000"/>
                      <a:satMod val="150000"/>
                    </a:schemeClr>
                  </a:gs>
                  <a:gs pos="100000">
                    <a:schemeClr val="accent1">
                      <a:tint val="50000"/>
                      <a:shade val="100000"/>
                      <a:satMod val="150000"/>
                    </a:schemeClr>
                  </a:gs>
                </a:gsLst>
                <a:path path="circle">
                  <a:fillToRect l="100000" t="100000" r="100000" b="100000"/>
                </a:path>
              </a:gradFill>
              <a:ln w="12700" cap="flat" cmpd="sng" algn="ctr">
                <a:solidFill>
                  <a:schemeClr val="accent1">
                    <a:shade val="95000"/>
                    <a:satMod val="105000"/>
                  </a:schemeClr>
                </a:solidFill>
                <a:prstDash val="solid"/>
              </a:ln>
              <a:effectLst>
                <a:outerShdw blurRad="63500" dist="25400" dir="5400000" sx="101000" sy="101000" rotWithShape="0">
                  <a:srgbClr val="000000">
                    <a:alpha val="40000"/>
                  </a:srgbClr>
                </a:outerShdw>
              </a:effectLst>
            </c:spPr>
            <c:extLst>
              <c:ext xmlns:c16="http://schemas.microsoft.com/office/drawing/2014/chart" uri="{C3380CC4-5D6E-409C-BE32-E72D297353CC}">
                <c16:uniqueId val="{00000001-028E-0A4C-9DB7-28BEF5B9D38C}"/>
              </c:ext>
            </c:extLst>
          </c:dPt>
          <c:dPt>
            <c:idx val="1"/>
            <c:bubble3D val="0"/>
            <c:spPr>
              <a:gradFill rotWithShape="1">
                <a:gsLst>
                  <a:gs pos="0">
                    <a:schemeClr val="accent2"/>
                  </a:gs>
                  <a:gs pos="69000">
                    <a:schemeClr val="accent6">
                      <a:tint val="80000"/>
                      <a:shade val="100000"/>
                      <a:satMod val="150000"/>
                    </a:schemeClr>
                  </a:gs>
                  <a:gs pos="100000">
                    <a:schemeClr val="accent6">
                      <a:tint val="50000"/>
                      <a:shade val="100000"/>
                      <a:satMod val="150000"/>
                    </a:schemeClr>
                  </a:gs>
                </a:gsLst>
                <a:path path="circle">
                  <a:fillToRect l="100000" t="100000" r="100000" b="100000"/>
                </a:path>
              </a:gradFill>
              <a:ln w="12700" cap="flat" cmpd="sng" algn="ctr">
                <a:solidFill>
                  <a:schemeClr val="accent6">
                    <a:shade val="95000"/>
                    <a:satMod val="105000"/>
                  </a:schemeClr>
                </a:solidFill>
                <a:prstDash val="solid"/>
              </a:ln>
              <a:effectLst>
                <a:outerShdw blurRad="63500" dist="25400" dir="5400000" sx="101000" sy="101000" rotWithShape="0">
                  <a:srgbClr val="000000">
                    <a:alpha val="40000"/>
                  </a:srgbClr>
                </a:outerShdw>
              </a:effectLst>
            </c:spPr>
            <c:extLst>
              <c:ext xmlns:c16="http://schemas.microsoft.com/office/drawing/2014/chart" uri="{C3380CC4-5D6E-409C-BE32-E72D297353CC}">
                <c16:uniqueId val="{00000003-028E-0A4C-9DB7-28BEF5B9D38C}"/>
              </c:ext>
            </c:extLst>
          </c:dPt>
          <c:dPt>
            <c:idx val="2"/>
            <c:bubble3D val="0"/>
            <c:spPr>
              <a:solidFill>
                <a:srgbClr val="008000"/>
              </a:solidFill>
              <a:ln w="12700" cap="flat" cmpd="sng" algn="ctr">
                <a:solidFill>
                  <a:schemeClr val="accent5">
                    <a:shade val="95000"/>
                    <a:satMod val="105000"/>
                  </a:schemeClr>
                </a:solidFill>
                <a:prstDash val="solid"/>
              </a:ln>
              <a:effectLst>
                <a:outerShdw blurRad="63500" dist="25400" dir="5400000" sx="101000" sy="101000" rotWithShape="0">
                  <a:srgbClr val="000000">
                    <a:alpha val="40000"/>
                  </a:srgbClr>
                </a:outerShdw>
              </a:effectLst>
            </c:spPr>
            <c:extLst>
              <c:ext xmlns:c16="http://schemas.microsoft.com/office/drawing/2014/chart" uri="{C3380CC4-5D6E-409C-BE32-E72D297353CC}">
                <c16:uniqueId val="{00000005-028E-0A4C-9DB7-28BEF5B9D38C}"/>
              </c:ext>
            </c:extLst>
          </c:dPt>
          <c:dLbls>
            <c:spPr>
              <a:noFill/>
              <a:ln>
                <a:noFill/>
              </a:ln>
              <a:effectLst/>
            </c:spPr>
            <c:txPr>
              <a:bodyPr/>
              <a:lstStyle/>
              <a:p>
                <a:pPr>
                  <a:defRPr sz="1400"/>
                </a:pPr>
                <a:endParaRPr lang="fr-FR"/>
              </a:p>
            </c:txPr>
            <c:showLegendKey val="0"/>
            <c:showVal val="0"/>
            <c:showCatName val="0"/>
            <c:showSerName val="0"/>
            <c:showPercent val="1"/>
            <c:showBubbleSize val="0"/>
            <c:showLeaderLines val="1"/>
            <c:extLst>
              <c:ext xmlns:c15="http://schemas.microsoft.com/office/drawing/2012/chart" uri="{CE6537A1-D6FC-4f65-9D91-7224C49458BB}"/>
            </c:extLst>
          </c:dLbls>
          <c:cat>
            <c:strRef>
              <c:f>Feuil1!$A$2:$A$4</c:f>
              <c:strCache>
                <c:ptCount val="3"/>
                <c:pt idx="0">
                  <c:v>AZOTE (N2)</c:v>
                </c:pt>
                <c:pt idx="1">
                  <c:v>OXYGENE (O2)</c:v>
                </c:pt>
                <c:pt idx="2">
                  <c:v>GAZ RARES</c:v>
                </c:pt>
              </c:strCache>
            </c:strRef>
          </c:cat>
          <c:val>
            <c:numRef>
              <c:f>Feuil1!$B$2:$B$4</c:f>
              <c:numCache>
                <c:formatCode>General</c:formatCode>
                <c:ptCount val="3"/>
                <c:pt idx="0">
                  <c:v>78</c:v>
                </c:pt>
                <c:pt idx="1">
                  <c:v>21</c:v>
                </c:pt>
                <c:pt idx="2">
                  <c:v>1</c:v>
                </c:pt>
              </c:numCache>
            </c:numRef>
          </c:val>
          <c:extLst>
            <c:ext xmlns:c16="http://schemas.microsoft.com/office/drawing/2014/chart" uri="{C3380CC4-5D6E-409C-BE32-E72D297353CC}">
              <c16:uniqueId val="{00000006-028E-0A4C-9DB7-28BEF5B9D38C}"/>
            </c:ext>
          </c:extLst>
        </c:ser>
        <c:dLbls>
          <c:showLegendKey val="0"/>
          <c:showVal val="0"/>
          <c:showCatName val="0"/>
          <c:showSerName val="0"/>
          <c:showPercent val="1"/>
          <c:showBubbleSize val="0"/>
          <c:showLeaderLines val="1"/>
        </c:dLbls>
      </c:pie3DChart>
    </c:plotArea>
    <c:legend>
      <c:legendPos val="r"/>
      <c:layout>
        <c:manualLayout>
          <c:xMode val="edge"/>
          <c:yMode val="edge"/>
          <c:x val="0.70949830063311803"/>
          <c:y val="0.185869640044138"/>
          <c:w val="0.28643335479383097"/>
          <c:h val="0.44404941980936602"/>
        </c:manualLayout>
      </c:layout>
      <c:overlay val="0"/>
      <c:txPr>
        <a:bodyPr/>
        <a:lstStyle/>
        <a:p>
          <a:pPr>
            <a:defRPr sz="1200" cap="small"/>
          </a:pPr>
          <a:endParaRPr lang="fr-FR"/>
        </a:p>
      </c:txPr>
    </c:legend>
    <c:plotVisOnly val="1"/>
    <c:dispBlanksAs val="zero"/>
    <c:showDLblsOverMax val="0"/>
  </c:chart>
  <c:spPr>
    <a:scene3d>
      <a:camera prst="orthographicFront"/>
      <a:lightRig rig="threePt" dir="t"/>
    </a:scene3d>
  </c:spPr>
  <c:txPr>
    <a:bodyPr/>
    <a:lstStyle/>
    <a:p>
      <a:pPr>
        <a:defRPr sz="1800"/>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EDD035-43A6-2041-A505-B9744F3F3A26}" type="datetimeFigureOut">
              <a:rPr lang="fr-FR" smtClean="0"/>
              <a:pPr/>
              <a:t>15/04/2021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6CC615-92CA-004C-A2BA-78BDAA0F0857}" type="slidenum">
              <a:rPr lang="fr-FR" smtClean="0"/>
              <a:pPr/>
              <a:t>‹N°›</a:t>
            </a:fld>
            <a:endParaRPr lang="fr-FR"/>
          </a:p>
        </p:txBody>
      </p:sp>
    </p:spTree>
    <p:extLst>
      <p:ext uri="{BB962C8B-B14F-4D97-AF65-F5344CB8AC3E}">
        <p14:creationId xmlns:p14="http://schemas.microsoft.com/office/powerpoint/2010/main" val="2075858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a:solidFill>
                  <a:schemeClr val="tx1"/>
                </a:solidFill>
                <a:latin typeface="+mn-lt"/>
                <a:ea typeface="+mn-ea"/>
                <a:cs typeface="+mn-cs"/>
              </a:rPr>
              <a:t>Les travaux du chimiste </a:t>
            </a:r>
            <a:r>
              <a:rPr lang="fr-FR" sz="1200" b="1" kern="1200" dirty="0">
                <a:solidFill>
                  <a:schemeClr val="tx1"/>
                </a:solidFill>
                <a:latin typeface="+mn-lt"/>
                <a:ea typeface="+mn-ea"/>
                <a:cs typeface="+mn-cs"/>
              </a:rPr>
              <a:t>Lavoisier</a:t>
            </a:r>
            <a:r>
              <a:rPr lang="fr-FR" sz="1200" kern="1200" dirty="0">
                <a:solidFill>
                  <a:schemeClr val="tx1"/>
                </a:solidFill>
                <a:latin typeface="+mn-lt"/>
                <a:ea typeface="+mn-ea"/>
                <a:cs typeface="+mn-cs"/>
              </a:rPr>
              <a:t> (XVIII</a:t>
            </a:r>
            <a:r>
              <a:rPr lang="fr-FR" sz="1200" kern="1200" baseline="30000" dirty="0">
                <a:solidFill>
                  <a:schemeClr val="tx1"/>
                </a:solidFill>
                <a:latin typeface="+mn-lt"/>
                <a:ea typeface="+mn-ea"/>
                <a:cs typeface="+mn-cs"/>
              </a:rPr>
              <a:t>ème </a:t>
            </a:r>
            <a:r>
              <a:rPr lang="fr-FR" sz="1200" kern="1200" dirty="0">
                <a:solidFill>
                  <a:schemeClr val="tx1"/>
                </a:solidFill>
                <a:latin typeface="+mn-lt"/>
                <a:ea typeface="+mn-ea"/>
                <a:cs typeface="+mn-cs"/>
              </a:rPr>
              <a:t>siècle) ont permis de déterminer et de quantifier les différents composants de l’air.</a:t>
            </a:r>
          </a:p>
          <a:p>
            <a:r>
              <a:rPr lang="fr-FR" sz="1200" kern="1200" dirty="0">
                <a:solidFill>
                  <a:schemeClr val="tx1"/>
                </a:solidFill>
                <a:latin typeface="+mn-lt"/>
                <a:ea typeface="+mn-ea"/>
                <a:cs typeface="+mn-cs"/>
              </a:rPr>
              <a:t>L’ozone joue un rôle essentiel dans l’activité thermique de l’atmosphère en arrêtant une grande partie des rayons ultraviolets solaires.</a:t>
            </a:r>
          </a:p>
          <a:p>
            <a:r>
              <a:rPr lang="fr-FR" sz="1200" kern="1200" dirty="0">
                <a:solidFill>
                  <a:schemeClr val="tx1"/>
                </a:solidFill>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E46CC615-92CA-004C-A2BA-78BDAA0F0857}" type="slidenum">
              <a:rPr lang="fr-FR" smtClean="0"/>
              <a:pPr/>
              <a:t>3</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i="1" kern="1200" dirty="0">
                <a:solidFill>
                  <a:schemeClr val="tx1"/>
                </a:solidFill>
                <a:latin typeface="+mn-lt"/>
                <a:ea typeface="+mn-ea"/>
                <a:cs typeface="+mn-cs"/>
              </a:rPr>
              <a:t>(Gaspard Coriolis, mathématicien et physicien français ;1792-1843).</a:t>
            </a:r>
            <a:endParaRPr lang="fr-FR" sz="1200" kern="120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E46CC615-92CA-004C-A2BA-78BDAA0F0857}" type="slidenum">
              <a:rPr lang="fr-FR" smtClean="0"/>
              <a:pPr/>
              <a:t>27</a:t>
            </a:fld>
            <a:endParaRPr lang="fr-FR"/>
          </a:p>
        </p:txBody>
      </p:sp>
    </p:spTree>
    <p:extLst>
      <p:ext uri="{BB962C8B-B14F-4D97-AF65-F5344CB8AC3E}">
        <p14:creationId xmlns:p14="http://schemas.microsoft.com/office/powerpoint/2010/main" val="1810386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i="1" kern="1200" dirty="0">
                <a:solidFill>
                  <a:schemeClr val="tx1"/>
                </a:solidFill>
                <a:latin typeface="+mn-lt"/>
                <a:ea typeface="+mn-ea"/>
                <a:cs typeface="+mn-cs"/>
              </a:rPr>
              <a:t>(Gaspard Coriolis, mathématicien et physicien français ;1792-1843).</a:t>
            </a:r>
            <a:endParaRPr lang="fr-FR" sz="1200" kern="120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E46CC615-92CA-004C-A2BA-78BDAA0F0857}" type="slidenum">
              <a:rPr lang="fr-FR" smtClean="0"/>
              <a:pPr/>
              <a:t>28</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i="1" kern="1200" dirty="0">
                <a:solidFill>
                  <a:schemeClr val="tx1"/>
                </a:solidFill>
                <a:latin typeface="+mn-lt"/>
                <a:ea typeface="+mn-ea"/>
                <a:cs typeface="+mn-cs"/>
              </a:rPr>
              <a:t>(Gaspard Coriolis, mathématicien et physicien français ;1792-1843).</a:t>
            </a:r>
            <a:endParaRPr lang="fr-FR" sz="1200" kern="120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E46CC615-92CA-004C-A2BA-78BDAA0F0857}" type="slidenum">
              <a:rPr lang="fr-FR" smtClean="0"/>
              <a:pPr/>
              <a:t>29</a:t>
            </a:fld>
            <a:endParaRPr lang="fr-FR"/>
          </a:p>
        </p:txBody>
      </p:sp>
    </p:spTree>
    <p:extLst>
      <p:ext uri="{BB962C8B-B14F-4D97-AF65-F5344CB8AC3E}">
        <p14:creationId xmlns:p14="http://schemas.microsoft.com/office/powerpoint/2010/main" val="2156004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i="1" kern="1200" dirty="0">
                <a:solidFill>
                  <a:schemeClr val="tx1"/>
                </a:solidFill>
                <a:latin typeface="+mn-lt"/>
                <a:ea typeface="+mn-ea"/>
                <a:cs typeface="+mn-cs"/>
              </a:rPr>
              <a:t>(Gaspard Coriolis, mathématicien et physicien français ;1792-1843).</a:t>
            </a:r>
            <a:endParaRPr lang="fr-FR" sz="1200" kern="120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E46CC615-92CA-004C-A2BA-78BDAA0F0857}" type="slidenum">
              <a:rPr lang="fr-FR" smtClean="0"/>
              <a:pPr/>
              <a:t>30</a:t>
            </a:fld>
            <a:endParaRPr lang="fr-FR"/>
          </a:p>
        </p:txBody>
      </p:sp>
    </p:spTree>
    <p:extLst>
      <p:ext uri="{BB962C8B-B14F-4D97-AF65-F5344CB8AC3E}">
        <p14:creationId xmlns:p14="http://schemas.microsoft.com/office/powerpoint/2010/main" val="824534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i="1" kern="1200" dirty="0">
                <a:solidFill>
                  <a:schemeClr val="tx1"/>
                </a:solidFill>
                <a:latin typeface="+mn-lt"/>
                <a:ea typeface="+mn-ea"/>
                <a:cs typeface="+mn-cs"/>
              </a:rPr>
              <a:t>(Gaspard Coriolis, mathématicien et physicien français ;1792-1843).</a:t>
            </a:r>
            <a:endParaRPr lang="fr-FR" sz="1200" kern="120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E46CC615-92CA-004C-A2BA-78BDAA0F0857}" type="slidenum">
              <a:rPr lang="fr-FR" smtClean="0"/>
              <a:pPr/>
              <a:t>31</a:t>
            </a:fld>
            <a:endParaRPr lang="fr-FR"/>
          </a:p>
        </p:txBody>
      </p:sp>
    </p:spTree>
    <p:extLst>
      <p:ext uri="{BB962C8B-B14F-4D97-AF65-F5344CB8AC3E}">
        <p14:creationId xmlns:p14="http://schemas.microsoft.com/office/powerpoint/2010/main" val="1261925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i="1" kern="1200" dirty="0">
                <a:solidFill>
                  <a:schemeClr val="tx1"/>
                </a:solidFill>
                <a:latin typeface="+mn-lt"/>
                <a:ea typeface="+mn-ea"/>
                <a:cs typeface="+mn-cs"/>
              </a:rPr>
              <a:t>(Gaspard Coriolis, mathématicien et physicien français ;1792-1843).</a:t>
            </a:r>
            <a:endParaRPr lang="fr-FR" sz="1200" kern="120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E46CC615-92CA-004C-A2BA-78BDAA0F0857}" type="slidenum">
              <a:rPr lang="fr-FR" smtClean="0"/>
              <a:pPr/>
              <a:t>32</a:t>
            </a:fld>
            <a:endParaRPr lang="fr-FR"/>
          </a:p>
        </p:txBody>
      </p:sp>
    </p:spTree>
    <p:extLst>
      <p:ext uri="{BB962C8B-B14F-4D97-AF65-F5344CB8AC3E}">
        <p14:creationId xmlns:p14="http://schemas.microsoft.com/office/powerpoint/2010/main" val="2269293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i="1" kern="1200" dirty="0">
                <a:solidFill>
                  <a:schemeClr val="tx1"/>
                </a:solidFill>
                <a:latin typeface="+mn-lt"/>
                <a:ea typeface="+mn-ea"/>
                <a:cs typeface="+mn-cs"/>
              </a:rPr>
              <a:t>(Gaspard Coriolis, mathématicien et physicien français ;1792-1843).</a:t>
            </a:r>
            <a:endParaRPr lang="fr-FR" sz="1200" kern="120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E46CC615-92CA-004C-A2BA-78BDAA0F0857}" type="slidenum">
              <a:rPr lang="fr-FR" smtClean="0"/>
              <a:pPr/>
              <a:t>33</a:t>
            </a:fld>
            <a:endParaRPr lang="fr-FR"/>
          </a:p>
        </p:txBody>
      </p:sp>
    </p:spTree>
    <p:extLst>
      <p:ext uri="{BB962C8B-B14F-4D97-AF65-F5344CB8AC3E}">
        <p14:creationId xmlns:p14="http://schemas.microsoft.com/office/powerpoint/2010/main" val="3347812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46CC615-92CA-004C-A2BA-78BDAA0F0857}" type="slidenum">
              <a:rPr lang="fr-FR" smtClean="0"/>
              <a:pPr/>
              <a:t>37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46CC615-92CA-004C-A2BA-78BDAA0F0857}" type="slidenum">
              <a:rPr lang="fr-FR" smtClean="0"/>
              <a:pPr/>
              <a:t>38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46CC615-92CA-004C-A2BA-78BDAA0F0857}" type="slidenum">
              <a:rPr lang="fr-FR" smtClean="0"/>
              <a:pPr/>
              <a:t>39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a:solidFill>
                  <a:schemeClr val="tx1"/>
                </a:solidFill>
                <a:latin typeface="+mn-lt"/>
                <a:ea typeface="+mn-ea"/>
                <a:cs typeface="+mn-cs"/>
              </a:rPr>
              <a:t>Les travaux du chimiste </a:t>
            </a:r>
            <a:r>
              <a:rPr lang="fr-FR" sz="1200" b="1" kern="1200" dirty="0">
                <a:solidFill>
                  <a:schemeClr val="tx1"/>
                </a:solidFill>
                <a:latin typeface="+mn-lt"/>
                <a:ea typeface="+mn-ea"/>
                <a:cs typeface="+mn-cs"/>
              </a:rPr>
              <a:t>Lavoisier</a:t>
            </a:r>
            <a:r>
              <a:rPr lang="fr-FR" sz="1200" kern="1200" dirty="0">
                <a:solidFill>
                  <a:schemeClr val="tx1"/>
                </a:solidFill>
                <a:latin typeface="+mn-lt"/>
                <a:ea typeface="+mn-ea"/>
                <a:cs typeface="+mn-cs"/>
              </a:rPr>
              <a:t> (XVIII</a:t>
            </a:r>
            <a:r>
              <a:rPr lang="fr-FR" sz="1200" kern="1200" baseline="30000" dirty="0">
                <a:solidFill>
                  <a:schemeClr val="tx1"/>
                </a:solidFill>
                <a:latin typeface="+mn-lt"/>
                <a:ea typeface="+mn-ea"/>
                <a:cs typeface="+mn-cs"/>
              </a:rPr>
              <a:t>ème </a:t>
            </a:r>
            <a:r>
              <a:rPr lang="fr-FR" sz="1200" kern="1200" dirty="0">
                <a:solidFill>
                  <a:schemeClr val="tx1"/>
                </a:solidFill>
                <a:latin typeface="+mn-lt"/>
                <a:ea typeface="+mn-ea"/>
                <a:cs typeface="+mn-cs"/>
              </a:rPr>
              <a:t>siècle) ont permis de déterminer et de quantifier les différents composants de l’air.</a:t>
            </a:r>
          </a:p>
          <a:p>
            <a:r>
              <a:rPr lang="fr-FR" sz="1200" kern="1200" dirty="0">
                <a:solidFill>
                  <a:schemeClr val="tx1"/>
                </a:solidFill>
                <a:latin typeface="+mn-lt"/>
                <a:ea typeface="+mn-ea"/>
                <a:cs typeface="+mn-cs"/>
              </a:rPr>
              <a:t>L’ozone joue un rôle essentiel dans l’activité thermique de l’atmosphère en arrêtant une grande partie des rayons ultraviolets solaires.</a:t>
            </a:r>
          </a:p>
          <a:p>
            <a:r>
              <a:rPr lang="fr-FR" sz="1200" kern="1200" dirty="0">
                <a:solidFill>
                  <a:schemeClr val="tx1"/>
                </a:solidFill>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E46CC615-92CA-004C-A2BA-78BDAA0F0857}" type="slidenum">
              <a:rPr lang="fr-FR" smtClean="0"/>
              <a:pPr/>
              <a:t>4</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46CC615-92CA-004C-A2BA-78BDAA0F0857}" type="slidenum">
              <a:rPr lang="fr-FR" smtClean="0"/>
              <a:pPr/>
              <a:t>40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46CC615-92CA-004C-A2BA-78BDAA0F0857}" type="slidenum">
              <a:rPr lang="fr-FR" smtClean="0"/>
              <a:pPr/>
              <a:t>41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46CC615-92CA-004C-A2BA-78BDAA0F0857}" type="slidenum">
              <a:rPr lang="fr-FR" smtClean="0"/>
              <a:pPr/>
              <a:t>43</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46CC615-92CA-004C-A2BA-78BDAA0F0857}" type="slidenum">
              <a:rPr lang="fr-FR" smtClean="0"/>
              <a:pPr/>
              <a:t>44</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46CC615-92CA-004C-A2BA-78BDAA0F0857}" type="slidenum">
              <a:rPr lang="fr-FR" smtClean="0"/>
              <a:pPr/>
              <a:t>54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46CC615-92CA-004C-A2BA-78BDAA0F0857}" type="slidenum">
              <a:rPr lang="fr-FR" smtClean="0"/>
              <a:pPr/>
              <a:t>55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46CC615-92CA-004C-A2BA-78BDAA0F0857}" type="slidenum">
              <a:rPr lang="fr-FR" smtClean="0"/>
              <a:pPr/>
              <a:t>57</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46CC615-92CA-004C-A2BA-78BDAA0F0857}" type="slidenum">
              <a:rPr lang="fr-FR" smtClean="0"/>
              <a:pPr/>
              <a:t>58</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46CC615-92CA-004C-A2BA-78BDAA0F0857}" type="slidenum">
              <a:rPr lang="fr-FR" smtClean="0"/>
              <a:pPr/>
              <a:t>59</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46CC615-92CA-004C-A2BA-78BDAA0F0857}" type="slidenum">
              <a:rPr lang="fr-FR" smtClean="0"/>
              <a:pPr/>
              <a:t>60</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a:solidFill>
                  <a:schemeClr val="tx1"/>
                </a:solidFill>
                <a:latin typeface="+mn-lt"/>
                <a:ea typeface="+mn-ea"/>
                <a:cs typeface="+mn-cs"/>
              </a:rPr>
              <a:t>Les travaux du chimiste </a:t>
            </a:r>
            <a:r>
              <a:rPr lang="fr-FR" sz="1200" b="1" kern="1200" dirty="0">
                <a:solidFill>
                  <a:schemeClr val="tx1"/>
                </a:solidFill>
                <a:latin typeface="+mn-lt"/>
                <a:ea typeface="+mn-ea"/>
                <a:cs typeface="+mn-cs"/>
              </a:rPr>
              <a:t>Lavoisier</a:t>
            </a:r>
            <a:r>
              <a:rPr lang="fr-FR" sz="1200" kern="1200" dirty="0">
                <a:solidFill>
                  <a:schemeClr val="tx1"/>
                </a:solidFill>
                <a:latin typeface="+mn-lt"/>
                <a:ea typeface="+mn-ea"/>
                <a:cs typeface="+mn-cs"/>
              </a:rPr>
              <a:t> (XVIII</a:t>
            </a:r>
            <a:r>
              <a:rPr lang="fr-FR" sz="1200" kern="1200" baseline="30000" dirty="0">
                <a:solidFill>
                  <a:schemeClr val="tx1"/>
                </a:solidFill>
                <a:latin typeface="+mn-lt"/>
                <a:ea typeface="+mn-ea"/>
                <a:cs typeface="+mn-cs"/>
              </a:rPr>
              <a:t>ème </a:t>
            </a:r>
            <a:r>
              <a:rPr lang="fr-FR" sz="1200" kern="1200" dirty="0">
                <a:solidFill>
                  <a:schemeClr val="tx1"/>
                </a:solidFill>
                <a:latin typeface="+mn-lt"/>
                <a:ea typeface="+mn-ea"/>
                <a:cs typeface="+mn-cs"/>
              </a:rPr>
              <a:t>siècle) ont permis de déterminer et de quantifier les différents composants de l’air.</a:t>
            </a:r>
          </a:p>
          <a:p>
            <a:r>
              <a:rPr lang="fr-FR" sz="1200" kern="1200" dirty="0">
                <a:solidFill>
                  <a:schemeClr val="tx1"/>
                </a:solidFill>
                <a:latin typeface="+mn-lt"/>
                <a:ea typeface="+mn-ea"/>
                <a:cs typeface="+mn-cs"/>
              </a:rPr>
              <a:t>L’ozone joue un rôle essentiel dans l’activité thermique de l’atmosphère en arrêtant une grande partie des rayons ultraviolets solaires.</a:t>
            </a:r>
          </a:p>
          <a:p>
            <a:r>
              <a:rPr lang="fr-FR" sz="1200" kern="1200" dirty="0">
                <a:solidFill>
                  <a:schemeClr val="tx1"/>
                </a:solidFill>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E46CC615-92CA-004C-A2BA-78BDAA0F0857}" type="slidenum">
              <a:rPr lang="fr-FR" smtClean="0"/>
              <a:pPr/>
              <a:t>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a:solidFill>
                  <a:schemeClr val="tx1"/>
                </a:solidFill>
                <a:latin typeface="+mn-lt"/>
                <a:ea typeface="+mn-ea"/>
                <a:cs typeface="+mn-cs"/>
              </a:rPr>
              <a:t>Les travaux du chimiste </a:t>
            </a:r>
            <a:r>
              <a:rPr lang="fr-FR" sz="1200" b="1" kern="1200" dirty="0">
                <a:solidFill>
                  <a:schemeClr val="tx1"/>
                </a:solidFill>
                <a:latin typeface="+mn-lt"/>
                <a:ea typeface="+mn-ea"/>
                <a:cs typeface="+mn-cs"/>
              </a:rPr>
              <a:t>Lavoisier</a:t>
            </a:r>
            <a:r>
              <a:rPr lang="fr-FR" sz="1200" kern="1200" dirty="0">
                <a:solidFill>
                  <a:schemeClr val="tx1"/>
                </a:solidFill>
                <a:latin typeface="+mn-lt"/>
                <a:ea typeface="+mn-ea"/>
                <a:cs typeface="+mn-cs"/>
              </a:rPr>
              <a:t> (XVIII</a:t>
            </a:r>
            <a:r>
              <a:rPr lang="fr-FR" sz="1200" kern="1200" baseline="30000" dirty="0">
                <a:solidFill>
                  <a:schemeClr val="tx1"/>
                </a:solidFill>
                <a:latin typeface="+mn-lt"/>
                <a:ea typeface="+mn-ea"/>
                <a:cs typeface="+mn-cs"/>
              </a:rPr>
              <a:t>ème </a:t>
            </a:r>
            <a:r>
              <a:rPr lang="fr-FR" sz="1200" kern="1200" dirty="0">
                <a:solidFill>
                  <a:schemeClr val="tx1"/>
                </a:solidFill>
                <a:latin typeface="+mn-lt"/>
                <a:ea typeface="+mn-ea"/>
                <a:cs typeface="+mn-cs"/>
              </a:rPr>
              <a:t>siècle) ont permis de déterminer et de quantifier les différents composants de l’air.</a:t>
            </a:r>
          </a:p>
          <a:p>
            <a:r>
              <a:rPr lang="fr-FR" sz="1200" kern="1200" dirty="0">
                <a:solidFill>
                  <a:schemeClr val="tx1"/>
                </a:solidFill>
                <a:latin typeface="+mn-lt"/>
                <a:ea typeface="+mn-ea"/>
                <a:cs typeface="+mn-cs"/>
              </a:rPr>
              <a:t>L’ozone joue un rôle essentiel dans l’activité thermique de l’atmosphère en arrêtant une grande partie des rayons ultraviolets solaires.</a:t>
            </a:r>
          </a:p>
          <a:p>
            <a:r>
              <a:rPr lang="fr-FR" sz="1200" kern="1200" dirty="0">
                <a:solidFill>
                  <a:schemeClr val="tx1"/>
                </a:solidFill>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E46CC615-92CA-004C-A2BA-78BDAA0F0857}" type="slidenum">
              <a:rPr lang="fr-FR" smtClean="0"/>
              <a:pPr/>
              <a:t>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a:solidFill>
                  <a:schemeClr val="tx1"/>
                </a:solidFill>
                <a:latin typeface="+mn-lt"/>
                <a:ea typeface="+mn-ea"/>
                <a:cs typeface="+mn-cs"/>
              </a:rPr>
              <a:t>Les travaux du chimiste </a:t>
            </a:r>
            <a:r>
              <a:rPr lang="fr-FR" sz="1200" b="1" kern="1200" dirty="0">
                <a:solidFill>
                  <a:schemeClr val="tx1"/>
                </a:solidFill>
                <a:latin typeface="+mn-lt"/>
                <a:ea typeface="+mn-ea"/>
                <a:cs typeface="+mn-cs"/>
              </a:rPr>
              <a:t>Lavoisier</a:t>
            </a:r>
            <a:r>
              <a:rPr lang="fr-FR" sz="1200" kern="1200" dirty="0">
                <a:solidFill>
                  <a:schemeClr val="tx1"/>
                </a:solidFill>
                <a:latin typeface="+mn-lt"/>
                <a:ea typeface="+mn-ea"/>
                <a:cs typeface="+mn-cs"/>
              </a:rPr>
              <a:t> (XVIII</a:t>
            </a:r>
            <a:r>
              <a:rPr lang="fr-FR" sz="1200" kern="1200" baseline="30000" dirty="0">
                <a:solidFill>
                  <a:schemeClr val="tx1"/>
                </a:solidFill>
                <a:latin typeface="+mn-lt"/>
                <a:ea typeface="+mn-ea"/>
                <a:cs typeface="+mn-cs"/>
              </a:rPr>
              <a:t>ème </a:t>
            </a:r>
            <a:r>
              <a:rPr lang="fr-FR" sz="1200" kern="1200" dirty="0">
                <a:solidFill>
                  <a:schemeClr val="tx1"/>
                </a:solidFill>
                <a:latin typeface="+mn-lt"/>
                <a:ea typeface="+mn-ea"/>
                <a:cs typeface="+mn-cs"/>
              </a:rPr>
              <a:t>siècle) ont permis de déterminer et de quantifier les différents composants de l’air.</a:t>
            </a:r>
          </a:p>
          <a:p>
            <a:r>
              <a:rPr lang="fr-FR" sz="1200" kern="1200" dirty="0">
                <a:solidFill>
                  <a:schemeClr val="tx1"/>
                </a:solidFill>
                <a:latin typeface="+mn-lt"/>
                <a:ea typeface="+mn-ea"/>
                <a:cs typeface="+mn-cs"/>
              </a:rPr>
              <a:t>L’ozone joue un rôle essentiel dans l’activité thermique de l’atmosphère en arrêtant une grande partie des rayons ultraviolets solaires.</a:t>
            </a:r>
          </a:p>
          <a:p>
            <a:r>
              <a:rPr lang="fr-FR" sz="1200" kern="1200" dirty="0">
                <a:solidFill>
                  <a:schemeClr val="tx1"/>
                </a:solidFill>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E46CC615-92CA-004C-A2BA-78BDAA0F0857}" type="slidenum">
              <a:rPr lang="fr-FR" smtClean="0"/>
              <a:pPr/>
              <a:t>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a:solidFill>
                  <a:schemeClr val="tx1"/>
                </a:solidFill>
                <a:latin typeface="+mn-lt"/>
                <a:ea typeface="+mn-ea"/>
                <a:cs typeface="+mn-cs"/>
              </a:rPr>
              <a:t>Gradient : Taux de variation d'un élément en fonction de la distance.</a:t>
            </a:r>
            <a:endParaRPr lang="fr-FR" dirty="0"/>
          </a:p>
        </p:txBody>
      </p:sp>
      <p:sp>
        <p:nvSpPr>
          <p:cNvPr id="4" name="Espace réservé du numéro de diapositive 3"/>
          <p:cNvSpPr>
            <a:spLocks noGrp="1"/>
          </p:cNvSpPr>
          <p:nvPr>
            <p:ph type="sldNum" sz="quarter" idx="10"/>
          </p:nvPr>
        </p:nvSpPr>
        <p:spPr/>
        <p:txBody>
          <a:bodyPr/>
          <a:lstStyle/>
          <a:p>
            <a:fld id="{E46CC615-92CA-004C-A2BA-78BDAA0F0857}" type="slidenum">
              <a:rPr lang="fr-FR" smtClean="0"/>
              <a:pPr/>
              <a:t>9</a:t>
            </a:fld>
            <a:endParaRPr lang="fr-FR"/>
          </a:p>
        </p:txBody>
      </p:sp>
    </p:spTree>
    <p:extLst>
      <p:ext uri="{BB962C8B-B14F-4D97-AF65-F5344CB8AC3E}">
        <p14:creationId xmlns:p14="http://schemas.microsoft.com/office/powerpoint/2010/main" val="837576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46CC615-92CA-004C-A2BA-78BDAA0F0857}" type="slidenum">
              <a:rPr lang="fr-FR" smtClean="0"/>
              <a:pPr/>
              <a:t>11</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a:solidFill>
                  <a:schemeClr val="tx1"/>
                </a:solidFill>
                <a:effectLst/>
                <a:latin typeface="+mn-lt"/>
                <a:ea typeface="+mn-ea"/>
                <a:cs typeface="+mn-cs"/>
              </a:rPr>
              <a:t>Quand un corps est chauffé ou refroidi, l'augmentation ou la diminution de cette température sans changement d'état physique est appelée la chaleur sensible. </a:t>
            </a:r>
          </a:p>
          <a:p>
            <a:r>
              <a:rPr lang="fr-FR" sz="1200" b="0" i="0" kern="1200" dirty="0">
                <a:solidFill>
                  <a:schemeClr val="tx1"/>
                </a:solidFill>
                <a:effectLst/>
                <a:latin typeface="+mn-lt"/>
                <a:ea typeface="+mn-ea"/>
                <a:cs typeface="+mn-cs"/>
              </a:rPr>
              <a:t>Tous les corps purs ont la capacité de changer d'état physique.</a:t>
            </a:r>
            <a:r>
              <a:rPr lang="fr-FR" sz="1200" b="0" i="0" kern="1200" baseline="0" dirty="0">
                <a:solidFill>
                  <a:schemeClr val="tx1"/>
                </a:solidFill>
                <a:effectLst/>
                <a:latin typeface="+mn-lt"/>
                <a:ea typeface="+mn-ea"/>
                <a:cs typeface="+mn-cs"/>
              </a:rPr>
              <a:t> L</a:t>
            </a:r>
            <a:r>
              <a:rPr lang="fr-FR" sz="1200" b="0" i="0" kern="1200" dirty="0">
                <a:solidFill>
                  <a:schemeClr val="tx1"/>
                </a:solidFill>
                <a:effectLst/>
                <a:latin typeface="+mn-lt"/>
                <a:ea typeface="+mn-ea"/>
                <a:cs typeface="+mn-cs"/>
              </a:rPr>
              <a:t>a chaleur qui permet un changement d’état sans modifier la température d'un corps ce nomme la chaleur latente.</a:t>
            </a:r>
            <a:endParaRPr lang="fr-FR" dirty="0"/>
          </a:p>
        </p:txBody>
      </p:sp>
      <p:sp>
        <p:nvSpPr>
          <p:cNvPr id="4" name="Espace réservé du numéro de diapositive 3"/>
          <p:cNvSpPr>
            <a:spLocks noGrp="1"/>
          </p:cNvSpPr>
          <p:nvPr>
            <p:ph type="sldNum" sz="quarter" idx="10"/>
          </p:nvPr>
        </p:nvSpPr>
        <p:spPr/>
        <p:txBody>
          <a:bodyPr/>
          <a:lstStyle/>
          <a:p>
            <a:fld id="{E46CC615-92CA-004C-A2BA-78BDAA0F0857}" type="slidenum">
              <a:rPr lang="fr-FR" smtClean="0"/>
              <a:pPr/>
              <a:t>12</a:t>
            </a:fld>
            <a:endParaRPr lang="fr-FR"/>
          </a:p>
        </p:txBody>
      </p:sp>
    </p:spTree>
    <p:extLst>
      <p:ext uri="{BB962C8B-B14F-4D97-AF65-F5344CB8AC3E}">
        <p14:creationId xmlns:p14="http://schemas.microsoft.com/office/powerpoint/2010/main" val="3065746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46CC615-92CA-004C-A2BA-78BDAA0F0857}" type="slidenum">
              <a:rPr lang="fr-FR" smtClean="0"/>
              <a:pPr/>
              <a:t>26</a:t>
            </a:fld>
            <a:endParaRPr lang="fr-FR"/>
          </a:p>
        </p:txBody>
      </p:sp>
    </p:spTree>
    <p:extLst>
      <p:ext uri="{BB962C8B-B14F-4D97-AF65-F5344CB8AC3E}">
        <p14:creationId xmlns:p14="http://schemas.microsoft.com/office/powerpoint/2010/main" val="1492450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A98DD163-F288-854D-A67B-0456A32B42B7}" type="slidenum">
              <a:rPr lang="fr-FR" smtClean="0"/>
              <a:pPr/>
              <a:t>‹N°›</a:t>
            </a:fld>
            <a:endParaRPr lang="fr-FR"/>
          </a:p>
        </p:txBody>
      </p:sp>
    </p:spTree>
    <p:extLst>
      <p:ext uri="{BB962C8B-B14F-4D97-AF65-F5344CB8AC3E}">
        <p14:creationId xmlns:p14="http://schemas.microsoft.com/office/powerpoint/2010/main" val="2674443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2C652333-8B48-B44D-BC96-1BCEFCD04DF8}" type="slidenum">
              <a:rPr lang="fr-FR" smtClean="0"/>
              <a:pPr/>
              <a:t>‹N°›</a:t>
            </a:fld>
            <a:endParaRPr lang="fr-FR"/>
          </a:p>
        </p:txBody>
      </p:sp>
    </p:spTree>
    <p:extLst>
      <p:ext uri="{BB962C8B-B14F-4D97-AF65-F5344CB8AC3E}">
        <p14:creationId xmlns:p14="http://schemas.microsoft.com/office/powerpoint/2010/main" val="1671702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9E1F641-C05F-5146-BC7F-24C1275380F4}" type="slidenum">
              <a:rPr lang="fr-FR" smtClean="0"/>
              <a:pPr/>
              <a:t>‹N°›</a:t>
            </a:fld>
            <a:endParaRPr lang="fr-FR"/>
          </a:p>
        </p:txBody>
      </p:sp>
    </p:spTree>
    <p:extLst>
      <p:ext uri="{BB962C8B-B14F-4D97-AF65-F5344CB8AC3E}">
        <p14:creationId xmlns:p14="http://schemas.microsoft.com/office/powerpoint/2010/main" val="278991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ACDDEC1D-A567-BA49-B18D-C48F4A9BA9AD}" type="datetimeFigureOut">
              <a:rPr lang="fr-FR" smtClean="0"/>
              <a:t>15/04/2021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B0B81B-962D-9D44-8590-BC29365B2BD1}" type="slidenum">
              <a:rPr lang="fr-FR" smtClean="0"/>
              <a:t>‹N°›</a:t>
            </a:fld>
            <a:endParaRPr lang="fr-FR"/>
          </a:p>
        </p:txBody>
      </p:sp>
    </p:spTree>
    <p:extLst>
      <p:ext uri="{BB962C8B-B14F-4D97-AF65-F5344CB8AC3E}">
        <p14:creationId xmlns:p14="http://schemas.microsoft.com/office/powerpoint/2010/main" val="3884160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EB0C24-4241-6045-A1FB-0260554D9D30}"/>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328BC9BB-5614-A842-B4E0-BF220FE48950}"/>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3B7FD1E-2077-8C4C-B496-FC4AE2D0648F}"/>
              </a:ext>
            </a:extLst>
          </p:cNvPr>
          <p:cNvSpPr>
            <a:spLocks noGrp="1"/>
          </p:cNvSpPr>
          <p:nvPr>
            <p:ph type="dt" sz="half" idx="10"/>
          </p:nvPr>
        </p:nvSpPr>
        <p:spPr>
          <a:xfrm>
            <a:off x="628650" y="6356351"/>
            <a:ext cx="2057400" cy="365125"/>
          </a:xfrm>
          <a:prstGeom prst="rect">
            <a:avLst/>
          </a:prstGeom>
        </p:spPr>
        <p:txBody>
          <a:bodyPr/>
          <a:lstStyle/>
          <a:p>
            <a:endParaRPr lang="fr-FR"/>
          </a:p>
        </p:txBody>
      </p:sp>
      <p:sp>
        <p:nvSpPr>
          <p:cNvPr id="5" name="Espace réservé du pied de page 4">
            <a:extLst>
              <a:ext uri="{FF2B5EF4-FFF2-40B4-BE49-F238E27FC236}">
                <a16:creationId xmlns:a16="http://schemas.microsoft.com/office/drawing/2014/main" id="{367488F2-C0A0-D840-A392-B77BC307F6D3}"/>
              </a:ext>
            </a:extLst>
          </p:cNvPr>
          <p:cNvSpPr>
            <a:spLocks noGrp="1"/>
          </p:cNvSpPr>
          <p:nvPr>
            <p:ph type="ftr" sz="quarter" idx="11"/>
          </p:nvPr>
        </p:nvSpPr>
        <p:spPr>
          <a:xfrm>
            <a:off x="3028950" y="6356351"/>
            <a:ext cx="30861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4E45751E-FB92-264D-8EEF-4B2EB173AFA1}"/>
              </a:ext>
            </a:extLst>
          </p:cNvPr>
          <p:cNvSpPr>
            <a:spLocks noGrp="1"/>
          </p:cNvSpPr>
          <p:nvPr>
            <p:ph type="sldNum" sz="quarter" idx="12"/>
          </p:nvPr>
        </p:nvSpPr>
        <p:spPr>
          <a:xfrm>
            <a:off x="6457950" y="6356351"/>
            <a:ext cx="2057400" cy="365125"/>
          </a:xfrm>
          <a:prstGeom prst="rect">
            <a:avLst/>
          </a:prstGeom>
        </p:spPr>
        <p:txBody>
          <a:bodyPr/>
          <a:lstStyle/>
          <a:p>
            <a:fld id="{A98DD163-F288-854D-A67B-0456A32B42B7}" type="slidenum">
              <a:rPr lang="fr-FR" smtClean="0"/>
              <a:pPr/>
              <a:t>‹N°›</a:t>
            </a:fld>
            <a:endParaRPr lang="fr-FR"/>
          </a:p>
        </p:txBody>
      </p:sp>
    </p:spTree>
    <p:extLst>
      <p:ext uri="{BB962C8B-B14F-4D97-AF65-F5344CB8AC3E}">
        <p14:creationId xmlns:p14="http://schemas.microsoft.com/office/powerpoint/2010/main" val="1511710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B6F341-2457-434D-BA7D-C04A610C0120}"/>
              </a:ext>
            </a:extLst>
          </p:cNvPr>
          <p:cNvSpPr>
            <a:spLocks noGrp="1"/>
          </p:cNvSpPr>
          <p:nvPr>
            <p:ph type="title"/>
          </p:nvPr>
        </p:nvSpPr>
        <p:spPr>
          <a:xfrm>
            <a:off x="628650" y="365126"/>
            <a:ext cx="78867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1ABF1A95-30DC-7947-8824-D17C242980FC}"/>
              </a:ext>
            </a:extLst>
          </p:cNvPr>
          <p:cNvSpPr>
            <a:spLocks noGrp="1"/>
          </p:cNvSpPr>
          <p:nvPr>
            <p:ph idx="1"/>
          </p:nvPr>
        </p:nvSpPr>
        <p:spPr>
          <a:xfrm>
            <a:off x="628650" y="1825625"/>
            <a:ext cx="78867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1A75E70-E859-2649-896E-6CCE2BC57EB8}"/>
              </a:ext>
            </a:extLst>
          </p:cNvPr>
          <p:cNvSpPr>
            <a:spLocks noGrp="1"/>
          </p:cNvSpPr>
          <p:nvPr>
            <p:ph type="dt" sz="half" idx="10"/>
          </p:nvPr>
        </p:nvSpPr>
        <p:spPr>
          <a:xfrm>
            <a:off x="628650" y="6356351"/>
            <a:ext cx="2057400" cy="365125"/>
          </a:xfrm>
          <a:prstGeom prst="rect">
            <a:avLst/>
          </a:prstGeom>
        </p:spPr>
        <p:txBody>
          <a:bodyPr/>
          <a:lstStyle/>
          <a:p>
            <a:endParaRPr lang="fr-FR"/>
          </a:p>
        </p:txBody>
      </p:sp>
      <p:sp>
        <p:nvSpPr>
          <p:cNvPr id="5" name="Espace réservé du pied de page 4">
            <a:extLst>
              <a:ext uri="{FF2B5EF4-FFF2-40B4-BE49-F238E27FC236}">
                <a16:creationId xmlns:a16="http://schemas.microsoft.com/office/drawing/2014/main" id="{B1C6CED5-48D4-A047-BBB7-59632B680017}"/>
              </a:ext>
            </a:extLst>
          </p:cNvPr>
          <p:cNvSpPr>
            <a:spLocks noGrp="1"/>
          </p:cNvSpPr>
          <p:nvPr>
            <p:ph type="ftr" sz="quarter" idx="11"/>
          </p:nvPr>
        </p:nvSpPr>
        <p:spPr>
          <a:xfrm>
            <a:off x="3028950" y="6356351"/>
            <a:ext cx="30861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8A134195-6B25-0E42-8AF4-25F80D6F7133}"/>
              </a:ext>
            </a:extLst>
          </p:cNvPr>
          <p:cNvSpPr>
            <a:spLocks noGrp="1"/>
          </p:cNvSpPr>
          <p:nvPr>
            <p:ph type="sldNum" sz="quarter" idx="12"/>
          </p:nvPr>
        </p:nvSpPr>
        <p:spPr>
          <a:xfrm>
            <a:off x="6457950" y="6356351"/>
            <a:ext cx="2057400" cy="365125"/>
          </a:xfrm>
          <a:prstGeom prst="rect">
            <a:avLst/>
          </a:prstGeom>
        </p:spPr>
        <p:txBody>
          <a:bodyPr/>
          <a:lstStyle/>
          <a:p>
            <a:fld id="{340A6EC4-D392-4047-A827-A64E61118490}" type="slidenum">
              <a:rPr lang="fr-FR" smtClean="0"/>
              <a:pPr/>
              <a:t>‹N°›</a:t>
            </a:fld>
            <a:endParaRPr lang="fr-FR"/>
          </a:p>
        </p:txBody>
      </p:sp>
    </p:spTree>
    <p:extLst>
      <p:ext uri="{BB962C8B-B14F-4D97-AF65-F5344CB8AC3E}">
        <p14:creationId xmlns:p14="http://schemas.microsoft.com/office/powerpoint/2010/main" val="3478034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51ABB0-85AB-D044-A307-5AE3CCCBEA71}"/>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0EFAECF7-2D8A-8A4D-AE84-DC422ACF0605}"/>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2F279A9-4B97-4746-8ACD-845E75484068}"/>
              </a:ext>
            </a:extLst>
          </p:cNvPr>
          <p:cNvSpPr>
            <a:spLocks noGrp="1"/>
          </p:cNvSpPr>
          <p:nvPr>
            <p:ph type="dt" sz="half" idx="10"/>
          </p:nvPr>
        </p:nvSpPr>
        <p:spPr>
          <a:xfrm>
            <a:off x="628650" y="6356351"/>
            <a:ext cx="2057400" cy="365125"/>
          </a:xfrm>
          <a:prstGeom prst="rect">
            <a:avLst/>
          </a:prstGeom>
        </p:spPr>
        <p:txBody>
          <a:bodyPr/>
          <a:lstStyle/>
          <a:p>
            <a:fld id="{20BC938A-8F69-FE40-9200-C7BE18C9C3ED}" type="datetimeFigureOut">
              <a:rPr lang="fr-FR" smtClean="0"/>
              <a:t>15/04/2021</a:t>
            </a:fld>
            <a:endParaRPr lang="fr-FR"/>
          </a:p>
        </p:txBody>
      </p:sp>
      <p:sp>
        <p:nvSpPr>
          <p:cNvPr id="5" name="Espace réservé du pied de page 4">
            <a:extLst>
              <a:ext uri="{FF2B5EF4-FFF2-40B4-BE49-F238E27FC236}">
                <a16:creationId xmlns:a16="http://schemas.microsoft.com/office/drawing/2014/main" id="{6D11A63C-EF89-C249-8DA4-7771F22F7C35}"/>
              </a:ext>
            </a:extLst>
          </p:cNvPr>
          <p:cNvSpPr>
            <a:spLocks noGrp="1"/>
          </p:cNvSpPr>
          <p:nvPr>
            <p:ph type="ftr" sz="quarter" idx="11"/>
          </p:nvPr>
        </p:nvSpPr>
        <p:spPr>
          <a:xfrm>
            <a:off x="3028950" y="6356351"/>
            <a:ext cx="30861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4A6EB8F2-FB16-3C40-9337-01D70F400394}"/>
              </a:ext>
            </a:extLst>
          </p:cNvPr>
          <p:cNvSpPr>
            <a:spLocks noGrp="1"/>
          </p:cNvSpPr>
          <p:nvPr>
            <p:ph type="sldNum" sz="quarter" idx="12"/>
          </p:nvPr>
        </p:nvSpPr>
        <p:spPr>
          <a:xfrm>
            <a:off x="6457950" y="6356351"/>
            <a:ext cx="2057400" cy="365125"/>
          </a:xfrm>
          <a:prstGeom prst="rect">
            <a:avLst/>
          </a:prstGeom>
        </p:spPr>
        <p:txBody>
          <a:bodyPr/>
          <a:lstStyle/>
          <a:p>
            <a:fld id="{7A9D24C4-D395-1C40-AFDF-7CF173EFFA7A}" type="slidenum">
              <a:rPr lang="fr-FR" smtClean="0"/>
              <a:t>‹N°›</a:t>
            </a:fld>
            <a:endParaRPr lang="fr-FR"/>
          </a:p>
        </p:txBody>
      </p:sp>
    </p:spTree>
    <p:extLst>
      <p:ext uri="{BB962C8B-B14F-4D97-AF65-F5344CB8AC3E}">
        <p14:creationId xmlns:p14="http://schemas.microsoft.com/office/powerpoint/2010/main" val="2674954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F06215-F20A-BC43-9505-1314328E2A8E}"/>
              </a:ext>
            </a:extLst>
          </p:cNvPr>
          <p:cNvSpPr>
            <a:spLocks noGrp="1"/>
          </p:cNvSpPr>
          <p:nvPr>
            <p:ph type="title"/>
          </p:nvPr>
        </p:nvSpPr>
        <p:spPr>
          <a:xfrm>
            <a:off x="628650" y="365126"/>
            <a:ext cx="78867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509A8611-B10A-324F-B905-90DCDDE5480A}"/>
              </a:ext>
            </a:extLst>
          </p:cNvPr>
          <p:cNvSpPr>
            <a:spLocks noGrp="1"/>
          </p:cNvSpPr>
          <p:nvPr>
            <p:ph sz="half" idx="1"/>
          </p:nvPr>
        </p:nvSpPr>
        <p:spPr>
          <a:xfrm>
            <a:off x="628650" y="1825625"/>
            <a:ext cx="38862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75D154B-EEA2-544C-B916-B417253CF08A}"/>
              </a:ext>
            </a:extLst>
          </p:cNvPr>
          <p:cNvSpPr>
            <a:spLocks noGrp="1"/>
          </p:cNvSpPr>
          <p:nvPr>
            <p:ph sz="half" idx="2"/>
          </p:nvPr>
        </p:nvSpPr>
        <p:spPr>
          <a:xfrm>
            <a:off x="4629150" y="1825625"/>
            <a:ext cx="38862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9347189-3A0B-EB40-8DFE-B728C224213F}"/>
              </a:ext>
            </a:extLst>
          </p:cNvPr>
          <p:cNvSpPr>
            <a:spLocks noGrp="1"/>
          </p:cNvSpPr>
          <p:nvPr>
            <p:ph type="dt" sz="half" idx="10"/>
          </p:nvPr>
        </p:nvSpPr>
        <p:spPr>
          <a:xfrm>
            <a:off x="628650" y="6356351"/>
            <a:ext cx="2057400" cy="365125"/>
          </a:xfrm>
          <a:prstGeom prst="rect">
            <a:avLst/>
          </a:prstGeom>
        </p:spPr>
        <p:txBody>
          <a:bodyPr/>
          <a:lstStyle/>
          <a:p>
            <a:endParaRPr lang="fr-FR"/>
          </a:p>
        </p:txBody>
      </p:sp>
      <p:sp>
        <p:nvSpPr>
          <p:cNvPr id="6" name="Espace réservé du pied de page 5">
            <a:extLst>
              <a:ext uri="{FF2B5EF4-FFF2-40B4-BE49-F238E27FC236}">
                <a16:creationId xmlns:a16="http://schemas.microsoft.com/office/drawing/2014/main" id="{9925295C-1E86-D543-80D1-51B8C99D7A57}"/>
              </a:ext>
            </a:extLst>
          </p:cNvPr>
          <p:cNvSpPr>
            <a:spLocks noGrp="1"/>
          </p:cNvSpPr>
          <p:nvPr>
            <p:ph type="ftr" sz="quarter" idx="11"/>
          </p:nvPr>
        </p:nvSpPr>
        <p:spPr>
          <a:xfrm>
            <a:off x="3028950" y="6356351"/>
            <a:ext cx="30861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C6FD21D2-EEC5-C24B-ABDB-29EE88D3F378}"/>
              </a:ext>
            </a:extLst>
          </p:cNvPr>
          <p:cNvSpPr>
            <a:spLocks noGrp="1"/>
          </p:cNvSpPr>
          <p:nvPr>
            <p:ph type="sldNum" sz="quarter" idx="12"/>
          </p:nvPr>
        </p:nvSpPr>
        <p:spPr>
          <a:xfrm>
            <a:off x="6457950" y="6356351"/>
            <a:ext cx="2057400" cy="365125"/>
          </a:xfrm>
          <a:prstGeom prst="rect">
            <a:avLst/>
          </a:prstGeom>
        </p:spPr>
        <p:txBody>
          <a:bodyPr/>
          <a:lstStyle/>
          <a:p>
            <a:fld id="{ED4027C4-A467-D448-83F6-5446AFD512AB}" type="slidenum">
              <a:rPr lang="fr-FR" smtClean="0"/>
              <a:pPr/>
              <a:t>‹N°›</a:t>
            </a:fld>
            <a:endParaRPr lang="fr-FR"/>
          </a:p>
        </p:txBody>
      </p:sp>
    </p:spTree>
    <p:extLst>
      <p:ext uri="{BB962C8B-B14F-4D97-AF65-F5344CB8AC3E}">
        <p14:creationId xmlns:p14="http://schemas.microsoft.com/office/powerpoint/2010/main" val="3727566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EF3F0D-BAEA-7D4B-8804-0187D9ED9023}"/>
              </a:ext>
            </a:extLst>
          </p:cNvPr>
          <p:cNvSpPr>
            <a:spLocks noGrp="1"/>
          </p:cNvSpPr>
          <p:nvPr>
            <p:ph type="title"/>
          </p:nvPr>
        </p:nvSpPr>
        <p:spPr>
          <a:xfrm>
            <a:off x="629841" y="365126"/>
            <a:ext cx="78867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4430AAA9-8994-464E-8EAB-199324354044}"/>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0530A83-E2F8-C844-8B56-AC4127950193}"/>
              </a:ext>
            </a:extLst>
          </p:cNvPr>
          <p:cNvSpPr>
            <a:spLocks noGrp="1"/>
          </p:cNvSpPr>
          <p:nvPr>
            <p:ph sz="half" idx="2"/>
          </p:nvPr>
        </p:nvSpPr>
        <p:spPr>
          <a:xfrm>
            <a:off x="629842" y="2505075"/>
            <a:ext cx="3868340"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C099BEA-B9F9-D84E-9D9F-67173E62046C}"/>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72A5E56-8581-FC48-93EB-9222784EAD91}"/>
              </a:ext>
            </a:extLst>
          </p:cNvPr>
          <p:cNvSpPr>
            <a:spLocks noGrp="1"/>
          </p:cNvSpPr>
          <p:nvPr>
            <p:ph sz="quarter" idx="4"/>
          </p:nvPr>
        </p:nvSpPr>
        <p:spPr>
          <a:xfrm>
            <a:off x="4629150" y="2505075"/>
            <a:ext cx="3887391"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59589A8-25FD-504A-9F95-8279152DC7A8}"/>
              </a:ext>
            </a:extLst>
          </p:cNvPr>
          <p:cNvSpPr>
            <a:spLocks noGrp="1"/>
          </p:cNvSpPr>
          <p:nvPr>
            <p:ph type="dt" sz="half" idx="10"/>
          </p:nvPr>
        </p:nvSpPr>
        <p:spPr>
          <a:xfrm>
            <a:off x="628650" y="6356351"/>
            <a:ext cx="2057400" cy="365125"/>
          </a:xfrm>
          <a:prstGeom prst="rect">
            <a:avLst/>
          </a:prstGeom>
        </p:spPr>
        <p:txBody>
          <a:bodyPr/>
          <a:lstStyle/>
          <a:p>
            <a:endParaRPr lang="fr-FR"/>
          </a:p>
        </p:txBody>
      </p:sp>
      <p:sp>
        <p:nvSpPr>
          <p:cNvPr id="8" name="Espace réservé du pied de page 7">
            <a:extLst>
              <a:ext uri="{FF2B5EF4-FFF2-40B4-BE49-F238E27FC236}">
                <a16:creationId xmlns:a16="http://schemas.microsoft.com/office/drawing/2014/main" id="{741B584E-016C-A84C-9298-4F45688BF829}"/>
              </a:ext>
            </a:extLst>
          </p:cNvPr>
          <p:cNvSpPr>
            <a:spLocks noGrp="1"/>
          </p:cNvSpPr>
          <p:nvPr>
            <p:ph type="ftr" sz="quarter" idx="11"/>
          </p:nvPr>
        </p:nvSpPr>
        <p:spPr>
          <a:xfrm>
            <a:off x="3028950" y="6356351"/>
            <a:ext cx="3086100" cy="365125"/>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B6755483-1B84-B347-8E0E-2CB998AB7BC9}"/>
              </a:ext>
            </a:extLst>
          </p:cNvPr>
          <p:cNvSpPr>
            <a:spLocks noGrp="1"/>
          </p:cNvSpPr>
          <p:nvPr>
            <p:ph type="sldNum" sz="quarter" idx="12"/>
          </p:nvPr>
        </p:nvSpPr>
        <p:spPr>
          <a:xfrm>
            <a:off x="6457950" y="6356351"/>
            <a:ext cx="2057400" cy="365125"/>
          </a:xfrm>
          <a:prstGeom prst="rect">
            <a:avLst/>
          </a:prstGeom>
        </p:spPr>
        <p:txBody>
          <a:bodyPr/>
          <a:lstStyle/>
          <a:p>
            <a:fld id="{56D002A5-ED21-0A46-BAF4-C75E1445C257}" type="slidenum">
              <a:rPr lang="fr-FR" smtClean="0"/>
              <a:pPr/>
              <a:t>‹N°›</a:t>
            </a:fld>
            <a:endParaRPr lang="fr-FR"/>
          </a:p>
        </p:txBody>
      </p:sp>
    </p:spTree>
    <p:extLst>
      <p:ext uri="{BB962C8B-B14F-4D97-AF65-F5344CB8AC3E}">
        <p14:creationId xmlns:p14="http://schemas.microsoft.com/office/powerpoint/2010/main" val="3567976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769175-888A-AD47-AD51-481A9F0FD9A0}"/>
              </a:ext>
            </a:extLst>
          </p:cNvPr>
          <p:cNvSpPr>
            <a:spLocks noGrp="1"/>
          </p:cNvSpPr>
          <p:nvPr>
            <p:ph type="title"/>
          </p:nvPr>
        </p:nvSpPr>
        <p:spPr>
          <a:xfrm>
            <a:off x="628650" y="365126"/>
            <a:ext cx="7886700" cy="1325563"/>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85048D52-AA06-5A4D-AEBC-9EED3FEF7065}"/>
              </a:ext>
            </a:extLst>
          </p:cNvPr>
          <p:cNvSpPr>
            <a:spLocks noGrp="1"/>
          </p:cNvSpPr>
          <p:nvPr>
            <p:ph type="dt" sz="half" idx="10"/>
          </p:nvPr>
        </p:nvSpPr>
        <p:spPr>
          <a:xfrm>
            <a:off x="628650" y="6356351"/>
            <a:ext cx="2057400" cy="365125"/>
          </a:xfrm>
          <a:prstGeom prst="rect">
            <a:avLst/>
          </a:prstGeom>
        </p:spPr>
        <p:txBody>
          <a:bodyPr/>
          <a:lstStyle/>
          <a:p>
            <a:endParaRPr lang="fr-FR"/>
          </a:p>
        </p:txBody>
      </p:sp>
      <p:sp>
        <p:nvSpPr>
          <p:cNvPr id="4" name="Espace réservé du pied de page 3">
            <a:extLst>
              <a:ext uri="{FF2B5EF4-FFF2-40B4-BE49-F238E27FC236}">
                <a16:creationId xmlns:a16="http://schemas.microsoft.com/office/drawing/2014/main" id="{328F7AAE-0C4A-5840-8FA4-D2B7AAB797A4}"/>
              </a:ext>
            </a:extLst>
          </p:cNvPr>
          <p:cNvSpPr>
            <a:spLocks noGrp="1"/>
          </p:cNvSpPr>
          <p:nvPr>
            <p:ph type="ftr" sz="quarter" idx="11"/>
          </p:nvPr>
        </p:nvSpPr>
        <p:spPr>
          <a:xfrm>
            <a:off x="3028950" y="6356351"/>
            <a:ext cx="30861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8461A194-226F-F04F-9C0D-19FC84273474}"/>
              </a:ext>
            </a:extLst>
          </p:cNvPr>
          <p:cNvSpPr>
            <a:spLocks noGrp="1"/>
          </p:cNvSpPr>
          <p:nvPr>
            <p:ph type="sldNum" sz="quarter" idx="12"/>
          </p:nvPr>
        </p:nvSpPr>
        <p:spPr>
          <a:xfrm>
            <a:off x="6457950" y="6356351"/>
            <a:ext cx="2057400" cy="365125"/>
          </a:xfrm>
          <a:prstGeom prst="rect">
            <a:avLst/>
          </a:prstGeom>
        </p:spPr>
        <p:txBody>
          <a:bodyPr/>
          <a:lstStyle/>
          <a:p>
            <a:fld id="{3A7444CF-33D3-ED40-8B92-D25F4959712D}" type="slidenum">
              <a:rPr lang="fr-FR" smtClean="0"/>
              <a:pPr/>
              <a:t>‹N°›</a:t>
            </a:fld>
            <a:endParaRPr lang="fr-FR"/>
          </a:p>
        </p:txBody>
      </p:sp>
    </p:spTree>
    <p:extLst>
      <p:ext uri="{BB962C8B-B14F-4D97-AF65-F5344CB8AC3E}">
        <p14:creationId xmlns:p14="http://schemas.microsoft.com/office/powerpoint/2010/main" val="3249422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CBC93A7-0272-2F49-86A2-406B529CBA58}"/>
              </a:ext>
            </a:extLst>
          </p:cNvPr>
          <p:cNvSpPr>
            <a:spLocks noGrp="1"/>
          </p:cNvSpPr>
          <p:nvPr>
            <p:ph type="dt" sz="half" idx="10"/>
          </p:nvPr>
        </p:nvSpPr>
        <p:spPr>
          <a:xfrm>
            <a:off x="628650" y="6356351"/>
            <a:ext cx="2057400" cy="365125"/>
          </a:xfrm>
          <a:prstGeom prst="rect">
            <a:avLst/>
          </a:prstGeom>
        </p:spPr>
        <p:txBody>
          <a:bodyPr/>
          <a:lstStyle/>
          <a:p>
            <a:endParaRPr lang="fr-FR"/>
          </a:p>
        </p:txBody>
      </p:sp>
      <p:sp>
        <p:nvSpPr>
          <p:cNvPr id="3" name="Espace réservé du pied de page 2">
            <a:extLst>
              <a:ext uri="{FF2B5EF4-FFF2-40B4-BE49-F238E27FC236}">
                <a16:creationId xmlns:a16="http://schemas.microsoft.com/office/drawing/2014/main" id="{8287B9DA-D7D2-DD43-92E4-050DB3EDB750}"/>
              </a:ext>
            </a:extLst>
          </p:cNvPr>
          <p:cNvSpPr>
            <a:spLocks noGrp="1"/>
          </p:cNvSpPr>
          <p:nvPr>
            <p:ph type="ftr" sz="quarter" idx="11"/>
          </p:nvPr>
        </p:nvSpPr>
        <p:spPr>
          <a:xfrm>
            <a:off x="3028950" y="6356351"/>
            <a:ext cx="3086100" cy="365125"/>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6047109E-4B42-E648-A594-022F29363888}"/>
              </a:ext>
            </a:extLst>
          </p:cNvPr>
          <p:cNvSpPr>
            <a:spLocks noGrp="1"/>
          </p:cNvSpPr>
          <p:nvPr>
            <p:ph type="sldNum" sz="quarter" idx="12"/>
          </p:nvPr>
        </p:nvSpPr>
        <p:spPr>
          <a:xfrm>
            <a:off x="6457950" y="6356351"/>
            <a:ext cx="2057400" cy="365125"/>
          </a:xfrm>
          <a:prstGeom prst="rect">
            <a:avLst/>
          </a:prstGeom>
        </p:spPr>
        <p:txBody>
          <a:bodyPr/>
          <a:lstStyle/>
          <a:p>
            <a:fld id="{7A62EA07-E40A-7F4D-B0B5-0D6252724288}" type="slidenum">
              <a:rPr lang="fr-FR" smtClean="0"/>
              <a:pPr/>
              <a:t>‹N°›</a:t>
            </a:fld>
            <a:endParaRPr lang="fr-FR"/>
          </a:p>
        </p:txBody>
      </p:sp>
    </p:spTree>
    <p:extLst>
      <p:ext uri="{BB962C8B-B14F-4D97-AF65-F5344CB8AC3E}">
        <p14:creationId xmlns:p14="http://schemas.microsoft.com/office/powerpoint/2010/main" val="1274914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340A6EC4-D392-4047-A827-A64E61118490}" type="slidenum">
              <a:rPr lang="fr-FR" smtClean="0"/>
              <a:pPr/>
              <a:t>‹N°›</a:t>
            </a:fld>
            <a:endParaRPr lang="fr-FR"/>
          </a:p>
        </p:txBody>
      </p:sp>
    </p:spTree>
    <p:extLst>
      <p:ext uri="{BB962C8B-B14F-4D97-AF65-F5344CB8AC3E}">
        <p14:creationId xmlns:p14="http://schemas.microsoft.com/office/powerpoint/2010/main" val="1722004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B87525-91D5-774F-B974-E5256A504C7E}"/>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D76CA5E9-8497-2B4F-BEA3-07E15146BF7B}"/>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1CB379A-72EF-7047-BB25-D564C98D994D}"/>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4313C8A-E95C-104D-8D74-79286CC8F548}"/>
              </a:ext>
            </a:extLst>
          </p:cNvPr>
          <p:cNvSpPr>
            <a:spLocks noGrp="1"/>
          </p:cNvSpPr>
          <p:nvPr>
            <p:ph type="dt" sz="half" idx="10"/>
          </p:nvPr>
        </p:nvSpPr>
        <p:spPr>
          <a:xfrm>
            <a:off x="628650" y="6356351"/>
            <a:ext cx="2057400" cy="365125"/>
          </a:xfrm>
          <a:prstGeom prst="rect">
            <a:avLst/>
          </a:prstGeom>
        </p:spPr>
        <p:txBody>
          <a:bodyPr/>
          <a:lstStyle/>
          <a:p>
            <a:endParaRPr lang="fr-FR"/>
          </a:p>
        </p:txBody>
      </p:sp>
      <p:sp>
        <p:nvSpPr>
          <p:cNvPr id="6" name="Espace réservé du pied de page 5">
            <a:extLst>
              <a:ext uri="{FF2B5EF4-FFF2-40B4-BE49-F238E27FC236}">
                <a16:creationId xmlns:a16="http://schemas.microsoft.com/office/drawing/2014/main" id="{3B6EE37B-9F06-B64E-A8E7-F4A360EB1074}"/>
              </a:ext>
            </a:extLst>
          </p:cNvPr>
          <p:cNvSpPr>
            <a:spLocks noGrp="1"/>
          </p:cNvSpPr>
          <p:nvPr>
            <p:ph type="ftr" sz="quarter" idx="11"/>
          </p:nvPr>
        </p:nvSpPr>
        <p:spPr>
          <a:xfrm>
            <a:off x="3028950" y="6356351"/>
            <a:ext cx="30861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F40DC6BF-802A-BE48-962B-19981B7A41C9}"/>
              </a:ext>
            </a:extLst>
          </p:cNvPr>
          <p:cNvSpPr>
            <a:spLocks noGrp="1"/>
          </p:cNvSpPr>
          <p:nvPr>
            <p:ph type="sldNum" sz="quarter" idx="12"/>
          </p:nvPr>
        </p:nvSpPr>
        <p:spPr>
          <a:xfrm>
            <a:off x="6457950" y="6356351"/>
            <a:ext cx="2057400" cy="365125"/>
          </a:xfrm>
          <a:prstGeom prst="rect">
            <a:avLst/>
          </a:prstGeom>
        </p:spPr>
        <p:txBody>
          <a:bodyPr/>
          <a:lstStyle/>
          <a:p>
            <a:fld id="{4891D604-EEEE-3C47-9498-B549B07A1E54}" type="slidenum">
              <a:rPr lang="fr-FR" smtClean="0"/>
              <a:pPr/>
              <a:t>‹N°›</a:t>
            </a:fld>
            <a:endParaRPr lang="fr-FR"/>
          </a:p>
        </p:txBody>
      </p:sp>
    </p:spTree>
    <p:extLst>
      <p:ext uri="{BB962C8B-B14F-4D97-AF65-F5344CB8AC3E}">
        <p14:creationId xmlns:p14="http://schemas.microsoft.com/office/powerpoint/2010/main" val="3457049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3AFC5D-8480-5E4D-BB01-84B8C51C3FC0}"/>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58A129E0-67ED-7F49-AEFB-8C18F4EB677F}"/>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81EE2DB4-820C-AC4F-BBD1-8F298AFAADE2}"/>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233F0F5-141C-2C45-A4BA-98F28D1C3922}"/>
              </a:ext>
            </a:extLst>
          </p:cNvPr>
          <p:cNvSpPr>
            <a:spLocks noGrp="1"/>
          </p:cNvSpPr>
          <p:nvPr>
            <p:ph type="dt" sz="half" idx="10"/>
          </p:nvPr>
        </p:nvSpPr>
        <p:spPr>
          <a:xfrm>
            <a:off x="628650" y="6356351"/>
            <a:ext cx="2057400" cy="365125"/>
          </a:xfrm>
          <a:prstGeom prst="rect">
            <a:avLst/>
          </a:prstGeom>
        </p:spPr>
        <p:txBody>
          <a:bodyPr/>
          <a:lstStyle/>
          <a:p>
            <a:endParaRPr lang="fr-FR"/>
          </a:p>
        </p:txBody>
      </p:sp>
      <p:sp>
        <p:nvSpPr>
          <p:cNvPr id="6" name="Espace réservé du pied de page 5">
            <a:extLst>
              <a:ext uri="{FF2B5EF4-FFF2-40B4-BE49-F238E27FC236}">
                <a16:creationId xmlns:a16="http://schemas.microsoft.com/office/drawing/2014/main" id="{D003EC63-E73F-FE4E-B6C3-1A6158846AFA}"/>
              </a:ext>
            </a:extLst>
          </p:cNvPr>
          <p:cNvSpPr>
            <a:spLocks noGrp="1"/>
          </p:cNvSpPr>
          <p:nvPr>
            <p:ph type="ftr" sz="quarter" idx="11"/>
          </p:nvPr>
        </p:nvSpPr>
        <p:spPr>
          <a:xfrm>
            <a:off x="3028950" y="6356351"/>
            <a:ext cx="30861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5B9ECC4A-359A-D44F-8154-73336E7748C4}"/>
              </a:ext>
            </a:extLst>
          </p:cNvPr>
          <p:cNvSpPr>
            <a:spLocks noGrp="1"/>
          </p:cNvSpPr>
          <p:nvPr>
            <p:ph type="sldNum" sz="quarter" idx="12"/>
          </p:nvPr>
        </p:nvSpPr>
        <p:spPr>
          <a:xfrm>
            <a:off x="6457950" y="6356351"/>
            <a:ext cx="2057400" cy="365125"/>
          </a:xfrm>
          <a:prstGeom prst="rect">
            <a:avLst/>
          </a:prstGeom>
        </p:spPr>
        <p:txBody>
          <a:bodyPr/>
          <a:lstStyle/>
          <a:p>
            <a:fld id="{A2E9A788-2FAC-3F47-AF06-22F3AE28D66E}" type="slidenum">
              <a:rPr lang="fr-FR" smtClean="0"/>
              <a:pPr/>
              <a:t>‹N°›</a:t>
            </a:fld>
            <a:endParaRPr lang="fr-FR"/>
          </a:p>
        </p:txBody>
      </p:sp>
    </p:spTree>
    <p:extLst>
      <p:ext uri="{BB962C8B-B14F-4D97-AF65-F5344CB8AC3E}">
        <p14:creationId xmlns:p14="http://schemas.microsoft.com/office/powerpoint/2010/main" val="3400200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B61C04-C1F1-C749-AC26-4A1EF166621E}"/>
              </a:ext>
            </a:extLst>
          </p:cNvPr>
          <p:cNvSpPr>
            <a:spLocks noGrp="1"/>
          </p:cNvSpPr>
          <p:nvPr>
            <p:ph type="title"/>
          </p:nvPr>
        </p:nvSpPr>
        <p:spPr>
          <a:xfrm>
            <a:off x="628650" y="365126"/>
            <a:ext cx="7886700"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6A31118-68BB-BD43-853D-FE567720AAB2}"/>
              </a:ext>
            </a:extLst>
          </p:cNvPr>
          <p:cNvSpPr>
            <a:spLocks noGrp="1"/>
          </p:cNvSpPr>
          <p:nvPr>
            <p:ph type="body" orient="vert" idx="1"/>
          </p:nvPr>
        </p:nvSpPr>
        <p:spPr>
          <a:xfrm>
            <a:off x="628650" y="1825625"/>
            <a:ext cx="7886700" cy="43513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246CFA-8E3C-454F-8404-F5329A213FD3}"/>
              </a:ext>
            </a:extLst>
          </p:cNvPr>
          <p:cNvSpPr>
            <a:spLocks noGrp="1"/>
          </p:cNvSpPr>
          <p:nvPr>
            <p:ph type="dt" sz="half" idx="10"/>
          </p:nvPr>
        </p:nvSpPr>
        <p:spPr>
          <a:xfrm>
            <a:off x="628650" y="6356351"/>
            <a:ext cx="2057400" cy="365125"/>
          </a:xfrm>
          <a:prstGeom prst="rect">
            <a:avLst/>
          </a:prstGeom>
        </p:spPr>
        <p:txBody>
          <a:bodyPr/>
          <a:lstStyle/>
          <a:p>
            <a:endParaRPr lang="fr-FR"/>
          </a:p>
        </p:txBody>
      </p:sp>
      <p:sp>
        <p:nvSpPr>
          <p:cNvPr id="5" name="Espace réservé du pied de page 4">
            <a:extLst>
              <a:ext uri="{FF2B5EF4-FFF2-40B4-BE49-F238E27FC236}">
                <a16:creationId xmlns:a16="http://schemas.microsoft.com/office/drawing/2014/main" id="{258759CE-4952-6542-8773-D868948237A6}"/>
              </a:ext>
            </a:extLst>
          </p:cNvPr>
          <p:cNvSpPr>
            <a:spLocks noGrp="1"/>
          </p:cNvSpPr>
          <p:nvPr>
            <p:ph type="ftr" sz="quarter" idx="11"/>
          </p:nvPr>
        </p:nvSpPr>
        <p:spPr>
          <a:xfrm>
            <a:off x="3028950" y="6356351"/>
            <a:ext cx="30861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2CCE184B-2055-E04C-9AF0-0407510181A7}"/>
              </a:ext>
            </a:extLst>
          </p:cNvPr>
          <p:cNvSpPr>
            <a:spLocks noGrp="1"/>
          </p:cNvSpPr>
          <p:nvPr>
            <p:ph type="sldNum" sz="quarter" idx="12"/>
          </p:nvPr>
        </p:nvSpPr>
        <p:spPr>
          <a:xfrm>
            <a:off x="6457950" y="6356351"/>
            <a:ext cx="2057400" cy="365125"/>
          </a:xfrm>
          <a:prstGeom prst="rect">
            <a:avLst/>
          </a:prstGeom>
        </p:spPr>
        <p:txBody>
          <a:bodyPr/>
          <a:lstStyle/>
          <a:p>
            <a:fld id="{2C652333-8B48-B44D-BC96-1BCEFCD04DF8}" type="slidenum">
              <a:rPr lang="fr-FR" smtClean="0"/>
              <a:pPr/>
              <a:t>‹N°›</a:t>
            </a:fld>
            <a:endParaRPr lang="fr-FR"/>
          </a:p>
        </p:txBody>
      </p:sp>
    </p:spTree>
    <p:extLst>
      <p:ext uri="{BB962C8B-B14F-4D97-AF65-F5344CB8AC3E}">
        <p14:creationId xmlns:p14="http://schemas.microsoft.com/office/powerpoint/2010/main" val="784241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A46EB88-C4D5-5E40-93FC-4ED591EB416F}"/>
              </a:ext>
            </a:extLst>
          </p:cNvPr>
          <p:cNvSpPr>
            <a:spLocks noGrp="1"/>
          </p:cNvSpPr>
          <p:nvPr>
            <p:ph type="title" orient="vert"/>
          </p:nvPr>
        </p:nvSpPr>
        <p:spPr>
          <a:xfrm>
            <a:off x="6543675" y="365125"/>
            <a:ext cx="1971675"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FEF0C60-5BF2-0A4D-AD52-5D88E527D7D8}"/>
              </a:ext>
            </a:extLst>
          </p:cNvPr>
          <p:cNvSpPr>
            <a:spLocks noGrp="1"/>
          </p:cNvSpPr>
          <p:nvPr>
            <p:ph type="body" orient="vert" idx="1"/>
          </p:nvPr>
        </p:nvSpPr>
        <p:spPr>
          <a:xfrm>
            <a:off x="628650" y="365125"/>
            <a:ext cx="5800725" cy="58118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31E35CA-F38D-3647-95E3-E4857DCD51F1}"/>
              </a:ext>
            </a:extLst>
          </p:cNvPr>
          <p:cNvSpPr>
            <a:spLocks noGrp="1"/>
          </p:cNvSpPr>
          <p:nvPr>
            <p:ph type="dt" sz="half" idx="10"/>
          </p:nvPr>
        </p:nvSpPr>
        <p:spPr>
          <a:xfrm>
            <a:off x="628650" y="6356351"/>
            <a:ext cx="2057400" cy="365125"/>
          </a:xfrm>
          <a:prstGeom prst="rect">
            <a:avLst/>
          </a:prstGeom>
        </p:spPr>
        <p:txBody>
          <a:bodyPr/>
          <a:lstStyle/>
          <a:p>
            <a:endParaRPr lang="fr-FR"/>
          </a:p>
        </p:txBody>
      </p:sp>
      <p:sp>
        <p:nvSpPr>
          <p:cNvPr id="5" name="Espace réservé du pied de page 4">
            <a:extLst>
              <a:ext uri="{FF2B5EF4-FFF2-40B4-BE49-F238E27FC236}">
                <a16:creationId xmlns:a16="http://schemas.microsoft.com/office/drawing/2014/main" id="{40F60B2F-E90A-B342-8C22-64CB53B67A9C}"/>
              </a:ext>
            </a:extLst>
          </p:cNvPr>
          <p:cNvSpPr>
            <a:spLocks noGrp="1"/>
          </p:cNvSpPr>
          <p:nvPr>
            <p:ph type="ftr" sz="quarter" idx="11"/>
          </p:nvPr>
        </p:nvSpPr>
        <p:spPr>
          <a:xfrm>
            <a:off x="3028950" y="6356351"/>
            <a:ext cx="30861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D06513C9-7C8A-8745-8E68-4975D63D1054}"/>
              </a:ext>
            </a:extLst>
          </p:cNvPr>
          <p:cNvSpPr>
            <a:spLocks noGrp="1"/>
          </p:cNvSpPr>
          <p:nvPr>
            <p:ph type="sldNum" sz="quarter" idx="12"/>
          </p:nvPr>
        </p:nvSpPr>
        <p:spPr>
          <a:xfrm>
            <a:off x="6457950" y="6356351"/>
            <a:ext cx="2057400" cy="365125"/>
          </a:xfrm>
          <a:prstGeom prst="rect">
            <a:avLst/>
          </a:prstGeom>
        </p:spPr>
        <p:txBody>
          <a:bodyPr/>
          <a:lstStyle/>
          <a:p>
            <a:fld id="{49E1F641-C05F-5146-BC7F-24C1275380F4}" type="slidenum">
              <a:rPr lang="fr-FR" smtClean="0"/>
              <a:pPr/>
              <a:t>‹N°›</a:t>
            </a:fld>
            <a:endParaRPr lang="fr-FR"/>
          </a:p>
        </p:txBody>
      </p:sp>
    </p:spTree>
    <p:extLst>
      <p:ext uri="{BB962C8B-B14F-4D97-AF65-F5344CB8AC3E}">
        <p14:creationId xmlns:p14="http://schemas.microsoft.com/office/powerpoint/2010/main" val="3809355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FBA1AAF7-B32C-F549-89D1-BE7263A28CAA}" type="slidenum">
              <a:rPr lang="fr-FR" smtClean="0"/>
              <a:pPr/>
              <a:t>‹N°›</a:t>
            </a:fld>
            <a:endParaRPr lang="fr-FR"/>
          </a:p>
        </p:txBody>
      </p:sp>
    </p:spTree>
    <p:extLst>
      <p:ext uri="{BB962C8B-B14F-4D97-AF65-F5344CB8AC3E}">
        <p14:creationId xmlns:p14="http://schemas.microsoft.com/office/powerpoint/2010/main" val="3905461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ED4027C4-A467-D448-83F6-5446AFD512AB}" type="slidenum">
              <a:rPr lang="fr-FR" smtClean="0"/>
              <a:pPr/>
              <a:t>‹N°›</a:t>
            </a:fld>
            <a:endParaRPr lang="fr-FR"/>
          </a:p>
        </p:txBody>
      </p:sp>
    </p:spTree>
    <p:extLst>
      <p:ext uri="{BB962C8B-B14F-4D97-AF65-F5344CB8AC3E}">
        <p14:creationId xmlns:p14="http://schemas.microsoft.com/office/powerpoint/2010/main" val="134246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56D002A5-ED21-0A46-BAF4-C75E1445C257}" type="slidenum">
              <a:rPr lang="fr-FR" smtClean="0"/>
              <a:pPr/>
              <a:t>‹N°›</a:t>
            </a:fld>
            <a:endParaRPr lang="fr-FR"/>
          </a:p>
        </p:txBody>
      </p:sp>
    </p:spTree>
    <p:extLst>
      <p:ext uri="{BB962C8B-B14F-4D97-AF65-F5344CB8AC3E}">
        <p14:creationId xmlns:p14="http://schemas.microsoft.com/office/powerpoint/2010/main" val="4109800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3A7444CF-33D3-ED40-8B92-D25F4959712D}" type="slidenum">
              <a:rPr lang="fr-FR" smtClean="0"/>
              <a:pPr/>
              <a:t>‹N°›</a:t>
            </a:fld>
            <a:endParaRPr lang="fr-FR"/>
          </a:p>
        </p:txBody>
      </p:sp>
    </p:spTree>
    <p:extLst>
      <p:ext uri="{BB962C8B-B14F-4D97-AF65-F5344CB8AC3E}">
        <p14:creationId xmlns:p14="http://schemas.microsoft.com/office/powerpoint/2010/main" val="1517100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7A62EA07-E40A-7F4D-B0B5-0D6252724288}" type="slidenum">
              <a:rPr lang="fr-FR" smtClean="0"/>
              <a:pPr/>
              <a:t>‹N°›</a:t>
            </a:fld>
            <a:endParaRPr lang="fr-FR"/>
          </a:p>
        </p:txBody>
      </p:sp>
    </p:spTree>
    <p:extLst>
      <p:ext uri="{BB962C8B-B14F-4D97-AF65-F5344CB8AC3E}">
        <p14:creationId xmlns:p14="http://schemas.microsoft.com/office/powerpoint/2010/main" val="3271861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891D604-EEEE-3C47-9498-B549B07A1E54}" type="slidenum">
              <a:rPr lang="fr-FR" smtClean="0"/>
              <a:pPr/>
              <a:t>‹N°›</a:t>
            </a:fld>
            <a:endParaRPr lang="fr-FR"/>
          </a:p>
        </p:txBody>
      </p:sp>
    </p:spTree>
    <p:extLst>
      <p:ext uri="{BB962C8B-B14F-4D97-AF65-F5344CB8AC3E}">
        <p14:creationId xmlns:p14="http://schemas.microsoft.com/office/powerpoint/2010/main" val="3440189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A2E9A788-2FAC-3F47-AF06-22F3AE28D66E}" type="slidenum">
              <a:rPr lang="fr-FR" smtClean="0"/>
              <a:pPr/>
              <a:t>‹N°›</a:t>
            </a:fld>
            <a:endParaRPr lang="fr-FR"/>
          </a:p>
        </p:txBody>
      </p:sp>
    </p:spTree>
    <p:extLst>
      <p:ext uri="{BB962C8B-B14F-4D97-AF65-F5344CB8AC3E}">
        <p14:creationId xmlns:p14="http://schemas.microsoft.com/office/powerpoint/2010/main" val="426724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2700" y="6627678"/>
            <a:ext cx="1373330" cy="246221"/>
          </a:xfrm>
          <a:prstGeom prst="rect">
            <a:avLst/>
          </a:prstGeom>
        </p:spPr>
        <p:txBody>
          <a:bodyPr wrap="none">
            <a:spAutoFit/>
          </a:bodyPr>
          <a:lstStyle/>
          <a:p>
            <a:r>
              <a:rPr lang="fr-FR" sz="1000" b="0" dirty="0">
                <a:latin typeface="Candara"/>
                <a:cs typeface="Haettenschweiler"/>
              </a:rPr>
              <a:t>Didier HORN – V1.13 </a:t>
            </a:r>
            <a:r>
              <a:rPr lang="fr-FR" sz="1000" b="0" dirty="0">
                <a:latin typeface="Candara"/>
                <a:cs typeface="Haettenschweiler"/>
                <a:sym typeface="Symbol" charset="2"/>
              </a:rPr>
              <a:t></a:t>
            </a:r>
            <a:endParaRPr lang="fr-FR" sz="1000" dirty="0">
              <a:latin typeface="Candara"/>
              <a:cs typeface="Haettenschweiler"/>
            </a:endParaRPr>
          </a:p>
        </p:txBody>
      </p:sp>
      <p:pic>
        <p:nvPicPr>
          <p:cNvPr id="8" name="I 1"/>
          <p:cNvPicPr>
            <a:picLocks noChangeAspect="1"/>
          </p:cNvPicPr>
          <p:nvPr/>
        </p:nvPicPr>
        <p:blipFill>
          <a:blip r:embed="rId13">
            <a:clrChange>
              <a:clrFrom>
                <a:srgbClr val="FFFFFF"/>
              </a:clrFrom>
              <a:clrTo>
                <a:srgbClr val="FFFFFF">
                  <a:alpha val="0"/>
                </a:srgbClr>
              </a:clrTo>
            </a:clrChange>
          </a:blip>
          <a:srcRect/>
          <a:stretch>
            <a:fillRect/>
          </a:stretch>
        </p:blipFill>
        <p:spPr bwMode="auto">
          <a:xfrm>
            <a:off x="7776165" y="6316443"/>
            <a:ext cx="1367835" cy="541557"/>
          </a:xfrm>
          <a:prstGeom prst="rect">
            <a:avLst/>
          </a:prstGeom>
          <a:noFill/>
          <a:ln w="9525">
            <a:noFill/>
            <a:miter lim="800000"/>
            <a:headEnd/>
            <a:tailEnd/>
          </a:ln>
          <a:effectLst/>
        </p:spPr>
      </p:pic>
    </p:spTree>
    <p:extLst>
      <p:ext uri="{BB962C8B-B14F-4D97-AF65-F5344CB8AC3E}">
        <p14:creationId xmlns:p14="http://schemas.microsoft.com/office/powerpoint/2010/main" val="248825462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DEC1D-A567-BA49-B18D-C48F4A9BA9AD}" type="datetimeFigureOut">
              <a:rPr lang="fr-FR" smtClean="0"/>
              <a:t>15/04/2021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0B81B-962D-9D44-8590-BC29365B2BD1}" type="slidenum">
              <a:rPr lang="fr-FR" smtClean="0"/>
              <a:t>‹N°›</a:t>
            </a:fld>
            <a:endParaRPr lang="fr-FR"/>
          </a:p>
        </p:txBody>
      </p:sp>
    </p:spTree>
    <p:extLst>
      <p:ext uri="{BB962C8B-B14F-4D97-AF65-F5344CB8AC3E}">
        <p14:creationId xmlns:p14="http://schemas.microsoft.com/office/powerpoint/2010/main" val="1978184215"/>
      </p:ext>
    </p:extLst>
  </p:cSld>
  <p:clrMap bg1="lt1" tx1="dk1" bg2="lt2" tx2="dk2" accent1="accent1" accent2="accent2" accent3="accent3" accent4="accent4" accent5="accent5" accent6="accent6" hlink="hlink" folHlink="folHlink"/>
  <p:sldLayoutIdLst>
    <p:sldLayoutId id="214748375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descr="Une image contenant dessin&#10;&#10;Description générée automatiquement">
            <a:extLst>
              <a:ext uri="{FF2B5EF4-FFF2-40B4-BE49-F238E27FC236}">
                <a16:creationId xmlns:a16="http://schemas.microsoft.com/office/drawing/2014/main" id="{889992C6-9B84-6745-B281-DE810000E300}"/>
              </a:ext>
            </a:extLst>
          </p:cNvPr>
          <p:cNvPicPr>
            <a:picLocks/>
          </p:cNvPicPr>
          <p:nvPr/>
        </p:nvPicPr>
        <p:blipFill>
          <a:blip r:embed="rId13"/>
          <a:stretch>
            <a:fillRect/>
          </a:stretch>
        </p:blipFill>
        <p:spPr>
          <a:xfrm>
            <a:off x="8067519" y="6445405"/>
            <a:ext cx="1080000" cy="400000"/>
          </a:xfrm>
          <a:prstGeom prst="rect">
            <a:avLst/>
          </a:prstGeom>
        </p:spPr>
      </p:pic>
      <p:sp>
        <p:nvSpPr>
          <p:cNvPr id="9" name="Rectangle 8">
            <a:extLst>
              <a:ext uri="{FF2B5EF4-FFF2-40B4-BE49-F238E27FC236}">
                <a16:creationId xmlns:a16="http://schemas.microsoft.com/office/drawing/2014/main" id="{CB8AED2A-9E4F-2846-88A6-7A6D2F99B6B5}"/>
              </a:ext>
            </a:extLst>
          </p:cNvPr>
          <p:cNvSpPr/>
          <p:nvPr/>
        </p:nvSpPr>
        <p:spPr>
          <a:xfrm>
            <a:off x="7593980" y="6456556"/>
            <a:ext cx="1550020" cy="40144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0671464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7.emf"/><Relationship Id="rId5" Type="http://schemas.openxmlformats.org/officeDocument/2006/relationships/image" Target="../media/image6.gif"/><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5" Type="http://schemas.microsoft.com/office/2007/relationships/hdphoto" Target="../media/hdphoto4.wdp"/><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8" Type="http://schemas.openxmlformats.org/officeDocument/2006/relationships/image" Target="../media/image26.tiff"/><Relationship Id="rId13" Type="http://schemas.microsoft.com/office/2007/relationships/hdphoto" Target="../media/hdphoto5.wdp"/><Relationship Id="rId18" Type="http://schemas.openxmlformats.org/officeDocument/2006/relationships/hyperlink" Target="http://meteocentre.com/intermet/vent/p_vent2_corio.htm" TargetMode="External"/><Relationship Id="rId3" Type="http://schemas.openxmlformats.org/officeDocument/2006/relationships/image" Target="../media/image21.tiff"/><Relationship Id="rId7" Type="http://schemas.openxmlformats.org/officeDocument/2006/relationships/image" Target="../media/image25.tiff"/><Relationship Id="rId12" Type="http://schemas.openxmlformats.org/officeDocument/2006/relationships/image" Target="../media/image30.png"/><Relationship Id="rId17" Type="http://schemas.microsoft.com/office/2007/relationships/hdphoto" Target="../media/hdphoto7.wdp"/><Relationship Id="rId2" Type="http://schemas.openxmlformats.org/officeDocument/2006/relationships/notesSlide" Target="../notesSlides/notesSlide9.xml"/><Relationship Id="rId16"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image" Target="../media/image24.tiff"/><Relationship Id="rId11" Type="http://schemas.openxmlformats.org/officeDocument/2006/relationships/image" Target="../media/image29.tiff"/><Relationship Id="rId5" Type="http://schemas.openxmlformats.org/officeDocument/2006/relationships/image" Target="../media/image23.tiff"/><Relationship Id="rId15" Type="http://schemas.microsoft.com/office/2007/relationships/hdphoto" Target="../media/hdphoto6.wdp"/><Relationship Id="rId10" Type="http://schemas.openxmlformats.org/officeDocument/2006/relationships/image" Target="../media/image28.tiff"/><Relationship Id="rId4" Type="http://schemas.openxmlformats.org/officeDocument/2006/relationships/image" Target="../media/image22.tiff"/><Relationship Id="rId9" Type="http://schemas.openxmlformats.org/officeDocument/2006/relationships/image" Target="../media/image27.tiff"/><Relationship Id="rId1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4" Type="http://schemas.microsoft.com/office/2007/relationships/hdphoto" Target="../media/hdphoto8.wdp"/></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38.gif"/><Relationship Id="rId4" Type="http://schemas.openxmlformats.org/officeDocument/2006/relationships/image" Target="../media/image37.gif"/></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37.gif"/><Relationship Id="rId4" Type="http://schemas.openxmlformats.org/officeDocument/2006/relationships/image" Target="../media/image38.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19.xml"/><Relationship Id="rId4" Type="http://schemas.openxmlformats.org/officeDocument/2006/relationships/image" Target="../media/image7.emf"/></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wmf"/><Relationship Id="rId1" Type="http://schemas.openxmlformats.org/officeDocument/2006/relationships/slideLayout" Target="../slideLayouts/slideLayout19.xml"/><Relationship Id="rId4" Type="http://schemas.openxmlformats.org/officeDocument/2006/relationships/image" Target="../media/image45.jpeg"/></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3.wmf"/><Relationship Id="rId1" Type="http://schemas.openxmlformats.org/officeDocument/2006/relationships/slideLayout" Target="../slideLayouts/slideLayout13.xml"/><Relationship Id="rId6" Type="http://schemas.microsoft.com/office/2007/relationships/hdphoto" Target="../media/hdphoto9.wdp"/><Relationship Id="rId5" Type="http://schemas.openxmlformats.org/officeDocument/2006/relationships/image" Target="../media/image47.png"/><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9.tiff"/><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50.gif"/><Relationship Id="rId7" Type="http://schemas.openxmlformats.org/officeDocument/2006/relationships/image" Target="../media/image53.wmf"/><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52.png"/><Relationship Id="rId5" Type="http://schemas.openxmlformats.org/officeDocument/2006/relationships/image" Target="../media/image49.tiff"/><Relationship Id="rId4" Type="http://schemas.openxmlformats.org/officeDocument/2006/relationships/image" Target="../media/image51.wmf"/></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51.wmf"/><Relationship Id="rId5" Type="http://schemas.openxmlformats.org/officeDocument/2006/relationships/image" Target="../media/image50.gif"/><Relationship Id="rId4" Type="http://schemas.openxmlformats.org/officeDocument/2006/relationships/image" Target="../media/image54.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hyperlink" Target="10nuages.ppt#-1,3,Diapositive 3"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55.png"/><Relationship Id="rId4" Type="http://schemas.openxmlformats.org/officeDocument/2006/relationships/image" Target="../media/image54.wmf"/></Relationships>
</file>

<file path=ppt/slides/_rels/slide58.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59.jpe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4.wmf"/></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63.jpe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65.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905929" y="1271443"/>
            <a:ext cx="6311900" cy="393700"/>
          </a:xfrm>
          <a:prstGeom prst="roundRect">
            <a:avLst/>
          </a:prstGeom>
          <a:noFill/>
          <a:ln w="190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
        <p:nvSpPr>
          <p:cNvPr id="82948" name="Text Box 4"/>
          <p:cNvSpPr txBox="1">
            <a:spLocks noChangeArrowheads="1"/>
          </p:cNvSpPr>
          <p:nvPr/>
        </p:nvSpPr>
        <p:spPr bwMode="auto">
          <a:xfrm>
            <a:off x="1489444" y="295345"/>
            <a:ext cx="6174637" cy="707886"/>
          </a:xfrm>
          <a:prstGeom prst="rect">
            <a:avLst/>
          </a:prstGeom>
          <a:noFill/>
          <a:ln w="9525">
            <a:noFill/>
            <a:miter lim="800000"/>
            <a:headEnd/>
            <a:tailEnd/>
          </a:ln>
          <a:effectLst>
            <a:outerShdw blurRad="50800" dist="38100" dir="4260000" algn="br">
              <a:schemeClr val="tx1">
                <a:alpha val="87000"/>
              </a:schemeClr>
            </a:outerShdw>
          </a:effectLst>
          <a:scene3d>
            <a:camera prst="orthographicFront"/>
            <a:lightRig rig="threePt" dir="t"/>
          </a:scene3d>
          <a:sp3d/>
        </p:spPr>
        <p:txBody>
          <a:bodyPr anchor="ctr">
            <a:prstTxWarp prst="textNoShape">
              <a:avLst/>
            </a:prstTxWarp>
            <a:scene3d>
              <a:camera prst="orthographicFront"/>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Aft>
                <a:spcPts val="1200"/>
              </a:spcAft>
              <a:defRPr/>
            </a:pPr>
            <a:r>
              <a:rPr lang="fr-FR" sz="3200" b="1" cap="all" spc="17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pitchFamily="34" charset="0"/>
                <a:ea typeface="+mj-ea"/>
                <a:cs typeface="+mj-cs"/>
              </a:rPr>
              <a:t>METEOROLOGIE – </a:t>
            </a:r>
            <a:r>
              <a:rPr lang="fr-FR" sz="3200" b="1" spc="17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pitchFamily="34" charset="0"/>
                <a:ea typeface="+mj-ea"/>
                <a:cs typeface="+mj-cs"/>
              </a:rPr>
              <a:t>Part.1</a:t>
            </a:r>
          </a:p>
        </p:txBody>
      </p:sp>
      <p:sp>
        <p:nvSpPr>
          <p:cNvPr id="82949" name="Text Box 5"/>
          <p:cNvSpPr txBox="1">
            <a:spLocks noChangeArrowheads="1"/>
          </p:cNvSpPr>
          <p:nvPr/>
        </p:nvSpPr>
        <p:spPr bwMode="auto">
          <a:xfrm>
            <a:off x="1049178" y="1271443"/>
            <a:ext cx="5741089" cy="4708981"/>
          </a:xfrm>
          <a:prstGeom prst="rect">
            <a:avLst/>
          </a:prstGeom>
          <a:noFill/>
          <a:ln w="9525">
            <a:noFill/>
            <a:miter lim="800000"/>
            <a:headEnd/>
            <a:tailEnd/>
          </a:ln>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 composition de l’atmosphère</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L’atmosphère Standard</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 température</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 pression</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Le vent</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L’humidité de l’air</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Le refroidissement par détente adiabatique</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Stabilité et instabilité de la masse d’air</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Classification des nuages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905929" y="2355177"/>
            <a:ext cx="6311900" cy="393700"/>
          </a:xfrm>
          <a:prstGeom prst="roundRect">
            <a:avLst/>
          </a:prstGeom>
          <a:noFill/>
          <a:ln w="190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
        <p:nvSpPr>
          <p:cNvPr id="82948" name="Text Box 4"/>
          <p:cNvSpPr txBox="1">
            <a:spLocks noChangeArrowheads="1"/>
          </p:cNvSpPr>
          <p:nvPr/>
        </p:nvSpPr>
        <p:spPr bwMode="auto">
          <a:xfrm>
            <a:off x="1489444" y="295345"/>
            <a:ext cx="6174637" cy="707886"/>
          </a:xfrm>
          <a:prstGeom prst="rect">
            <a:avLst/>
          </a:prstGeom>
          <a:noFill/>
          <a:ln w="9525">
            <a:noFill/>
            <a:miter lim="800000"/>
            <a:headEnd/>
            <a:tailEnd/>
          </a:ln>
          <a:effectLst>
            <a:outerShdw blurRad="50800" dist="38100" dir="4260000" algn="br">
              <a:schemeClr val="tx1">
                <a:alpha val="87000"/>
              </a:schemeClr>
            </a:outerShdw>
          </a:effectLst>
          <a:scene3d>
            <a:camera prst="orthographicFront"/>
            <a:lightRig rig="threePt" dir="t"/>
          </a:scene3d>
          <a:sp3d/>
        </p:spPr>
        <p:txBody>
          <a:bodyPr anchor="ctr">
            <a:prstTxWarp prst="textNoShape">
              <a:avLst/>
            </a:prstTxWarp>
            <a:scene3d>
              <a:camera prst="orthographicFront"/>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Aft>
                <a:spcPts val="1200"/>
              </a:spcAft>
              <a:defRPr/>
            </a:pPr>
            <a:r>
              <a:rPr lang="fr-FR" sz="3200" b="1" cap="all" spc="17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pitchFamily="34" charset="0"/>
                <a:ea typeface="+mj-ea"/>
                <a:cs typeface="+mj-cs"/>
              </a:rPr>
              <a:t>METEOROLOGIE – </a:t>
            </a:r>
            <a:r>
              <a:rPr lang="fr-FR" sz="3200" b="1" spc="17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pitchFamily="34" charset="0"/>
                <a:ea typeface="+mj-ea"/>
                <a:cs typeface="+mj-cs"/>
              </a:rPr>
              <a:t>Part.1</a:t>
            </a:r>
          </a:p>
        </p:txBody>
      </p:sp>
      <p:sp>
        <p:nvSpPr>
          <p:cNvPr id="82949" name="Text Box 5"/>
          <p:cNvSpPr txBox="1">
            <a:spLocks noChangeArrowheads="1"/>
          </p:cNvSpPr>
          <p:nvPr/>
        </p:nvSpPr>
        <p:spPr bwMode="auto">
          <a:xfrm>
            <a:off x="1049178" y="1271443"/>
            <a:ext cx="5741089" cy="4708981"/>
          </a:xfrm>
          <a:prstGeom prst="rect">
            <a:avLst/>
          </a:prstGeom>
          <a:noFill/>
          <a:ln w="9525">
            <a:noFill/>
            <a:miter lim="800000"/>
            <a:headEnd/>
            <a:tailEnd/>
          </a:ln>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 composition de l’atmosphère</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L’atmosphère Standard</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 température</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 pression</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Le vent</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L’humidité de l’air</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Le refroidissement par détente adiabatique</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Stabilité et instabilité de la masse d’air</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Classification des nuages</a:t>
            </a:r>
          </a:p>
        </p:txBody>
      </p:sp>
    </p:spTree>
    <p:extLst>
      <p:ext uri="{BB962C8B-B14F-4D97-AF65-F5344CB8AC3E}">
        <p14:creationId xmlns:p14="http://schemas.microsoft.com/office/powerpoint/2010/main" val="720555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ZoneTexte 3"/>
          <p:cNvSpPr txBox="1"/>
          <p:nvPr/>
        </p:nvSpPr>
        <p:spPr>
          <a:xfrm>
            <a:off x="0" y="1003300"/>
            <a:ext cx="9144000" cy="1554272"/>
          </a:xfrm>
          <a:prstGeom prst="rect">
            <a:avLst/>
          </a:prstGeom>
          <a:noFill/>
        </p:spPr>
        <p:txBody>
          <a:bodyPr wrap="square" rtlCol="0">
            <a:spAutoFit/>
          </a:bodyPr>
          <a:lstStyle/>
          <a:p>
            <a:pPr algn="ctr">
              <a:spcAft>
                <a:spcPts val="600"/>
              </a:spcAft>
            </a:pPr>
            <a:r>
              <a:rPr lang="fr-FR" sz="1600" dirty="0">
                <a:latin typeface="+mj-lt"/>
              </a:rPr>
              <a:t>Tout corps est formé d’atomes qui vibrent et s’entrechoquent en permanence. </a:t>
            </a:r>
          </a:p>
          <a:p>
            <a:pPr algn="ctr">
              <a:spcAft>
                <a:spcPts val="600"/>
              </a:spcAft>
            </a:pPr>
            <a:r>
              <a:rPr lang="fr-FR" sz="1600" dirty="0">
                <a:latin typeface="+mj-lt"/>
              </a:rPr>
              <a:t>Plus la température d’un corps est importante, plus les atomes sont agitées. </a:t>
            </a:r>
          </a:p>
          <a:p>
            <a:pPr algn="ctr">
              <a:spcAft>
                <a:spcPts val="600"/>
              </a:spcAft>
            </a:pPr>
            <a:r>
              <a:rPr lang="fr-FR" sz="1600" dirty="0">
                <a:latin typeface="+mj-lt"/>
              </a:rPr>
              <a:t>Plus on refroidit un corps, plus on limite l’agitation moléculaire.</a:t>
            </a:r>
          </a:p>
          <a:p>
            <a:pPr algn="ctr">
              <a:spcAft>
                <a:spcPts val="600"/>
              </a:spcAft>
            </a:pPr>
            <a:r>
              <a:rPr lang="fr-FR" sz="1600" dirty="0">
                <a:latin typeface="+mj-lt"/>
              </a:rPr>
              <a:t>En continuant à réduire la température, on atteint une température où toute agitation moléculaire est stoppée. Cette température est de </a:t>
            </a:r>
            <a:r>
              <a:rPr lang="fr-FR" sz="1600" b="1" dirty="0">
                <a:latin typeface="+mj-lt"/>
              </a:rPr>
              <a:t>- 273 °C</a:t>
            </a:r>
            <a:r>
              <a:rPr lang="fr-FR" sz="1600" dirty="0">
                <a:latin typeface="+mj-lt"/>
              </a:rPr>
              <a:t> ou </a:t>
            </a:r>
            <a:r>
              <a:rPr lang="fr-FR" sz="1600" b="1" dirty="0">
                <a:latin typeface="+mj-lt"/>
              </a:rPr>
              <a:t>0° K</a:t>
            </a:r>
            <a:r>
              <a:rPr lang="fr-FR" sz="1600" dirty="0">
                <a:latin typeface="+mj-lt"/>
              </a:rPr>
              <a:t>. c’est le zéro absolu.</a:t>
            </a:r>
          </a:p>
        </p:txBody>
      </p:sp>
      <p:sp>
        <p:nvSpPr>
          <p:cNvPr id="5"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3/ LA TEMPERATURE</a:t>
            </a:r>
          </a:p>
        </p:txBody>
      </p:sp>
      <p:sp>
        <p:nvSpPr>
          <p:cNvPr id="6" name="ZoneTexte 5"/>
          <p:cNvSpPr txBox="1"/>
          <p:nvPr/>
        </p:nvSpPr>
        <p:spPr>
          <a:xfrm>
            <a:off x="0" y="609600"/>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Définition</a:t>
            </a:r>
          </a:p>
        </p:txBody>
      </p:sp>
      <p:sp>
        <p:nvSpPr>
          <p:cNvPr id="13" name="ZoneTexte 12"/>
          <p:cNvSpPr txBox="1"/>
          <p:nvPr/>
        </p:nvSpPr>
        <p:spPr>
          <a:xfrm>
            <a:off x="2293930" y="2774949"/>
            <a:ext cx="4572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Echelle des températures</a:t>
            </a:r>
          </a:p>
        </p:txBody>
      </p:sp>
      <p:sp>
        <p:nvSpPr>
          <p:cNvPr id="19" name="Text Box 23"/>
          <p:cNvSpPr txBox="1">
            <a:spLocks noChangeArrowheads="1"/>
          </p:cNvSpPr>
          <p:nvPr/>
        </p:nvSpPr>
        <p:spPr bwMode="auto">
          <a:xfrm>
            <a:off x="2255831" y="5822949"/>
            <a:ext cx="1563687" cy="276999"/>
          </a:xfrm>
          <a:prstGeom prst="rect">
            <a:avLst/>
          </a:prstGeom>
          <a:noFill/>
          <a:ln w="9525">
            <a:noFill/>
            <a:miter lim="800000"/>
            <a:headEnd/>
            <a:tailEnd/>
          </a:ln>
          <a:effectLst/>
        </p:spPr>
        <p:txBody>
          <a:bodyPr>
            <a:prstTxWarp prst="textNoShape">
              <a:avLst/>
            </a:prstTxWarp>
            <a:spAutoFit/>
          </a:bodyPr>
          <a:lstStyle/>
          <a:p>
            <a:pPr algn="r">
              <a:spcBef>
                <a:spcPct val="50000"/>
              </a:spcBef>
            </a:pPr>
            <a:r>
              <a:rPr lang="fr-FR" sz="1200" dirty="0">
                <a:latin typeface="Trebuchet MS"/>
                <a:cs typeface="Trebuchet MS"/>
              </a:rPr>
              <a:t>Zéro absolu</a:t>
            </a:r>
          </a:p>
        </p:txBody>
      </p:sp>
      <p:sp>
        <p:nvSpPr>
          <p:cNvPr id="20" name="Text Box 23"/>
          <p:cNvSpPr txBox="1">
            <a:spLocks noChangeArrowheads="1"/>
          </p:cNvSpPr>
          <p:nvPr/>
        </p:nvSpPr>
        <p:spPr bwMode="auto">
          <a:xfrm>
            <a:off x="1358900" y="4477949"/>
            <a:ext cx="2473318" cy="276999"/>
          </a:xfrm>
          <a:prstGeom prst="rect">
            <a:avLst/>
          </a:prstGeom>
          <a:noFill/>
          <a:ln w="9525">
            <a:noFill/>
            <a:miter lim="800000"/>
            <a:headEnd/>
            <a:tailEnd/>
          </a:ln>
          <a:effectLst/>
        </p:spPr>
        <p:txBody>
          <a:bodyPr wrap="square">
            <a:prstTxWarp prst="textNoShape">
              <a:avLst/>
            </a:prstTxWarp>
            <a:spAutoFit/>
          </a:bodyPr>
          <a:lstStyle/>
          <a:p>
            <a:pPr algn="r">
              <a:spcBef>
                <a:spcPct val="50000"/>
              </a:spcBef>
            </a:pPr>
            <a:r>
              <a:rPr lang="fr-FR" sz="1200" dirty="0">
                <a:latin typeface="Trebuchet MS"/>
                <a:cs typeface="Trebuchet MS"/>
              </a:rPr>
              <a:t>Point de congélation de l’eau</a:t>
            </a:r>
          </a:p>
        </p:txBody>
      </p:sp>
      <p:sp>
        <p:nvSpPr>
          <p:cNvPr id="22" name="Text Box 23"/>
          <p:cNvSpPr txBox="1">
            <a:spLocks noChangeArrowheads="1"/>
          </p:cNvSpPr>
          <p:nvPr/>
        </p:nvSpPr>
        <p:spPr bwMode="auto">
          <a:xfrm>
            <a:off x="1028700" y="3795701"/>
            <a:ext cx="2778117" cy="276999"/>
          </a:xfrm>
          <a:prstGeom prst="rect">
            <a:avLst/>
          </a:prstGeom>
          <a:noFill/>
          <a:ln w="9525">
            <a:noFill/>
            <a:miter lim="800000"/>
            <a:headEnd/>
            <a:tailEnd/>
          </a:ln>
          <a:effectLst/>
        </p:spPr>
        <p:txBody>
          <a:bodyPr wrap="square">
            <a:prstTxWarp prst="textNoShape">
              <a:avLst/>
            </a:prstTxWarp>
            <a:spAutoFit/>
          </a:bodyPr>
          <a:lstStyle/>
          <a:p>
            <a:pPr algn="r">
              <a:spcBef>
                <a:spcPct val="50000"/>
              </a:spcBef>
            </a:pPr>
            <a:r>
              <a:rPr lang="fr-FR" sz="1200" dirty="0">
                <a:latin typeface="Trebuchet MS"/>
                <a:cs typeface="Trebuchet MS"/>
              </a:rPr>
              <a:t>Point d’ébullition de l’eau</a:t>
            </a:r>
          </a:p>
        </p:txBody>
      </p:sp>
      <p:pic>
        <p:nvPicPr>
          <p:cNvPr id="23" name="Image 22" descr="images.jpeg"/>
          <p:cNvPicPr>
            <a:picLocks noChangeAspect="1"/>
          </p:cNvPicPr>
          <p:nvPr/>
        </p:nvPicPr>
        <p:blipFill>
          <a:blip r:embed="rId3">
            <a:clrChange>
              <a:clrFrom>
                <a:srgbClr val="FFFFFF"/>
              </a:clrFrom>
              <a:clrTo>
                <a:srgbClr val="FFFFFF">
                  <a:alpha val="0"/>
                </a:srgbClr>
              </a:clrTo>
            </a:clrChange>
          </a:blip>
          <a:stretch>
            <a:fillRect/>
          </a:stretch>
        </p:blipFill>
        <p:spPr>
          <a:xfrm>
            <a:off x="5608631" y="4301096"/>
            <a:ext cx="788763" cy="862136"/>
          </a:xfrm>
          <a:prstGeom prst="rect">
            <a:avLst/>
          </a:prstGeom>
        </p:spPr>
      </p:pic>
      <p:pic>
        <p:nvPicPr>
          <p:cNvPr id="25" name="Image 24" descr="images-2.jpeg"/>
          <p:cNvPicPr>
            <a:picLocks noChangeAspect="1"/>
          </p:cNvPicPr>
          <p:nvPr/>
        </p:nvPicPr>
        <p:blipFill>
          <a:blip r:embed="rId4"/>
          <a:stretch>
            <a:fillRect/>
          </a:stretch>
        </p:blipFill>
        <p:spPr>
          <a:xfrm>
            <a:off x="5602867" y="3473322"/>
            <a:ext cx="1214942" cy="808489"/>
          </a:xfrm>
          <a:prstGeom prst="rect">
            <a:avLst/>
          </a:prstGeom>
          <a:ln>
            <a:noFill/>
          </a:ln>
          <a:effectLst>
            <a:softEdge rad="112500"/>
          </a:effectLst>
        </p:spPr>
      </p:pic>
      <p:grpSp>
        <p:nvGrpSpPr>
          <p:cNvPr id="32" name="Grouper 31"/>
          <p:cNvGrpSpPr/>
          <p:nvPr/>
        </p:nvGrpSpPr>
        <p:grpSpPr>
          <a:xfrm>
            <a:off x="3779831" y="3397249"/>
            <a:ext cx="2022914" cy="2971800"/>
            <a:chOff x="1485901" y="3429000"/>
            <a:chExt cx="2022914" cy="2971800"/>
          </a:xfrm>
        </p:grpSpPr>
        <p:grpSp>
          <p:nvGrpSpPr>
            <p:cNvPr id="28" name="Grouper 27"/>
            <p:cNvGrpSpPr/>
            <p:nvPr/>
          </p:nvGrpSpPr>
          <p:grpSpPr>
            <a:xfrm>
              <a:off x="1614483" y="4001529"/>
              <a:ext cx="169861" cy="2367520"/>
              <a:chOff x="1627188" y="4001529"/>
              <a:chExt cx="140157" cy="2367520"/>
            </a:xfrm>
          </p:grpSpPr>
          <p:sp>
            <p:nvSpPr>
              <p:cNvPr id="26" name="Rectangle 25"/>
              <p:cNvSpPr/>
              <p:nvPr/>
            </p:nvSpPr>
            <p:spPr>
              <a:xfrm>
                <a:off x="1665288" y="4001529"/>
                <a:ext cx="80912" cy="2297468"/>
              </a:xfrm>
              <a:prstGeom prst="rect">
                <a:avLst/>
              </a:prstGeom>
              <a:gradFill>
                <a:gsLst>
                  <a:gs pos="0">
                    <a:schemeClr val="accent1">
                      <a:shade val="51000"/>
                      <a:satMod val="130000"/>
                    </a:schemeClr>
                  </a:gs>
                  <a:gs pos="54000">
                    <a:schemeClr val="accent1">
                      <a:shade val="93000"/>
                      <a:satMod val="130000"/>
                    </a:schemeClr>
                  </a:gs>
                  <a:gs pos="75000">
                    <a:schemeClr val="accent5">
                      <a:lumMod val="60000"/>
                      <a:lumOff val="4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Ellipse 26"/>
              <p:cNvSpPr/>
              <p:nvPr/>
            </p:nvSpPr>
            <p:spPr>
              <a:xfrm>
                <a:off x="1627188" y="6178551"/>
                <a:ext cx="140157" cy="190498"/>
              </a:xfrm>
              <a:prstGeom prst="ellipse">
                <a:avLst/>
              </a:prstGeom>
              <a:ln/>
              <a:effectLst>
                <a:innerShdw blurRad="50800" dist="25400" dir="4260000">
                  <a:srgbClr val="808080">
                    <a:alpha val="75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29" name="Grouper 28"/>
            <p:cNvGrpSpPr/>
            <p:nvPr/>
          </p:nvGrpSpPr>
          <p:grpSpPr>
            <a:xfrm>
              <a:off x="2567038" y="4001529"/>
              <a:ext cx="169862" cy="2367520"/>
              <a:chOff x="1627188" y="4001529"/>
              <a:chExt cx="169862" cy="2367520"/>
            </a:xfrm>
          </p:grpSpPr>
          <p:sp>
            <p:nvSpPr>
              <p:cNvPr id="30" name="Rectangle 29"/>
              <p:cNvSpPr/>
              <p:nvPr/>
            </p:nvSpPr>
            <p:spPr>
              <a:xfrm>
                <a:off x="1646238" y="4001529"/>
                <a:ext cx="116912" cy="2297468"/>
              </a:xfrm>
              <a:prstGeom prst="rect">
                <a:avLst/>
              </a:prstGeom>
              <a:gradFill>
                <a:gsLst>
                  <a:gs pos="0">
                    <a:schemeClr val="accent1">
                      <a:shade val="51000"/>
                      <a:satMod val="130000"/>
                    </a:schemeClr>
                  </a:gs>
                  <a:gs pos="54000">
                    <a:schemeClr val="accent1">
                      <a:shade val="93000"/>
                      <a:satMod val="130000"/>
                    </a:schemeClr>
                  </a:gs>
                  <a:gs pos="75000">
                    <a:schemeClr val="accent5">
                      <a:lumMod val="60000"/>
                      <a:lumOff val="4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Ellipse 30"/>
              <p:cNvSpPr/>
              <p:nvPr/>
            </p:nvSpPr>
            <p:spPr>
              <a:xfrm>
                <a:off x="1627188" y="6178551"/>
                <a:ext cx="169862" cy="190498"/>
              </a:xfrm>
              <a:prstGeom prst="ellipse">
                <a:avLst/>
              </a:prstGeom>
              <a:ln/>
              <a:effectLst>
                <a:innerShdw blurRad="50800" dist="25400" dir="4260000">
                  <a:srgbClr val="808080">
                    <a:alpha val="75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16" name="Image 15" descr="échelle_des_températures_kelvin_celsius_fahrenheit1290457107.gif"/>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l="59158"/>
            <a:stretch>
              <a:fillRect/>
            </a:stretch>
          </p:blipFill>
          <p:spPr>
            <a:xfrm>
              <a:off x="1485901" y="3429000"/>
              <a:ext cx="2022914" cy="2971800"/>
            </a:xfrm>
            <a:prstGeom prst="rect">
              <a:avLst/>
            </a:prstGeom>
          </p:spPr>
        </p:pic>
      </p:grpSp>
      <p:pic>
        <p:nvPicPr>
          <p:cNvPr id="24" name="Picture 2"/>
          <p:cNvPicPr>
            <a:picLocks noChangeAspect="1" noChangeArrowheads="1"/>
          </p:cNvPicPr>
          <p:nvPr/>
        </p:nvPicPr>
        <p:blipFill>
          <a:blip r:embed="rId6"/>
          <a:srcRect/>
          <a:stretch>
            <a:fillRect/>
          </a:stretch>
        </p:blipFill>
        <p:spPr bwMode="auto">
          <a:xfrm>
            <a:off x="5731819" y="5686601"/>
            <a:ext cx="563975" cy="47960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P spid="13" grpId="0"/>
      <p:bldP spid="19" grpId="0"/>
      <p:bldP spid="20"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3/ LA TEMPERATURE</a:t>
            </a:r>
          </a:p>
        </p:txBody>
      </p:sp>
      <p:sp>
        <p:nvSpPr>
          <p:cNvPr id="6" name="ZoneTexte 5"/>
          <p:cNvSpPr txBox="1"/>
          <p:nvPr/>
        </p:nvSpPr>
        <p:spPr>
          <a:xfrm>
            <a:off x="928767" y="996013"/>
            <a:ext cx="7283292" cy="907941"/>
          </a:xfrm>
          <a:prstGeom prst="rect">
            <a:avLst/>
          </a:prstGeom>
          <a:noFill/>
        </p:spPr>
        <p:txBody>
          <a:bodyPr wrap="square" rtlCol="0">
            <a:spAutoFit/>
          </a:bodyPr>
          <a:lstStyle/>
          <a:p>
            <a:pPr algn="ctr">
              <a:spcAft>
                <a:spcPts val="600"/>
              </a:spcAft>
            </a:pPr>
            <a:r>
              <a:rPr lang="fr-FR" sz="1600" b="1" dirty="0">
                <a:solidFill>
                  <a:schemeClr val="accent1"/>
                </a:solidFill>
                <a:latin typeface="+mj-lt"/>
              </a:rPr>
              <a:t>Le rayonnement (ou radiation) :</a:t>
            </a:r>
            <a:r>
              <a:rPr lang="fr-FR" sz="1600" dirty="0">
                <a:solidFill>
                  <a:schemeClr val="accent1"/>
                </a:solidFill>
                <a:latin typeface="+mj-lt"/>
              </a:rPr>
              <a:t> </a:t>
            </a:r>
          </a:p>
          <a:p>
            <a:pPr algn="ctr"/>
            <a:r>
              <a:rPr lang="fr-FR" sz="1600" dirty="0">
                <a:latin typeface="+mj-lt"/>
              </a:rPr>
              <a:t>Le Soleil réchauffe la surface terrestre qui rediffuse sa chaleur à l'air situé dans les basses couches atmosphériques.</a:t>
            </a:r>
          </a:p>
        </p:txBody>
      </p:sp>
      <p:sp>
        <p:nvSpPr>
          <p:cNvPr id="9" name="ZoneTexte 8"/>
          <p:cNvSpPr txBox="1"/>
          <p:nvPr/>
        </p:nvSpPr>
        <p:spPr>
          <a:xfrm>
            <a:off x="0" y="609600"/>
            <a:ext cx="9144000" cy="369332"/>
          </a:xfrm>
          <a:prstGeom prst="rect">
            <a:avLst/>
          </a:prstGeom>
          <a:noFill/>
        </p:spPr>
        <p:txBody>
          <a:bodyPr wrap="square" rtlCol="0">
            <a:spAutoFit/>
          </a:bodyPr>
          <a:lstStyle/>
          <a:p>
            <a:pPr algn="ctr">
              <a:spcAft>
                <a:spcPts val="600"/>
              </a:spcAft>
            </a:pPr>
            <a:r>
              <a:rPr lang="fr-FR" b="1" dirty="0">
                <a:solidFill>
                  <a:schemeClr val="accent2"/>
                </a:solidFill>
                <a:latin typeface="+mn-lt"/>
              </a:rPr>
              <a:t>Les différents échanges thermiques dans l’atmosphère </a:t>
            </a:r>
          </a:p>
        </p:txBody>
      </p:sp>
      <p:pic>
        <p:nvPicPr>
          <p:cNvPr id="3" name="Image 2">
            <a:extLst>
              <a:ext uri="{FF2B5EF4-FFF2-40B4-BE49-F238E27FC236}">
                <a16:creationId xmlns:a16="http://schemas.microsoft.com/office/drawing/2014/main" id="{44007FE2-C898-8240-B7F7-26497C511CED}"/>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593950" y="2097088"/>
            <a:ext cx="5806110" cy="3721821"/>
          </a:xfrm>
          <a:prstGeom prst="rect">
            <a:avLst/>
          </a:prstGeom>
        </p:spPr>
      </p:pic>
      <p:sp>
        <p:nvSpPr>
          <p:cNvPr id="7" name="Forme libre 6">
            <a:extLst>
              <a:ext uri="{FF2B5EF4-FFF2-40B4-BE49-F238E27FC236}">
                <a16:creationId xmlns:a16="http://schemas.microsoft.com/office/drawing/2014/main" id="{C681839F-8637-FD41-8518-5B4EA206607B}"/>
              </a:ext>
            </a:extLst>
          </p:cNvPr>
          <p:cNvSpPr/>
          <p:nvPr/>
        </p:nvSpPr>
        <p:spPr>
          <a:xfrm flipV="1">
            <a:off x="2022344" y="3695043"/>
            <a:ext cx="37998" cy="759599"/>
          </a:xfrm>
          <a:custGeom>
            <a:avLst/>
            <a:gdLst>
              <a:gd name="connsiteX0" fmla="*/ 44450 w 254000"/>
              <a:gd name="connsiteY0" fmla="*/ 0 h 1041400"/>
              <a:gd name="connsiteX1" fmla="*/ 247650 w 254000"/>
              <a:gd name="connsiteY1" fmla="*/ 165100 h 1041400"/>
              <a:gd name="connsiteX2" fmla="*/ 6350 w 254000"/>
              <a:gd name="connsiteY2" fmla="*/ 292100 h 1041400"/>
              <a:gd name="connsiteX3" fmla="*/ 234950 w 254000"/>
              <a:gd name="connsiteY3" fmla="*/ 469900 h 1041400"/>
              <a:gd name="connsiteX4" fmla="*/ 6350 w 254000"/>
              <a:gd name="connsiteY4" fmla="*/ 635000 h 1041400"/>
              <a:gd name="connsiteX5" fmla="*/ 196850 w 254000"/>
              <a:gd name="connsiteY5" fmla="*/ 825500 h 1041400"/>
              <a:gd name="connsiteX6" fmla="*/ 158750 w 254000"/>
              <a:gd name="connsiteY6" fmla="*/ 10414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 h="1041400">
                <a:moveTo>
                  <a:pt x="44450" y="0"/>
                </a:moveTo>
                <a:cubicBezTo>
                  <a:pt x="149225" y="58208"/>
                  <a:pt x="254000" y="116417"/>
                  <a:pt x="247650" y="165100"/>
                </a:cubicBezTo>
                <a:cubicBezTo>
                  <a:pt x="241300" y="213783"/>
                  <a:pt x="8467" y="241300"/>
                  <a:pt x="6350" y="292100"/>
                </a:cubicBezTo>
                <a:cubicBezTo>
                  <a:pt x="4233" y="342900"/>
                  <a:pt x="234950" y="412750"/>
                  <a:pt x="234950" y="469900"/>
                </a:cubicBezTo>
                <a:cubicBezTo>
                  <a:pt x="234950" y="527050"/>
                  <a:pt x="12700" y="575733"/>
                  <a:pt x="6350" y="635000"/>
                </a:cubicBezTo>
                <a:cubicBezTo>
                  <a:pt x="0" y="694267"/>
                  <a:pt x="171450" y="757767"/>
                  <a:pt x="196850" y="825500"/>
                </a:cubicBezTo>
                <a:cubicBezTo>
                  <a:pt x="222250" y="893233"/>
                  <a:pt x="158750" y="1041400"/>
                  <a:pt x="158750" y="1041400"/>
                </a:cubicBezTo>
              </a:path>
            </a:pathLst>
          </a:custGeom>
          <a:ln w="44450" cap="flat" cmpd="sng" algn="ctr">
            <a:solidFill>
              <a:schemeClr val="accent6">
                <a:lumMod val="75000"/>
              </a:schemeClr>
            </a:solidFill>
            <a:prstDash val="solid"/>
            <a:round/>
            <a:headEnd type="none" w="med" len="med"/>
            <a:tailEnd type="arrow" w="sm"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 name="Forme libre 7">
            <a:extLst>
              <a:ext uri="{FF2B5EF4-FFF2-40B4-BE49-F238E27FC236}">
                <a16:creationId xmlns:a16="http://schemas.microsoft.com/office/drawing/2014/main" id="{99072BE4-24B7-0B4A-9E36-451503BA5923}"/>
              </a:ext>
            </a:extLst>
          </p:cNvPr>
          <p:cNvSpPr/>
          <p:nvPr/>
        </p:nvSpPr>
        <p:spPr>
          <a:xfrm flipV="1">
            <a:off x="2174744" y="3847443"/>
            <a:ext cx="37998" cy="759599"/>
          </a:xfrm>
          <a:custGeom>
            <a:avLst/>
            <a:gdLst>
              <a:gd name="connsiteX0" fmla="*/ 44450 w 254000"/>
              <a:gd name="connsiteY0" fmla="*/ 0 h 1041400"/>
              <a:gd name="connsiteX1" fmla="*/ 247650 w 254000"/>
              <a:gd name="connsiteY1" fmla="*/ 165100 h 1041400"/>
              <a:gd name="connsiteX2" fmla="*/ 6350 w 254000"/>
              <a:gd name="connsiteY2" fmla="*/ 292100 h 1041400"/>
              <a:gd name="connsiteX3" fmla="*/ 234950 w 254000"/>
              <a:gd name="connsiteY3" fmla="*/ 469900 h 1041400"/>
              <a:gd name="connsiteX4" fmla="*/ 6350 w 254000"/>
              <a:gd name="connsiteY4" fmla="*/ 635000 h 1041400"/>
              <a:gd name="connsiteX5" fmla="*/ 196850 w 254000"/>
              <a:gd name="connsiteY5" fmla="*/ 825500 h 1041400"/>
              <a:gd name="connsiteX6" fmla="*/ 158750 w 254000"/>
              <a:gd name="connsiteY6" fmla="*/ 10414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 h="1041400">
                <a:moveTo>
                  <a:pt x="44450" y="0"/>
                </a:moveTo>
                <a:cubicBezTo>
                  <a:pt x="149225" y="58208"/>
                  <a:pt x="254000" y="116417"/>
                  <a:pt x="247650" y="165100"/>
                </a:cubicBezTo>
                <a:cubicBezTo>
                  <a:pt x="241300" y="213783"/>
                  <a:pt x="8467" y="241300"/>
                  <a:pt x="6350" y="292100"/>
                </a:cubicBezTo>
                <a:cubicBezTo>
                  <a:pt x="4233" y="342900"/>
                  <a:pt x="234950" y="412750"/>
                  <a:pt x="234950" y="469900"/>
                </a:cubicBezTo>
                <a:cubicBezTo>
                  <a:pt x="234950" y="527050"/>
                  <a:pt x="12700" y="575733"/>
                  <a:pt x="6350" y="635000"/>
                </a:cubicBezTo>
                <a:cubicBezTo>
                  <a:pt x="0" y="694267"/>
                  <a:pt x="171450" y="757767"/>
                  <a:pt x="196850" y="825500"/>
                </a:cubicBezTo>
                <a:cubicBezTo>
                  <a:pt x="222250" y="893233"/>
                  <a:pt x="158750" y="1041400"/>
                  <a:pt x="158750" y="1041400"/>
                </a:cubicBezTo>
              </a:path>
            </a:pathLst>
          </a:custGeom>
          <a:ln w="44450" cap="flat" cmpd="sng" algn="ctr">
            <a:solidFill>
              <a:schemeClr val="accent6">
                <a:lumMod val="75000"/>
              </a:schemeClr>
            </a:solidFill>
            <a:prstDash val="solid"/>
            <a:round/>
            <a:headEnd type="none" w="med" len="med"/>
            <a:tailEnd type="arrow" w="sm"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0" name="Forme libre 9">
            <a:extLst>
              <a:ext uri="{FF2B5EF4-FFF2-40B4-BE49-F238E27FC236}">
                <a16:creationId xmlns:a16="http://schemas.microsoft.com/office/drawing/2014/main" id="{9970599F-A904-C643-A334-E6E13B7F1700}"/>
              </a:ext>
            </a:extLst>
          </p:cNvPr>
          <p:cNvSpPr/>
          <p:nvPr/>
        </p:nvSpPr>
        <p:spPr>
          <a:xfrm flipV="1">
            <a:off x="2327144" y="3999843"/>
            <a:ext cx="37998" cy="759599"/>
          </a:xfrm>
          <a:custGeom>
            <a:avLst/>
            <a:gdLst>
              <a:gd name="connsiteX0" fmla="*/ 44450 w 254000"/>
              <a:gd name="connsiteY0" fmla="*/ 0 h 1041400"/>
              <a:gd name="connsiteX1" fmla="*/ 247650 w 254000"/>
              <a:gd name="connsiteY1" fmla="*/ 165100 h 1041400"/>
              <a:gd name="connsiteX2" fmla="*/ 6350 w 254000"/>
              <a:gd name="connsiteY2" fmla="*/ 292100 h 1041400"/>
              <a:gd name="connsiteX3" fmla="*/ 234950 w 254000"/>
              <a:gd name="connsiteY3" fmla="*/ 469900 h 1041400"/>
              <a:gd name="connsiteX4" fmla="*/ 6350 w 254000"/>
              <a:gd name="connsiteY4" fmla="*/ 635000 h 1041400"/>
              <a:gd name="connsiteX5" fmla="*/ 196850 w 254000"/>
              <a:gd name="connsiteY5" fmla="*/ 825500 h 1041400"/>
              <a:gd name="connsiteX6" fmla="*/ 158750 w 254000"/>
              <a:gd name="connsiteY6" fmla="*/ 10414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 h="1041400">
                <a:moveTo>
                  <a:pt x="44450" y="0"/>
                </a:moveTo>
                <a:cubicBezTo>
                  <a:pt x="149225" y="58208"/>
                  <a:pt x="254000" y="116417"/>
                  <a:pt x="247650" y="165100"/>
                </a:cubicBezTo>
                <a:cubicBezTo>
                  <a:pt x="241300" y="213783"/>
                  <a:pt x="8467" y="241300"/>
                  <a:pt x="6350" y="292100"/>
                </a:cubicBezTo>
                <a:cubicBezTo>
                  <a:pt x="4233" y="342900"/>
                  <a:pt x="234950" y="412750"/>
                  <a:pt x="234950" y="469900"/>
                </a:cubicBezTo>
                <a:cubicBezTo>
                  <a:pt x="234950" y="527050"/>
                  <a:pt x="12700" y="575733"/>
                  <a:pt x="6350" y="635000"/>
                </a:cubicBezTo>
                <a:cubicBezTo>
                  <a:pt x="0" y="694267"/>
                  <a:pt x="171450" y="757767"/>
                  <a:pt x="196850" y="825500"/>
                </a:cubicBezTo>
                <a:cubicBezTo>
                  <a:pt x="222250" y="893233"/>
                  <a:pt x="158750" y="1041400"/>
                  <a:pt x="158750" y="1041400"/>
                </a:cubicBezTo>
              </a:path>
            </a:pathLst>
          </a:custGeom>
          <a:ln w="44450" cap="flat" cmpd="sng" algn="ctr">
            <a:solidFill>
              <a:schemeClr val="accent6">
                <a:lumMod val="75000"/>
              </a:schemeClr>
            </a:solidFill>
            <a:prstDash val="solid"/>
            <a:round/>
            <a:headEnd type="none" w="med" len="med"/>
            <a:tailEnd type="arrow" w="sm"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84314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0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20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3/ LA TEMPERATURE</a:t>
            </a:r>
          </a:p>
        </p:txBody>
      </p:sp>
      <p:sp>
        <p:nvSpPr>
          <p:cNvPr id="8" name="ZoneTexte 7"/>
          <p:cNvSpPr txBox="1"/>
          <p:nvPr/>
        </p:nvSpPr>
        <p:spPr>
          <a:xfrm>
            <a:off x="646113" y="1102509"/>
            <a:ext cx="7848599" cy="1800493"/>
          </a:xfrm>
          <a:prstGeom prst="rect">
            <a:avLst/>
          </a:prstGeom>
          <a:noFill/>
        </p:spPr>
        <p:txBody>
          <a:bodyPr wrap="square" rtlCol="0">
            <a:spAutoFit/>
          </a:bodyPr>
          <a:lstStyle/>
          <a:p>
            <a:pPr algn="ctr">
              <a:spcAft>
                <a:spcPts val="600"/>
              </a:spcAft>
            </a:pPr>
            <a:r>
              <a:rPr lang="fr-FR" sz="1600" b="1" dirty="0">
                <a:solidFill>
                  <a:schemeClr val="accent1"/>
                </a:solidFill>
                <a:latin typeface="+mj-lt"/>
              </a:rPr>
              <a:t>La conduction</a:t>
            </a:r>
          </a:p>
          <a:p>
            <a:pPr algn="ctr">
              <a:spcAft>
                <a:spcPts val="600"/>
              </a:spcAft>
            </a:pPr>
            <a:r>
              <a:rPr lang="fr-FR" sz="1600" dirty="0">
                <a:latin typeface="+mj-lt"/>
              </a:rPr>
              <a:t>Phénomène qui tend à répartir la chaleur dans un corps. </a:t>
            </a:r>
          </a:p>
          <a:p>
            <a:pPr algn="ctr">
              <a:spcAft>
                <a:spcPts val="600"/>
              </a:spcAft>
            </a:pPr>
            <a:r>
              <a:rPr lang="fr-FR" sz="1600" dirty="0">
                <a:latin typeface="+mj-lt"/>
              </a:rPr>
              <a:t>La chaleur des parties chaudes se répand graduellement vers les parties froides.</a:t>
            </a:r>
          </a:p>
          <a:p>
            <a:pPr algn="ctr"/>
            <a:r>
              <a:rPr lang="fr-FR" sz="1600" dirty="0">
                <a:latin typeface="+mj-lt"/>
              </a:rPr>
              <a:t>La transmission de la chaleur dépend du matériau : </a:t>
            </a:r>
          </a:p>
          <a:p>
            <a:pPr algn="ctr"/>
            <a:r>
              <a:rPr lang="fr-FR" sz="1600" dirty="0">
                <a:latin typeface="+mj-lt"/>
              </a:rPr>
              <a:t>L'air et le sol terrestre sec sont des mauvais conducteurs </a:t>
            </a:r>
          </a:p>
          <a:p>
            <a:pPr algn="ctr"/>
            <a:r>
              <a:rPr lang="fr-FR" sz="1600" dirty="0">
                <a:latin typeface="+mj-lt"/>
              </a:rPr>
              <a:t>L'eau est un bon conducteur.</a:t>
            </a:r>
          </a:p>
        </p:txBody>
      </p:sp>
      <p:sp>
        <p:nvSpPr>
          <p:cNvPr id="9" name="ZoneTexte 8"/>
          <p:cNvSpPr txBox="1"/>
          <p:nvPr/>
        </p:nvSpPr>
        <p:spPr>
          <a:xfrm>
            <a:off x="0" y="609600"/>
            <a:ext cx="9144000" cy="369332"/>
          </a:xfrm>
          <a:prstGeom prst="rect">
            <a:avLst/>
          </a:prstGeom>
          <a:noFill/>
        </p:spPr>
        <p:txBody>
          <a:bodyPr wrap="square" rtlCol="0">
            <a:spAutoFit/>
          </a:bodyPr>
          <a:lstStyle/>
          <a:p>
            <a:pPr algn="ctr">
              <a:spcAft>
                <a:spcPts val="600"/>
              </a:spcAft>
            </a:pPr>
            <a:r>
              <a:rPr lang="fr-FR" b="1" dirty="0">
                <a:solidFill>
                  <a:schemeClr val="accent2"/>
                </a:solidFill>
                <a:latin typeface="+mn-lt"/>
              </a:rPr>
              <a:t>Les différents échanges thermiques dans l’atmosphère </a:t>
            </a:r>
          </a:p>
        </p:txBody>
      </p:sp>
      <p:pic>
        <p:nvPicPr>
          <p:cNvPr id="2" name="Image 1"/>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3225799" y="3251200"/>
            <a:ext cx="3211513" cy="2097015"/>
          </a:xfrm>
          <a:prstGeom prst="rect">
            <a:avLst/>
          </a:prstGeom>
        </p:spPr>
      </p:pic>
    </p:spTree>
    <p:extLst>
      <p:ext uri="{BB962C8B-B14F-4D97-AF65-F5344CB8AC3E}">
        <p14:creationId xmlns:p14="http://schemas.microsoft.com/office/powerpoint/2010/main" val="25539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3/ LA TEMPERATURE</a:t>
            </a:r>
          </a:p>
        </p:txBody>
      </p:sp>
      <p:sp>
        <p:nvSpPr>
          <p:cNvPr id="7" name="ZoneTexte 6"/>
          <p:cNvSpPr txBox="1"/>
          <p:nvPr/>
        </p:nvSpPr>
        <p:spPr>
          <a:xfrm>
            <a:off x="127000" y="1017032"/>
            <a:ext cx="8966200" cy="1692771"/>
          </a:xfrm>
          <a:prstGeom prst="rect">
            <a:avLst/>
          </a:prstGeom>
          <a:noFill/>
        </p:spPr>
        <p:txBody>
          <a:bodyPr wrap="square" rtlCol="0">
            <a:spAutoFit/>
          </a:bodyPr>
          <a:lstStyle/>
          <a:p>
            <a:pPr algn="ctr">
              <a:spcAft>
                <a:spcPts val="600"/>
              </a:spcAft>
            </a:pPr>
            <a:r>
              <a:rPr lang="fr-FR" sz="1600" b="1" dirty="0">
                <a:solidFill>
                  <a:schemeClr val="accent1"/>
                </a:solidFill>
                <a:latin typeface="+mj-lt"/>
              </a:rPr>
              <a:t>La convection</a:t>
            </a:r>
          </a:p>
          <a:p>
            <a:pPr algn="ctr">
              <a:spcAft>
                <a:spcPts val="600"/>
              </a:spcAft>
            </a:pPr>
            <a:r>
              <a:rPr lang="fr-FR" sz="1600" dirty="0">
                <a:latin typeface="+mj-lt"/>
              </a:rPr>
              <a:t>Elle ne s'applique qu'aux gaz et aux liquides et nécessite un mouvement.</a:t>
            </a:r>
          </a:p>
          <a:p>
            <a:pPr algn="ctr">
              <a:spcAft>
                <a:spcPts val="600"/>
              </a:spcAft>
            </a:pPr>
            <a:r>
              <a:rPr lang="fr-FR" sz="1600" dirty="0">
                <a:latin typeface="+mj-lt"/>
              </a:rPr>
              <a:t>Si une partie d'un gaz ou d'un liquide est chauffée, sa densité diminue et il monte. </a:t>
            </a:r>
          </a:p>
          <a:p>
            <a:pPr algn="ctr">
              <a:spcAft>
                <a:spcPts val="600"/>
              </a:spcAft>
            </a:pPr>
            <a:r>
              <a:rPr lang="fr-FR" sz="1600" dirty="0">
                <a:latin typeface="+mj-lt"/>
              </a:rPr>
              <a:t>Il est remplacé par un volume égal venant des couches  plus froides.</a:t>
            </a:r>
          </a:p>
          <a:p>
            <a:pPr algn="ctr"/>
            <a:r>
              <a:rPr lang="fr-FR" sz="1600" dirty="0">
                <a:latin typeface="+mj-lt"/>
              </a:rPr>
              <a:t>Il s'établit ainsi des courants verticaux ascendants et descendants appelés courants convectifs</a:t>
            </a:r>
            <a:r>
              <a:rPr lang="fr-FR" dirty="0">
                <a:latin typeface="+mj-lt"/>
              </a:rPr>
              <a:t>.</a:t>
            </a:r>
          </a:p>
        </p:txBody>
      </p:sp>
      <p:sp>
        <p:nvSpPr>
          <p:cNvPr id="9" name="ZoneTexte 8"/>
          <p:cNvSpPr txBox="1"/>
          <p:nvPr/>
        </p:nvSpPr>
        <p:spPr>
          <a:xfrm>
            <a:off x="0" y="609600"/>
            <a:ext cx="9144000" cy="369332"/>
          </a:xfrm>
          <a:prstGeom prst="rect">
            <a:avLst/>
          </a:prstGeom>
          <a:noFill/>
        </p:spPr>
        <p:txBody>
          <a:bodyPr wrap="square" rtlCol="0">
            <a:spAutoFit/>
          </a:bodyPr>
          <a:lstStyle/>
          <a:p>
            <a:pPr algn="ctr">
              <a:spcAft>
                <a:spcPts val="600"/>
              </a:spcAft>
            </a:pPr>
            <a:r>
              <a:rPr lang="fr-FR" b="1" dirty="0">
                <a:solidFill>
                  <a:schemeClr val="accent2"/>
                </a:solidFill>
                <a:latin typeface="+mn-lt"/>
              </a:rPr>
              <a:t>Les différents échanges thermiques dans l’atmosphère </a:t>
            </a:r>
          </a:p>
        </p:txBody>
      </p:sp>
      <p:pic>
        <p:nvPicPr>
          <p:cNvPr id="3" name="Image 2" descr="Convectio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67769" y="3120781"/>
            <a:ext cx="3996531" cy="2562468"/>
          </a:xfrm>
          <a:prstGeom prst="rect">
            <a:avLst/>
          </a:prstGeom>
        </p:spPr>
      </p:pic>
    </p:spTree>
    <p:extLst>
      <p:ext uri="{BB962C8B-B14F-4D97-AF65-F5344CB8AC3E}">
        <p14:creationId xmlns:p14="http://schemas.microsoft.com/office/powerpoint/2010/main" val="1894492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3/ LA TEMPERATURE</a:t>
            </a:r>
          </a:p>
        </p:txBody>
      </p:sp>
      <p:sp>
        <p:nvSpPr>
          <p:cNvPr id="7" name="ZoneTexte 6"/>
          <p:cNvSpPr txBox="1"/>
          <p:nvPr/>
        </p:nvSpPr>
        <p:spPr>
          <a:xfrm>
            <a:off x="127000" y="1055539"/>
            <a:ext cx="8966200" cy="692497"/>
          </a:xfrm>
          <a:prstGeom prst="rect">
            <a:avLst/>
          </a:prstGeom>
          <a:noFill/>
        </p:spPr>
        <p:txBody>
          <a:bodyPr wrap="square" rtlCol="0">
            <a:spAutoFit/>
          </a:bodyPr>
          <a:lstStyle/>
          <a:p>
            <a:pPr algn="ctr">
              <a:spcAft>
                <a:spcPts val="600"/>
              </a:spcAft>
            </a:pPr>
            <a:r>
              <a:rPr lang="fr-FR" b="1" dirty="0">
                <a:solidFill>
                  <a:schemeClr val="accent1"/>
                </a:solidFill>
                <a:latin typeface="+mj-lt"/>
              </a:rPr>
              <a:t>En résumé</a:t>
            </a:r>
          </a:p>
          <a:p>
            <a:pPr algn="ctr">
              <a:spcAft>
                <a:spcPts val="600"/>
              </a:spcAft>
            </a:pPr>
            <a:r>
              <a:rPr lang="fr-FR" sz="1600" dirty="0">
                <a:latin typeface="+mj-lt"/>
              </a:rPr>
              <a:t>Les échanges de chaleur dans l’atmosphère se font selon 3 principes :</a:t>
            </a:r>
          </a:p>
        </p:txBody>
      </p:sp>
      <p:sp>
        <p:nvSpPr>
          <p:cNvPr id="9" name="ZoneTexte 8"/>
          <p:cNvSpPr txBox="1"/>
          <p:nvPr/>
        </p:nvSpPr>
        <p:spPr>
          <a:xfrm>
            <a:off x="0" y="609600"/>
            <a:ext cx="9144000" cy="369332"/>
          </a:xfrm>
          <a:prstGeom prst="rect">
            <a:avLst/>
          </a:prstGeom>
          <a:noFill/>
        </p:spPr>
        <p:txBody>
          <a:bodyPr wrap="square" rtlCol="0">
            <a:spAutoFit/>
          </a:bodyPr>
          <a:lstStyle/>
          <a:p>
            <a:pPr algn="ctr">
              <a:spcAft>
                <a:spcPts val="600"/>
              </a:spcAft>
            </a:pPr>
            <a:r>
              <a:rPr lang="fr-FR" b="1" dirty="0">
                <a:solidFill>
                  <a:schemeClr val="accent2"/>
                </a:solidFill>
                <a:latin typeface="+mn-lt"/>
              </a:rPr>
              <a:t>Les différents échanges thermiques dans l’atmosphère </a:t>
            </a:r>
          </a:p>
        </p:txBody>
      </p:sp>
      <p:pic>
        <p:nvPicPr>
          <p:cNvPr id="2" name="Image 1" descr="RésuméChaleur.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97038" y="2034337"/>
            <a:ext cx="5746750" cy="4140607"/>
          </a:xfrm>
          <a:prstGeom prst="rect">
            <a:avLst/>
          </a:prstGeom>
        </p:spPr>
      </p:pic>
      <p:sp>
        <p:nvSpPr>
          <p:cNvPr id="8" name="Oval 24"/>
          <p:cNvSpPr>
            <a:spLocks noChangeAspect="1" noChangeArrowheads="1"/>
          </p:cNvSpPr>
          <p:nvPr/>
        </p:nvSpPr>
        <p:spPr bwMode="auto">
          <a:xfrm>
            <a:off x="6032500" y="4715908"/>
            <a:ext cx="1473200" cy="567292"/>
          </a:xfrm>
          <a:prstGeom prst="ellipse">
            <a:avLst/>
          </a:prstGeom>
          <a:noFill/>
          <a:ln w="28575" cmpd="sng">
            <a:solidFill>
              <a:srgbClr val="FF0000"/>
            </a:solidFill>
            <a:headEnd/>
            <a:tailEnd/>
          </a:ln>
        </p:spPr>
        <p:style>
          <a:lnRef idx="0">
            <a:schemeClr val="dk1"/>
          </a:lnRef>
          <a:fillRef idx="3">
            <a:schemeClr val="dk1"/>
          </a:fillRef>
          <a:effectRef idx="3">
            <a:schemeClr val="dk1"/>
          </a:effectRef>
          <a:fontRef idx="minor">
            <a:schemeClr val="lt1"/>
          </a:fontRef>
        </p:style>
        <p:txBody>
          <a:bodyPr wrap="none" anchor="ctr">
            <a:prstTxWarp prst="textNoShape">
              <a:avLst/>
            </a:prstTxWarp>
          </a:bodyPr>
          <a:lstStyle/>
          <a:p>
            <a:pPr eaLnBrk="1" hangingPunct="1">
              <a:spcBef>
                <a:spcPct val="0"/>
              </a:spcBef>
            </a:pPr>
            <a:endParaRPr lang="fr-FR" sz="1800" b="0">
              <a:latin typeface="Arial" charset="0"/>
            </a:endParaRPr>
          </a:p>
        </p:txBody>
      </p:sp>
      <p:sp>
        <p:nvSpPr>
          <p:cNvPr id="10" name="Oval 24"/>
          <p:cNvSpPr>
            <a:spLocks noChangeAspect="1" noChangeArrowheads="1"/>
          </p:cNvSpPr>
          <p:nvPr/>
        </p:nvSpPr>
        <p:spPr bwMode="auto">
          <a:xfrm>
            <a:off x="4013200" y="2645808"/>
            <a:ext cx="1473200" cy="567292"/>
          </a:xfrm>
          <a:prstGeom prst="ellipse">
            <a:avLst/>
          </a:prstGeom>
          <a:noFill/>
          <a:ln w="28575" cmpd="sng">
            <a:solidFill>
              <a:srgbClr val="FF0000"/>
            </a:solidFill>
            <a:headEnd/>
            <a:tailEnd/>
          </a:ln>
        </p:spPr>
        <p:style>
          <a:lnRef idx="0">
            <a:schemeClr val="dk1"/>
          </a:lnRef>
          <a:fillRef idx="3">
            <a:schemeClr val="dk1"/>
          </a:fillRef>
          <a:effectRef idx="3">
            <a:schemeClr val="dk1"/>
          </a:effectRef>
          <a:fontRef idx="minor">
            <a:schemeClr val="lt1"/>
          </a:fontRef>
        </p:style>
        <p:txBody>
          <a:bodyPr wrap="none" anchor="ctr">
            <a:prstTxWarp prst="textNoShape">
              <a:avLst/>
            </a:prstTxWarp>
          </a:bodyPr>
          <a:lstStyle/>
          <a:p>
            <a:pPr eaLnBrk="1" hangingPunct="1">
              <a:spcBef>
                <a:spcPct val="0"/>
              </a:spcBef>
            </a:pPr>
            <a:endParaRPr lang="fr-FR" sz="1800" b="0">
              <a:latin typeface="Arial" charset="0"/>
            </a:endParaRPr>
          </a:p>
        </p:txBody>
      </p:sp>
      <p:sp>
        <p:nvSpPr>
          <p:cNvPr id="11" name="Oval 24"/>
          <p:cNvSpPr>
            <a:spLocks noChangeAspect="1" noChangeArrowheads="1"/>
          </p:cNvSpPr>
          <p:nvPr/>
        </p:nvSpPr>
        <p:spPr bwMode="auto">
          <a:xfrm>
            <a:off x="1862138" y="2823608"/>
            <a:ext cx="1473200" cy="567292"/>
          </a:xfrm>
          <a:prstGeom prst="ellipse">
            <a:avLst/>
          </a:prstGeom>
          <a:noFill/>
          <a:ln w="28575" cmpd="sng">
            <a:solidFill>
              <a:srgbClr val="FF0000"/>
            </a:solidFill>
            <a:headEnd/>
            <a:tailEnd/>
          </a:ln>
        </p:spPr>
        <p:style>
          <a:lnRef idx="0">
            <a:schemeClr val="dk1"/>
          </a:lnRef>
          <a:fillRef idx="3">
            <a:schemeClr val="dk1"/>
          </a:fillRef>
          <a:effectRef idx="3">
            <a:schemeClr val="dk1"/>
          </a:effectRef>
          <a:fontRef idx="minor">
            <a:schemeClr val="lt1"/>
          </a:fontRef>
        </p:style>
        <p:txBody>
          <a:bodyPr wrap="none" anchor="ctr">
            <a:prstTxWarp prst="textNoShape">
              <a:avLst/>
            </a:prstTxWarp>
          </a:bodyPr>
          <a:lstStyle/>
          <a:p>
            <a:pPr eaLnBrk="1" hangingPunct="1">
              <a:spcBef>
                <a:spcPct val="0"/>
              </a:spcBef>
            </a:pPr>
            <a:endParaRPr lang="fr-FR" sz="1800" b="0">
              <a:latin typeface="Arial" charset="0"/>
            </a:endParaRPr>
          </a:p>
        </p:txBody>
      </p:sp>
    </p:spTree>
    <p:extLst>
      <p:ext uri="{BB962C8B-B14F-4D97-AF65-F5344CB8AC3E}">
        <p14:creationId xmlns:p14="http://schemas.microsoft.com/office/powerpoint/2010/main" val="213640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utoShape 2"/>
          <p:cNvSpPr>
            <a:spLocks noChangeArrowheads="1"/>
          </p:cNvSpPr>
          <p:nvPr/>
        </p:nvSpPr>
        <p:spPr bwMode="auto">
          <a:xfrm>
            <a:off x="914400" y="1744662"/>
            <a:ext cx="6965950" cy="3910015"/>
          </a:xfrm>
          <a:prstGeom prst="roundRect">
            <a:avLst>
              <a:gd name="adj" fmla="val 475"/>
            </a:avLst>
          </a:prstGeom>
          <a:gradFill rotWithShape="0">
            <a:gsLst>
              <a:gs pos="100000">
                <a:srgbClr val="B6DDE8"/>
              </a:gs>
              <a:gs pos="8000">
                <a:schemeClr val="bg2"/>
              </a:gs>
            </a:gsLst>
            <a:lin ang="5400000" scaled="1"/>
          </a:gradFill>
          <a:ln w="12700">
            <a:solidFill>
              <a:srgbClr val="92CDDC"/>
            </a:solidFill>
            <a:round/>
            <a:headEnd/>
            <a:tailEnd/>
          </a:ln>
          <a:effectLst>
            <a:outerShdw blurRad="63500" dist="29783" dir="3885598"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fr-FR" dirty="0"/>
          </a:p>
        </p:txBody>
      </p:sp>
      <p:grpSp>
        <p:nvGrpSpPr>
          <p:cNvPr id="2" name="Group 13"/>
          <p:cNvGrpSpPr>
            <a:grpSpLocks/>
          </p:cNvGrpSpPr>
          <p:nvPr/>
        </p:nvGrpSpPr>
        <p:grpSpPr bwMode="auto">
          <a:xfrm>
            <a:off x="904875" y="1744663"/>
            <a:ext cx="6975475" cy="3910012"/>
            <a:chOff x="570" y="1099"/>
            <a:chExt cx="4394" cy="2463"/>
          </a:xfrm>
        </p:grpSpPr>
        <p:grpSp>
          <p:nvGrpSpPr>
            <p:cNvPr id="3" name="Group 6"/>
            <p:cNvGrpSpPr>
              <a:grpSpLocks/>
            </p:cNvGrpSpPr>
            <p:nvPr/>
          </p:nvGrpSpPr>
          <p:grpSpPr bwMode="auto">
            <a:xfrm>
              <a:off x="570" y="1099"/>
              <a:ext cx="4394" cy="2462"/>
              <a:chOff x="910" y="1099"/>
              <a:chExt cx="4394" cy="2462"/>
            </a:xfrm>
          </p:grpSpPr>
          <p:sp>
            <p:nvSpPr>
              <p:cNvPr id="2052" name="Line 4"/>
              <p:cNvSpPr>
                <a:spLocks noChangeShapeType="1"/>
              </p:cNvSpPr>
              <p:nvPr/>
            </p:nvSpPr>
            <p:spPr bwMode="auto">
              <a:xfrm flipV="1">
                <a:off x="910" y="1099"/>
                <a:ext cx="0" cy="2462"/>
              </a:xfrm>
              <a:prstGeom prst="line">
                <a:avLst/>
              </a:prstGeom>
              <a:noFill/>
              <a:ln w="9525">
                <a:solidFill>
                  <a:schemeClr val="tx1"/>
                </a:solidFill>
                <a:round/>
                <a:headEnd/>
                <a:tailEnd type="triangle" w="med" len="med"/>
              </a:ln>
              <a:effectLst/>
            </p:spPr>
            <p:txBody>
              <a:bodyPr>
                <a:prstTxWarp prst="textNoShape">
                  <a:avLst/>
                </a:prstTxWarp>
              </a:bodyPr>
              <a:lstStyle/>
              <a:p>
                <a:endParaRPr lang="fr-FR"/>
              </a:p>
            </p:txBody>
          </p:sp>
          <p:sp>
            <p:nvSpPr>
              <p:cNvPr id="2053" name="Line 5"/>
              <p:cNvSpPr>
                <a:spLocks noChangeShapeType="1"/>
              </p:cNvSpPr>
              <p:nvPr/>
            </p:nvSpPr>
            <p:spPr bwMode="auto">
              <a:xfrm>
                <a:off x="910" y="3561"/>
                <a:ext cx="4394" cy="0"/>
              </a:xfrm>
              <a:prstGeom prst="line">
                <a:avLst/>
              </a:prstGeom>
              <a:noFill/>
              <a:ln w="9525">
                <a:solidFill>
                  <a:schemeClr val="tx1"/>
                </a:solidFill>
                <a:round/>
                <a:headEnd/>
                <a:tailEnd/>
              </a:ln>
              <a:effectLst/>
            </p:spPr>
            <p:txBody>
              <a:bodyPr>
                <a:prstTxWarp prst="textNoShape">
                  <a:avLst/>
                </a:prstTxWarp>
              </a:bodyPr>
              <a:lstStyle/>
              <a:p>
                <a:endParaRPr lang="fr-FR"/>
              </a:p>
            </p:txBody>
          </p:sp>
        </p:grpSp>
        <p:sp>
          <p:nvSpPr>
            <p:cNvPr id="2055" name="Line 7"/>
            <p:cNvSpPr>
              <a:spLocks noChangeShapeType="1"/>
            </p:cNvSpPr>
            <p:nvPr/>
          </p:nvSpPr>
          <p:spPr bwMode="auto">
            <a:xfrm>
              <a:off x="1554" y="3448"/>
              <a:ext cx="0" cy="113"/>
            </a:xfrm>
            <a:prstGeom prst="line">
              <a:avLst/>
            </a:prstGeom>
            <a:noFill/>
            <a:ln w="9525">
              <a:solidFill>
                <a:schemeClr val="tx1"/>
              </a:solidFill>
              <a:round/>
              <a:headEnd/>
              <a:tailEnd/>
            </a:ln>
            <a:effectLst/>
          </p:spPr>
          <p:txBody>
            <a:bodyPr>
              <a:prstTxWarp prst="textNoShape">
                <a:avLst/>
              </a:prstTxWarp>
            </a:bodyPr>
            <a:lstStyle/>
            <a:p>
              <a:endParaRPr lang="fr-FR"/>
            </a:p>
          </p:txBody>
        </p:sp>
        <p:sp>
          <p:nvSpPr>
            <p:cNvPr id="2056" name="Line 8"/>
            <p:cNvSpPr>
              <a:spLocks noChangeShapeType="1"/>
            </p:cNvSpPr>
            <p:nvPr/>
          </p:nvSpPr>
          <p:spPr bwMode="auto">
            <a:xfrm>
              <a:off x="2615" y="3449"/>
              <a:ext cx="0" cy="113"/>
            </a:xfrm>
            <a:prstGeom prst="line">
              <a:avLst/>
            </a:prstGeom>
            <a:noFill/>
            <a:ln w="9525">
              <a:solidFill>
                <a:schemeClr val="tx1"/>
              </a:solidFill>
              <a:round/>
              <a:headEnd/>
              <a:tailEnd/>
            </a:ln>
            <a:effectLst/>
          </p:spPr>
          <p:txBody>
            <a:bodyPr>
              <a:prstTxWarp prst="textNoShape">
                <a:avLst/>
              </a:prstTxWarp>
            </a:bodyPr>
            <a:lstStyle/>
            <a:p>
              <a:endParaRPr lang="fr-FR"/>
            </a:p>
          </p:txBody>
        </p:sp>
        <p:sp>
          <p:nvSpPr>
            <p:cNvPr id="2059" name="Line 11"/>
            <p:cNvSpPr>
              <a:spLocks noChangeShapeType="1"/>
            </p:cNvSpPr>
            <p:nvPr/>
          </p:nvSpPr>
          <p:spPr bwMode="auto">
            <a:xfrm>
              <a:off x="3675" y="3448"/>
              <a:ext cx="0" cy="113"/>
            </a:xfrm>
            <a:prstGeom prst="line">
              <a:avLst/>
            </a:prstGeom>
            <a:noFill/>
            <a:ln w="9525">
              <a:solidFill>
                <a:schemeClr val="tx1"/>
              </a:solidFill>
              <a:round/>
              <a:headEnd/>
              <a:tailEnd/>
            </a:ln>
            <a:effectLst/>
          </p:spPr>
          <p:txBody>
            <a:bodyPr>
              <a:prstTxWarp prst="textNoShape">
                <a:avLst/>
              </a:prstTxWarp>
            </a:bodyPr>
            <a:lstStyle/>
            <a:p>
              <a:endParaRPr lang="fr-FR"/>
            </a:p>
          </p:txBody>
        </p:sp>
        <p:sp>
          <p:nvSpPr>
            <p:cNvPr id="2060" name="Line 12"/>
            <p:cNvSpPr>
              <a:spLocks noChangeShapeType="1"/>
            </p:cNvSpPr>
            <p:nvPr/>
          </p:nvSpPr>
          <p:spPr bwMode="auto">
            <a:xfrm>
              <a:off x="4622" y="3448"/>
              <a:ext cx="0" cy="113"/>
            </a:xfrm>
            <a:prstGeom prst="line">
              <a:avLst/>
            </a:prstGeom>
            <a:noFill/>
            <a:ln w="9525">
              <a:solidFill>
                <a:schemeClr val="tx1"/>
              </a:solidFill>
              <a:round/>
              <a:headEnd/>
              <a:tailEnd/>
            </a:ln>
            <a:effectLst/>
          </p:spPr>
          <p:txBody>
            <a:bodyPr>
              <a:prstTxWarp prst="textNoShape">
                <a:avLst/>
              </a:prstTxWarp>
            </a:bodyPr>
            <a:lstStyle/>
            <a:p>
              <a:endParaRPr lang="fr-FR"/>
            </a:p>
          </p:txBody>
        </p:sp>
      </p:grpSp>
      <p:sp>
        <p:nvSpPr>
          <p:cNvPr id="2064" name="Text Box 16"/>
          <p:cNvSpPr txBox="1">
            <a:spLocks noChangeArrowheads="1"/>
          </p:cNvSpPr>
          <p:nvPr/>
        </p:nvSpPr>
        <p:spPr bwMode="auto">
          <a:xfrm>
            <a:off x="822325" y="5629275"/>
            <a:ext cx="720725" cy="338554"/>
          </a:xfrm>
          <a:prstGeom prst="rect">
            <a:avLst/>
          </a:prstGeom>
          <a:noFill/>
          <a:ln w="9525">
            <a:noFill/>
            <a:miter lim="800000"/>
            <a:headEnd/>
            <a:tailEnd/>
          </a:ln>
          <a:effectLst/>
        </p:spPr>
        <p:txBody>
          <a:bodyPr>
            <a:prstTxWarp prst="textNoShape">
              <a:avLst/>
            </a:prstTxWarp>
            <a:spAutoFit/>
          </a:bodyPr>
          <a:lstStyle/>
          <a:p>
            <a:pPr>
              <a:spcBef>
                <a:spcPct val="50000"/>
              </a:spcBef>
            </a:pPr>
            <a:r>
              <a:rPr lang="fr-FR" sz="1600">
                <a:latin typeface="+mj-lt"/>
              </a:rPr>
              <a:t>0 h</a:t>
            </a:r>
          </a:p>
        </p:txBody>
      </p:sp>
      <p:sp>
        <p:nvSpPr>
          <p:cNvPr id="2065" name="Text Box 17"/>
          <p:cNvSpPr txBox="1">
            <a:spLocks noChangeArrowheads="1"/>
          </p:cNvSpPr>
          <p:nvPr/>
        </p:nvSpPr>
        <p:spPr bwMode="auto">
          <a:xfrm>
            <a:off x="2144713" y="5629275"/>
            <a:ext cx="720725" cy="338554"/>
          </a:xfrm>
          <a:prstGeom prst="rect">
            <a:avLst/>
          </a:prstGeom>
          <a:noFill/>
          <a:ln w="9525">
            <a:noFill/>
            <a:miter lim="800000"/>
            <a:headEnd/>
            <a:tailEnd/>
          </a:ln>
          <a:effectLst/>
        </p:spPr>
        <p:txBody>
          <a:bodyPr>
            <a:prstTxWarp prst="textNoShape">
              <a:avLst/>
            </a:prstTxWarp>
            <a:spAutoFit/>
          </a:bodyPr>
          <a:lstStyle/>
          <a:p>
            <a:pPr>
              <a:spcBef>
                <a:spcPct val="50000"/>
              </a:spcBef>
            </a:pPr>
            <a:r>
              <a:rPr lang="fr-FR" sz="1600" dirty="0">
                <a:latin typeface="+mj-lt"/>
                <a:cs typeface="Trebuchet MS"/>
              </a:rPr>
              <a:t>6 h</a:t>
            </a:r>
          </a:p>
        </p:txBody>
      </p:sp>
      <p:sp>
        <p:nvSpPr>
          <p:cNvPr id="2066" name="Text Box 18"/>
          <p:cNvSpPr txBox="1">
            <a:spLocks noChangeArrowheads="1"/>
          </p:cNvSpPr>
          <p:nvPr/>
        </p:nvSpPr>
        <p:spPr bwMode="auto">
          <a:xfrm>
            <a:off x="3889375" y="5629275"/>
            <a:ext cx="720725" cy="338554"/>
          </a:xfrm>
          <a:prstGeom prst="rect">
            <a:avLst/>
          </a:prstGeom>
          <a:noFill/>
          <a:ln w="9525">
            <a:noFill/>
            <a:miter lim="800000"/>
            <a:headEnd/>
            <a:tailEnd/>
          </a:ln>
          <a:effectLst/>
        </p:spPr>
        <p:txBody>
          <a:bodyPr>
            <a:prstTxWarp prst="textNoShape">
              <a:avLst/>
            </a:prstTxWarp>
            <a:spAutoFit/>
          </a:bodyPr>
          <a:lstStyle/>
          <a:p>
            <a:pPr>
              <a:spcBef>
                <a:spcPct val="50000"/>
              </a:spcBef>
            </a:pPr>
            <a:r>
              <a:rPr lang="fr-FR" sz="1600" dirty="0">
                <a:latin typeface="+mj-lt"/>
                <a:cs typeface="Trebuchet MS"/>
              </a:rPr>
              <a:t>12 h</a:t>
            </a:r>
          </a:p>
        </p:txBody>
      </p:sp>
      <p:sp>
        <p:nvSpPr>
          <p:cNvPr id="2067" name="Text Box 19"/>
          <p:cNvSpPr txBox="1">
            <a:spLocks noChangeArrowheads="1"/>
          </p:cNvSpPr>
          <p:nvPr/>
        </p:nvSpPr>
        <p:spPr bwMode="auto">
          <a:xfrm>
            <a:off x="5513388" y="5629275"/>
            <a:ext cx="720725" cy="338554"/>
          </a:xfrm>
          <a:prstGeom prst="rect">
            <a:avLst/>
          </a:prstGeom>
          <a:noFill/>
          <a:ln w="9525">
            <a:noFill/>
            <a:miter lim="800000"/>
            <a:headEnd/>
            <a:tailEnd/>
          </a:ln>
          <a:effectLst/>
        </p:spPr>
        <p:txBody>
          <a:bodyPr>
            <a:prstTxWarp prst="textNoShape">
              <a:avLst/>
            </a:prstTxWarp>
            <a:spAutoFit/>
          </a:bodyPr>
          <a:lstStyle/>
          <a:p>
            <a:pPr>
              <a:spcBef>
                <a:spcPct val="50000"/>
              </a:spcBef>
            </a:pPr>
            <a:r>
              <a:rPr lang="fr-FR" sz="1600" dirty="0">
                <a:latin typeface="+mj-lt"/>
                <a:cs typeface="Trebuchet MS"/>
              </a:rPr>
              <a:t>18 h</a:t>
            </a:r>
          </a:p>
        </p:txBody>
      </p:sp>
      <p:sp>
        <p:nvSpPr>
          <p:cNvPr id="2068" name="Text Box 20"/>
          <p:cNvSpPr txBox="1">
            <a:spLocks noChangeArrowheads="1"/>
          </p:cNvSpPr>
          <p:nvPr/>
        </p:nvSpPr>
        <p:spPr bwMode="auto">
          <a:xfrm>
            <a:off x="7015163" y="5629275"/>
            <a:ext cx="720725" cy="338554"/>
          </a:xfrm>
          <a:prstGeom prst="rect">
            <a:avLst/>
          </a:prstGeom>
          <a:noFill/>
          <a:ln w="9525">
            <a:noFill/>
            <a:miter lim="800000"/>
            <a:headEnd/>
            <a:tailEnd/>
          </a:ln>
          <a:effectLst/>
        </p:spPr>
        <p:txBody>
          <a:bodyPr>
            <a:prstTxWarp prst="textNoShape">
              <a:avLst/>
            </a:prstTxWarp>
            <a:spAutoFit/>
          </a:bodyPr>
          <a:lstStyle/>
          <a:p>
            <a:pPr>
              <a:spcBef>
                <a:spcPct val="50000"/>
              </a:spcBef>
            </a:pPr>
            <a:r>
              <a:rPr lang="fr-FR" sz="1600" dirty="0">
                <a:latin typeface="+mj-lt"/>
                <a:cs typeface="Trebuchet MS"/>
              </a:rPr>
              <a:t>24 h</a:t>
            </a:r>
          </a:p>
        </p:txBody>
      </p:sp>
      <p:pic>
        <p:nvPicPr>
          <p:cNvPr id="2081" name="Picture 33" descr="sun"/>
          <p:cNvPicPr>
            <a:picLocks noChangeAspect="1" noChangeArrowheads="1" noCrop="1"/>
          </p:cNvPicPr>
          <p:nvPr/>
        </p:nvPicPr>
        <p:blipFill>
          <a:blip r:embed="rId2"/>
          <a:srcRect/>
          <a:stretch>
            <a:fillRect/>
          </a:stretch>
        </p:blipFill>
        <p:spPr bwMode="auto">
          <a:xfrm>
            <a:off x="2231612" y="4290188"/>
            <a:ext cx="705625" cy="705625"/>
          </a:xfrm>
          <a:prstGeom prst="rect">
            <a:avLst/>
          </a:prstGeom>
          <a:noFill/>
        </p:spPr>
      </p:pic>
      <p:sp>
        <p:nvSpPr>
          <p:cNvPr id="2069" name="Text Box 21"/>
          <p:cNvSpPr txBox="1">
            <a:spLocks noChangeArrowheads="1"/>
          </p:cNvSpPr>
          <p:nvPr/>
        </p:nvSpPr>
        <p:spPr bwMode="auto">
          <a:xfrm>
            <a:off x="360362" y="1679575"/>
            <a:ext cx="720725" cy="338554"/>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fr-FR" sz="1600" dirty="0">
                <a:effectLst>
                  <a:outerShdw blurRad="50800" dist="38100" dir="2700000">
                    <a:srgbClr val="000000"/>
                  </a:outerShdw>
                </a:effectLst>
                <a:latin typeface="Trebuchet MS"/>
                <a:cs typeface="Trebuchet MS"/>
              </a:rPr>
              <a:t>T°</a:t>
            </a:r>
          </a:p>
        </p:txBody>
      </p:sp>
      <p:sp>
        <p:nvSpPr>
          <p:cNvPr id="2070" name="Freeform 22"/>
          <p:cNvSpPr>
            <a:spLocks/>
          </p:cNvSpPr>
          <p:nvPr/>
        </p:nvSpPr>
        <p:spPr bwMode="auto">
          <a:xfrm>
            <a:off x="914400" y="3016250"/>
            <a:ext cx="6784975" cy="2222500"/>
          </a:xfrm>
          <a:custGeom>
            <a:avLst/>
            <a:gdLst/>
            <a:ahLst/>
            <a:cxnLst>
              <a:cxn ang="0">
                <a:pos x="0" y="884"/>
              </a:cxn>
              <a:cxn ang="0">
                <a:pos x="1168" y="1260"/>
              </a:cxn>
              <a:cxn ang="0">
                <a:pos x="2359" y="47"/>
              </a:cxn>
              <a:cxn ang="0">
                <a:pos x="4274" y="980"/>
              </a:cxn>
            </a:cxnLst>
            <a:rect l="0" t="0" r="r" b="b"/>
            <a:pathLst>
              <a:path w="4274" h="1400">
                <a:moveTo>
                  <a:pt x="0" y="884"/>
                </a:moveTo>
                <a:cubicBezTo>
                  <a:pt x="195" y="947"/>
                  <a:pt x="775" y="1400"/>
                  <a:pt x="1168" y="1260"/>
                </a:cubicBezTo>
                <a:cubicBezTo>
                  <a:pt x="1561" y="1120"/>
                  <a:pt x="1841" y="94"/>
                  <a:pt x="2359" y="47"/>
                </a:cubicBezTo>
                <a:cubicBezTo>
                  <a:pt x="2877" y="0"/>
                  <a:pt x="3875" y="786"/>
                  <a:pt x="4274" y="980"/>
                </a:cubicBezTo>
              </a:path>
            </a:pathLst>
          </a:custGeom>
          <a:noFill/>
          <a:ln w="19050" cap="flat" cmpd="sng" algn="ctr">
            <a:solidFill>
              <a:srgbClr val="FF0000"/>
            </a:solidFill>
            <a:prstDash val="solid"/>
            <a:round/>
            <a:headEnd type="none" w="med" len="med"/>
            <a:tailEnd type="none" w="med" len="med"/>
          </a:ln>
          <a:effectLst/>
        </p:spPr>
        <p:txBody>
          <a:bodyPr>
            <a:prstTxWarp prst="textNoShape">
              <a:avLst/>
            </a:prstTxWarp>
          </a:bodyPr>
          <a:lstStyle/>
          <a:p>
            <a:endParaRPr lang="fr-FR"/>
          </a:p>
        </p:txBody>
      </p:sp>
      <p:grpSp>
        <p:nvGrpSpPr>
          <p:cNvPr id="4" name="Group 37"/>
          <p:cNvGrpSpPr>
            <a:grpSpLocks/>
          </p:cNvGrpSpPr>
          <p:nvPr/>
        </p:nvGrpSpPr>
        <p:grpSpPr bwMode="auto">
          <a:xfrm>
            <a:off x="3821113" y="2063751"/>
            <a:ext cx="1624013" cy="3590925"/>
            <a:chOff x="2407" y="1300"/>
            <a:chExt cx="1023" cy="2262"/>
          </a:xfrm>
        </p:grpSpPr>
        <p:sp>
          <p:nvSpPr>
            <p:cNvPr id="2063" name="Line 15"/>
            <p:cNvSpPr>
              <a:spLocks noChangeShapeType="1"/>
            </p:cNvSpPr>
            <p:nvPr/>
          </p:nvSpPr>
          <p:spPr bwMode="auto">
            <a:xfrm flipV="1">
              <a:off x="2918" y="1933"/>
              <a:ext cx="0" cy="1629"/>
            </a:xfrm>
            <a:prstGeom prst="line">
              <a:avLst/>
            </a:prstGeom>
            <a:noFill/>
            <a:ln w="9525">
              <a:solidFill>
                <a:schemeClr val="tx1"/>
              </a:solidFill>
              <a:prstDash val="dash"/>
              <a:round/>
              <a:headEnd type="triangle"/>
              <a:tailEnd/>
            </a:ln>
            <a:effectLst/>
          </p:spPr>
          <p:txBody>
            <a:bodyPr>
              <a:prstTxWarp prst="textNoShape">
                <a:avLst/>
              </a:prstTxWarp>
            </a:bodyPr>
            <a:lstStyle/>
            <a:p>
              <a:endParaRPr lang="fr-FR"/>
            </a:p>
          </p:txBody>
        </p:sp>
        <p:sp>
          <p:nvSpPr>
            <p:cNvPr id="2072" name="Text Box 24"/>
            <p:cNvSpPr txBox="1">
              <a:spLocks noChangeArrowheads="1"/>
            </p:cNvSpPr>
            <p:nvPr/>
          </p:nvSpPr>
          <p:spPr bwMode="auto">
            <a:xfrm>
              <a:off x="2407" y="1300"/>
              <a:ext cx="1023" cy="213"/>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fr-FR" sz="1600" dirty="0">
                  <a:solidFill>
                    <a:srgbClr val="000000"/>
                  </a:solidFill>
                  <a:latin typeface="Trebuchet MS"/>
                  <a:cs typeface="Trebuchet MS"/>
                </a:rPr>
                <a:t>Zénith + 2h.</a:t>
              </a:r>
            </a:p>
          </p:txBody>
        </p:sp>
      </p:grpSp>
      <p:grpSp>
        <p:nvGrpSpPr>
          <p:cNvPr id="5" name="Group 36"/>
          <p:cNvGrpSpPr>
            <a:grpSpLocks/>
          </p:cNvGrpSpPr>
          <p:nvPr/>
        </p:nvGrpSpPr>
        <p:grpSpPr bwMode="auto">
          <a:xfrm>
            <a:off x="1852613" y="4000500"/>
            <a:ext cx="1563687" cy="1654175"/>
            <a:chOff x="1167" y="2520"/>
            <a:chExt cx="985" cy="1042"/>
          </a:xfrm>
        </p:grpSpPr>
        <p:sp>
          <p:nvSpPr>
            <p:cNvPr id="2062" name="Line 14"/>
            <p:cNvSpPr>
              <a:spLocks noChangeShapeType="1"/>
            </p:cNvSpPr>
            <p:nvPr/>
          </p:nvSpPr>
          <p:spPr bwMode="auto">
            <a:xfrm flipV="1">
              <a:off x="1630" y="3183"/>
              <a:ext cx="0" cy="379"/>
            </a:xfrm>
            <a:prstGeom prst="line">
              <a:avLst/>
            </a:prstGeom>
            <a:noFill/>
            <a:ln w="9525">
              <a:solidFill>
                <a:schemeClr val="tx1"/>
              </a:solidFill>
              <a:prstDash val="dash"/>
              <a:round/>
              <a:headEnd type="triangle"/>
              <a:tailEnd/>
            </a:ln>
            <a:effectLst/>
          </p:spPr>
          <p:txBody>
            <a:bodyPr>
              <a:prstTxWarp prst="textNoShape">
                <a:avLst/>
              </a:prstTxWarp>
            </a:bodyPr>
            <a:lstStyle/>
            <a:p>
              <a:endParaRPr lang="fr-FR"/>
            </a:p>
          </p:txBody>
        </p:sp>
        <p:sp>
          <p:nvSpPr>
            <p:cNvPr id="2071" name="Text Box 23"/>
            <p:cNvSpPr txBox="1">
              <a:spLocks noChangeArrowheads="1"/>
            </p:cNvSpPr>
            <p:nvPr/>
          </p:nvSpPr>
          <p:spPr bwMode="auto">
            <a:xfrm>
              <a:off x="1167" y="2520"/>
              <a:ext cx="985" cy="213"/>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fr-FR" sz="1600" dirty="0">
                  <a:latin typeface="Trebuchet MS"/>
                  <a:cs typeface="Trebuchet MS"/>
                </a:rPr>
                <a:t>Lever + 30’</a:t>
              </a:r>
            </a:p>
          </p:txBody>
        </p:sp>
      </p:grpSp>
      <p:pic>
        <p:nvPicPr>
          <p:cNvPr id="2080" name="Picture 32" descr="sun"/>
          <p:cNvPicPr>
            <a:picLocks noChangeAspect="1" noChangeArrowheads="1" noCrop="1"/>
          </p:cNvPicPr>
          <p:nvPr/>
        </p:nvPicPr>
        <p:blipFill>
          <a:blip r:embed="rId2"/>
          <a:srcRect/>
          <a:stretch>
            <a:fillRect/>
          </a:stretch>
        </p:blipFill>
        <p:spPr bwMode="auto">
          <a:xfrm>
            <a:off x="4301712" y="2380425"/>
            <a:ext cx="669625" cy="669625"/>
          </a:xfrm>
          <a:prstGeom prst="rect">
            <a:avLst/>
          </a:prstGeom>
          <a:noFill/>
        </p:spPr>
      </p:pic>
      <p:sp>
        <p:nvSpPr>
          <p:cNvPr id="28" name="ZoneTexte 27"/>
          <p:cNvSpPr txBox="1"/>
          <p:nvPr/>
        </p:nvSpPr>
        <p:spPr>
          <a:xfrm>
            <a:off x="0" y="635000"/>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Variations journalières au niveau du sol</a:t>
            </a:r>
          </a:p>
        </p:txBody>
      </p:sp>
      <p:sp>
        <p:nvSpPr>
          <p:cNvPr id="29"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3/ LA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70"/>
                                        </p:tgtEl>
                                        <p:attrNameLst>
                                          <p:attrName>style.visibility</p:attrName>
                                        </p:attrNameLst>
                                      </p:cBhvr>
                                      <p:to>
                                        <p:strVal val="visible"/>
                                      </p:to>
                                    </p:set>
                                    <p:animEffect transition="in" filter="wipe(left)">
                                      <p:cBhvr>
                                        <p:cTn id="7" dur="2000"/>
                                        <p:tgtEl>
                                          <p:spTgt spid="207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81"/>
                                        </p:tgtEl>
                                        <p:attrNameLst>
                                          <p:attrName>style.visibility</p:attrName>
                                        </p:attrNameLst>
                                      </p:cBhvr>
                                      <p:to>
                                        <p:strVal val="visible"/>
                                      </p:to>
                                    </p:set>
                                  </p:childTnLst>
                                </p:cTn>
                              </p:par>
                            </p:childTnLst>
                          </p:cTn>
                        </p:par>
                        <p:par>
                          <p:cTn id="12" fill="hold">
                            <p:stCondLst>
                              <p:cond delay="0"/>
                            </p:stCondLst>
                            <p:childTnLst>
                              <p:par>
                                <p:cTn id="13" presetID="2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80"/>
                                        </p:tgtEl>
                                        <p:attrNameLst>
                                          <p:attrName>style.visibility</p:attrName>
                                        </p:attrNameLst>
                                      </p:cBhvr>
                                      <p:to>
                                        <p:strVal val="visible"/>
                                      </p:to>
                                    </p:set>
                                  </p:childTnLst>
                                </p:cTn>
                              </p:par>
                            </p:childTnLst>
                          </p:cTn>
                        </p:par>
                        <p:par>
                          <p:cTn id="20" fill="hold">
                            <p:stCondLst>
                              <p:cond delay="0"/>
                            </p:stCondLst>
                            <p:childTnLst>
                              <p:par>
                                <p:cTn id="21" presetID="22"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1226079" y="1333143"/>
            <a:ext cx="6331935" cy="4649967"/>
          </a:xfrm>
          <a:prstGeom prst="roundRect">
            <a:avLst>
              <a:gd name="adj" fmla="val 475"/>
            </a:avLst>
          </a:prstGeom>
          <a:gradFill rotWithShape="0">
            <a:gsLst>
              <a:gs pos="100000">
                <a:schemeClr val="tx2">
                  <a:lumMod val="20000"/>
                  <a:lumOff val="80000"/>
                </a:schemeClr>
              </a:gs>
              <a:gs pos="62000">
                <a:schemeClr val="tx2">
                  <a:lumMod val="60000"/>
                  <a:lumOff val="40000"/>
                </a:schemeClr>
              </a:gs>
              <a:gs pos="19000">
                <a:schemeClr val="tx2"/>
              </a:gs>
            </a:gsLst>
            <a:lin ang="5400000" scaled="1"/>
          </a:gradFill>
          <a:ln w="12700">
            <a:solidFill>
              <a:srgbClr val="92CDDC"/>
            </a:solidFill>
            <a:round/>
            <a:headEnd/>
            <a:tailEnd/>
          </a:ln>
          <a:effectLst/>
        </p:spPr>
        <p:txBody>
          <a:bodyPr vert="horz" wrap="square" lIns="91440" tIns="45720" rIns="91440" bIns="45720" numCol="1" anchor="t" anchorCtr="0" compatLnSpc="1">
            <a:prstTxWarp prst="textNoShape">
              <a:avLst/>
            </a:prstTxWarp>
          </a:bodyPr>
          <a:lstStyle/>
          <a:p>
            <a:endParaRPr lang="fr-FR" dirty="0"/>
          </a:p>
        </p:txBody>
      </p:sp>
      <p:sp>
        <p:nvSpPr>
          <p:cNvPr id="3" name="Text Box 17"/>
          <p:cNvSpPr txBox="1">
            <a:spLocks noChangeArrowheads="1"/>
          </p:cNvSpPr>
          <p:nvPr/>
        </p:nvSpPr>
        <p:spPr bwMode="auto">
          <a:xfrm>
            <a:off x="849313" y="731838"/>
            <a:ext cx="720725" cy="307777"/>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fr-FR" sz="1400" dirty="0">
                <a:latin typeface="Trebuchet MS"/>
                <a:cs typeface="Trebuchet MS"/>
              </a:rPr>
              <a:t>Z</a:t>
            </a:r>
          </a:p>
        </p:txBody>
      </p:sp>
      <p:sp>
        <p:nvSpPr>
          <p:cNvPr id="4" name="Line 38"/>
          <p:cNvSpPr>
            <a:spLocks noChangeShapeType="1"/>
          </p:cNvSpPr>
          <p:nvPr/>
        </p:nvSpPr>
        <p:spPr bwMode="auto">
          <a:xfrm flipV="1">
            <a:off x="3818232" y="4128672"/>
            <a:ext cx="0" cy="775475"/>
          </a:xfrm>
          <a:prstGeom prst="line">
            <a:avLst/>
          </a:prstGeom>
          <a:noFill/>
          <a:ln w="19050" cap="flat" cmpd="sng" algn="ctr">
            <a:solidFill>
              <a:srgbClr val="FF0000"/>
            </a:solidFill>
            <a:prstDash val="solid"/>
            <a:round/>
            <a:headEnd type="none" w="med" len="med"/>
            <a:tailEnd type="oval" w="med" len="med"/>
          </a:ln>
          <a:effectLst/>
        </p:spPr>
        <p:txBody>
          <a:bodyPr>
            <a:prstTxWarp prst="textNoShape">
              <a:avLst/>
            </a:prstTxWarp>
          </a:bodyPr>
          <a:lstStyle/>
          <a:p>
            <a:endParaRPr lang="fr-FR"/>
          </a:p>
        </p:txBody>
      </p:sp>
      <p:sp>
        <p:nvSpPr>
          <p:cNvPr id="5" name="Line 43"/>
          <p:cNvSpPr>
            <a:spLocks noChangeShapeType="1"/>
          </p:cNvSpPr>
          <p:nvPr/>
        </p:nvSpPr>
        <p:spPr bwMode="auto">
          <a:xfrm flipV="1">
            <a:off x="3811588" y="1342827"/>
            <a:ext cx="2251075" cy="2768798"/>
          </a:xfrm>
          <a:prstGeom prst="line">
            <a:avLst/>
          </a:prstGeom>
          <a:noFill/>
          <a:ln w="19050" cap="flat" cmpd="sng" algn="ctr">
            <a:solidFill>
              <a:srgbClr val="FF0000"/>
            </a:solidFill>
            <a:prstDash val="solid"/>
            <a:round/>
            <a:headEnd type="none" w="med" len="med"/>
            <a:tailEnd type="oval" w="med" len="med"/>
          </a:ln>
          <a:effectLst/>
        </p:spPr>
        <p:txBody>
          <a:bodyPr>
            <a:prstTxWarp prst="textNoShape">
              <a:avLst/>
            </a:prstTxWarp>
          </a:bodyPr>
          <a:lstStyle/>
          <a:p>
            <a:endParaRPr lang="fr-FR"/>
          </a:p>
        </p:txBody>
      </p:sp>
      <p:sp>
        <p:nvSpPr>
          <p:cNvPr id="6" name="Text Box 57"/>
          <p:cNvSpPr txBox="1">
            <a:spLocks noChangeArrowheads="1"/>
          </p:cNvSpPr>
          <p:nvPr/>
        </p:nvSpPr>
        <p:spPr bwMode="auto">
          <a:xfrm>
            <a:off x="1243012" y="4222056"/>
            <a:ext cx="2782888" cy="630942"/>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fr-FR" sz="1400" dirty="0">
                <a:solidFill>
                  <a:srgbClr val="FFFF00"/>
                </a:solidFill>
                <a:latin typeface="Trebuchet MS"/>
                <a:cs typeface="Trebuchet MS"/>
              </a:rPr>
              <a:t>Isothermie à – 56°c</a:t>
            </a:r>
          </a:p>
          <a:p>
            <a:pPr algn="ctr">
              <a:spcBef>
                <a:spcPct val="50000"/>
              </a:spcBef>
            </a:pPr>
            <a:r>
              <a:rPr lang="fr-FR" sz="1400" dirty="0">
                <a:solidFill>
                  <a:srgbClr val="FFFF00"/>
                </a:solidFill>
                <a:latin typeface="Trebuchet MS"/>
                <a:cs typeface="Trebuchet MS"/>
              </a:rPr>
              <a:t>(concentration d’ozone)</a:t>
            </a:r>
          </a:p>
        </p:txBody>
      </p:sp>
      <p:sp>
        <p:nvSpPr>
          <p:cNvPr id="7" name="Text Box 58"/>
          <p:cNvSpPr txBox="1">
            <a:spLocks noChangeArrowheads="1"/>
          </p:cNvSpPr>
          <p:nvPr/>
        </p:nvSpPr>
        <p:spPr bwMode="auto">
          <a:xfrm>
            <a:off x="1408919" y="2488218"/>
            <a:ext cx="2616981" cy="630942"/>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fr-FR" sz="1400" dirty="0">
                <a:solidFill>
                  <a:srgbClr val="FFFF00"/>
                </a:solidFill>
                <a:latin typeface="Trebuchet MS"/>
                <a:cs typeface="Trebuchet MS"/>
              </a:rPr>
              <a:t>Inversion de température</a:t>
            </a:r>
          </a:p>
          <a:p>
            <a:pPr algn="ctr">
              <a:spcBef>
                <a:spcPct val="50000"/>
              </a:spcBef>
            </a:pPr>
            <a:r>
              <a:rPr lang="fr-FR" sz="1400" dirty="0">
                <a:solidFill>
                  <a:srgbClr val="FFFF00"/>
                </a:solidFill>
                <a:latin typeface="Trebuchet MS"/>
                <a:cs typeface="Trebuchet MS"/>
              </a:rPr>
              <a:t>(due à la couche d’ozone)</a:t>
            </a:r>
          </a:p>
        </p:txBody>
      </p:sp>
      <p:sp>
        <p:nvSpPr>
          <p:cNvPr id="8" name="Text Box 59"/>
          <p:cNvSpPr txBox="1">
            <a:spLocks noChangeArrowheads="1"/>
          </p:cNvSpPr>
          <p:nvPr/>
        </p:nvSpPr>
        <p:spPr bwMode="auto">
          <a:xfrm>
            <a:off x="1454943" y="5136446"/>
            <a:ext cx="2570957" cy="738664"/>
          </a:xfrm>
          <a:prstGeom prst="rect">
            <a:avLst/>
          </a:prstGeom>
          <a:noFill/>
          <a:ln w="9525">
            <a:noFill/>
            <a:miter lim="800000"/>
            <a:headEnd/>
            <a:tailEnd/>
          </a:ln>
          <a:effectLst/>
        </p:spPr>
        <p:txBody>
          <a:bodyPr wrap="square">
            <a:prstTxWarp prst="textNoShape">
              <a:avLst/>
            </a:prstTxWarp>
            <a:spAutoFit/>
          </a:bodyPr>
          <a:lstStyle/>
          <a:p>
            <a:pPr>
              <a:spcBef>
                <a:spcPts val="0"/>
              </a:spcBef>
            </a:pPr>
            <a:r>
              <a:rPr lang="fr-FR" sz="1400" dirty="0">
                <a:solidFill>
                  <a:srgbClr val="9C0001"/>
                </a:solidFill>
                <a:latin typeface="Trebuchet MS"/>
                <a:cs typeface="Trebuchet MS"/>
              </a:rPr>
              <a:t>Diminution de température :</a:t>
            </a:r>
          </a:p>
          <a:p>
            <a:pPr>
              <a:spcBef>
                <a:spcPts val="0"/>
              </a:spcBef>
            </a:pPr>
            <a:r>
              <a:rPr lang="fr-FR" sz="1400" dirty="0">
                <a:solidFill>
                  <a:srgbClr val="9C0001"/>
                </a:solidFill>
                <a:latin typeface="Trebuchet MS"/>
                <a:cs typeface="Trebuchet MS"/>
              </a:rPr>
              <a:t>- 6,5° tous les 1000 m. ou</a:t>
            </a:r>
          </a:p>
          <a:p>
            <a:pPr>
              <a:spcBef>
                <a:spcPts val="0"/>
              </a:spcBef>
            </a:pPr>
            <a:r>
              <a:rPr lang="fr-FR" sz="1400" dirty="0">
                <a:solidFill>
                  <a:srgbClr val="9C0001"/>
                </a:solidFill>
                <a:latin typeface="Trebuchet MS"/>
                <a:cs typeface="Trebuchet MS"/>
              </a:rPr>
              <a:t>- 2° tous les 1000 </a:t>
            </a:r>
            <a:r>
              <a:rPr lang="fr-FR" sz="1400" dirty="0" err="1">
                <a:solidFill>
                  <a:srgbClr val="9C0001"/>
                </a:solidFill>
                <a:latin typeface="Trebuchet MS"/>
                <a:cs typeface="Trebuchet MS"/>
              </a:rPr>
              <a:t>Ft</a:t>
            </a:r>
            <a:endParaRPr lang="fr-FR" sz="1400" dirty="0">
              <a:solidFill>
                <a:srgbClr val="9C0001"/>
              </a:solidFill>
              <a:latin typeface="Trebuchet MS"/>
              <a:cs typeface="Trebuchet MS"/>
            </a:endParaRPr>
          </a:p>
        </p:txBody>
      </p:sp>
      <p:grpSp>
        <p:nvGrpSpPr>
          <p:cNvPr id="9" name="Grouper 54"/>
          <p:cNvGrpSpPr/>
          <p:nvPr/>
        </p:nvGrpSpPr>
        <p:grpSpPr>
          <a:xfrm>
            <a:off x="6424612" y="5598111"/>
            <a:ext cx="720725" cy="421690"/>
            <a:chOff x="6107112" y="5598111"/>
            <a:chExt cx="720725" cy="421690"/>
          </a:xfrm>
        </p:grpSpPr>
        <p:sp>
          <p:nvSpPr>
            <p:cNvPr id="10" name="Text Box 16"/>
            <p:cNvSpPr txBox="1">
              <a:spLocks noChangeArrowheads="1"/>
            </p:cNvSpPr>
            <p:nvPr/>
          </p:nvSpPr>
          <p:spPr bwMode="auto">
            <a:xfrm>
              <a:off x="6107112" y="5598111"/>
              <a:ext cx="720725"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fr-FR" sz="1200" dirty="0">
                  <a:solidFill>
                    <a:srgbClr val="FF0000"/>
                  </a:solidFill>
                  <a:latin typeface="Trebuchet MS"/>
                  <a:cs typeface="Trebuchet MS"/>
                </a:rPr>
                <a:t>15°c</a:t>
              </a:r>
            </a:p>
          </p:txBody>
        </p:sp>
        <p:sp>
          <p:nvSpPr>
            <p:cNvPr id="11" name="Line 26"/>
            <p:cNvSpPr>
              <a:spLocks noChangeShapeType="1"/>
            </p:cNvSpPr>
            <p:nvPr/>
          </p:nvSpPr>
          <p:spPr bwMode="auto">
            <a:xfrm flipV="1">
              <a:off x="6327775" y="5840413"/>
              <a:ext cx="0" cy="179388"/>
            </a:xfrm>
            <a:prstGeom prst="line">
              <a:avLst/>
            </a:prstGeom>
            <a:noFill/>
            <a:ln w="12700" cap="flat" cmpd="sng" algn="ctr">
              <a:solidFill>
                <a:srgbClr val="FF0066"/>
              </a:solidFill>
              <a:prstDash val="solid"/>
              <a:round/>
              <a:headEnd type="none" w="med" len="med"/>
              <a:tailEnd type="none" w="med" len="med"/>
            </a:ln>
            <a:effectLst/>
          </p:spPr>
          <p:txBody>
            <a:bodyPr>
              <a:prstTxWarp prst="textNoShape">
                <a:avLst/>
              </a:prstTxWarp>
            </a:bodyPr>
            <a:lstStyle/>
            <a:p>
              <a:endParaRPr lang="fr-FR" sz="1600"/>
            </a:p>
          </p:txBody>
        </p:sp>
      </p:grpSp>
      <p:grpSp>
        <p:nvGrpSpPr>
          <p:cNvPr id="12" name="Grouper 65"/>
          <p:cNvGrpSpPr/>
          <p:nvPr/>
        </p:nvGrpSpPr>
        <p:grpSpPr>
          <a:xfrm>
            <a:off x="1222906" y="4546428"/>
            <a:ext cx="7624172" cy="369658"/>
            <a:chOff x="1205967" y="4698825"/>
            <a:chExt cx="7624172" cy="369658"/>
          </a:xfrm>
        </p:grpSpPr>
        <p:sp>
          <p:nvSpPr>
            <p:cNvPr id="13" name="AutoShape 44"/>
            <p:cNvSpPr>
              <a:spLocks noChangeArrowheads="1"/>
            </p:cNvSpPr>
            <p:nvPr/>
          </p:nvSpPr>
          <p:spPr bwMode="auto">
            <a:xfrm>
              <a:off x="7669264" y="4698825"/>
              <a:ext cx="1160875" cy="340519"/>
            </a:xfrm>
            <a:prstGeom prst="roundRect">
              <a:avLst>
                <a:gd name="adj" fmla="val 16667"/>
              </a:avLst>
            </a:prstGeom>
            <a:noFill/>
            <a:ln w="9525">
              <a:noFill/>
              <a:round/>
              <a:headEnd/>
              <a:tailEnd/>
            </a:ln>
            <a:effectLst/>
            <a:scene3d>
              <a:camera prst="orthographicFront"/>
              <a:lightRig rig="threePt" dir="t"/>
            </a:scene3d>
            <a:sp3d>
              <a:bevelT/>
            </a:sp3d>
          </p:spPr>
          <p:txBody>
            <a:bodyPr anchor="ctr">
              <a:prstTxWarp prst="textNoShape">
                <a:avLst/>
              </a:prstTxWarp>
              <a:spAutoFit/>
            </a:bodyPr>
            <a:lstStyle/>
            <a:p>
              <a:pPr algn="r">
                <a:spcBef>
                  <a:spcPct val="50000"/>
                </a:spcBef>
              </a:pPr>
              <a:r>
                <a:rPr lang="fr-FR" sz="1400" dirty="0">
                  <a:solidFill>
                    <a:srgbClr val="0C5986"/>
                  </a:solidFill>
                  <a:latin typeface="Trebuchet MS"/>
                  <a:cs typeface="Trebuchet MS"/>
                </a:rPr>
                <a:t>Tropopause</a:t>
              </a:r>
            </a:p>
          </p:txBody>
        </p:sp>
        <p:sp>
          <p:nvSpPr>
            <p:cNvPr id="14" name="Line 33"/>
            <p:cNvSpPr>
              <a:spLocks noChangeShapeType="1"/>
            </p:cNvSpPr>
            <p:nvPr/>
          </p:nvSpPr>
          <p:spPr bwMode="auto">
            <a:xfrm rot="16200000" flipH="1" flipV="1">
              <a:off x="4947822" y="1326628"/>
              <a:ext cx="0" cy="7483709"/>
            </a:xfrm>
            <a:prstGeom prst="line">
              <a:avLst/>
            </a:prstGeom>
            <a:noFill/>
            <a:ln w="38100" cap="flat" cmpd="dbl" algn="ctr">
              <a:solidFill>
                <a:srgbClr val="1B3861"/>
              </a:solidFill>
              <a:prstDash val="solid"/>
              <a:round/>
              <a:headEnd type="none" w="med" len="med"/>
              <a:tailEnd type="none" w="med" len="med"/>
            </a:ln>
            <a:effectLst>
              <a:outerShdw blurRad="50800" dist="38100" dir="2700000">
                <a:srgbClr val="000000">
                  <a:alpha val="43000"/>
                </a:srgbClr>
              </a:outerShdw>
            </a:effectLst>
          </p:spPr>
          <p:txBody>
            <a:bodyPr>
              <a:prstTxWarp prst="textNoShape">
                <a:avLst/>
              </a:prstTxWarp>
            </a:bodyPr>
            <a:lstStyle/>
            <a:p>
              <a:endParaRPr lang="fr-FR" dirty="0"/>
            </a:p>
          </p:txBody>
        </p:sp>
      </p:grpSp>
      <p:sp>
        <p:nvSpPr>
          <p:cNvPr id="15" name="Line 33"/>
          <p:cNvSpPr>
            <a:spLocks noChangeShapeType="1"/>
          </p:cNvSpPr>
          <p:nvPr/>
        </p:nvSpPr>
        <p:spPr bwMode="auto">
          <a:xfrm rot="16200000" flipV="1">
            <a:off x="2511277" y="2822427"/>
            <a:ext cx="0" cy="2578396"/>
          </a:xfrm>
          <a:prstGeom prst="line">
            <a:avLst/>
          </a:prstGeom>
          <a:noFill/>
          <a:ln w="9525">
            <a:solidFill>
              <a:schemeClr val="tx1"/>
            </a:solidFill>
            <a:prstDash val="dash"/>
            <a:round/>
            <a:headEnd/>
            <a:tailEnd type="arrow"/>
          </a:ln>
          <a:effectLst/>
        </p:spPr>
        <p:txBody>
          <a:bodyPr>
            <a:prstTxWarp prst="textNoShape">
              <a:avLst/>
            </a:prstTxWarp>
          </a:bodyPr>
          <a:lstStyle/>
          <a:p>
            <a:endParaRPr lang="fr-FR"/>
          </a:p>
        </p:txBody>
      </p:sp>
      <p:grpSp>
        <p:nvGrpSpPr>
          <p:cNvPr id="16" name="Grouper 80"/>
          <p:cNvGrpSpPr/>
          <p:nvPr/>
        </p:nvGrpSpPr>
        <p:grpSpPr>
          <a:xfrm>
            <a:off x="403226" y="1073150"/>
            <a:ext cx="993774" cy="5022037"/>
            <a:chOff x="98426" y="1073150"/>
            <a:chExt cx="993774" cy="5022037"/>
          </a:xfrm>
        </p:grpSpPr>
        <p:sp>
          <p:nvSpPr>
            <p:cNvPr id="17" name="Text Box 39"/>
            <p:cNvSpPr txBox="1">
              <a:spLocks noChangeArrowheads="1"/>
            </p:cNvSpPr>
            <p:nvPr/>
          </p:nvSpPr>
          <p:spPr bwMode="auto">
            <a:xfrm>
              <a:off x="114300" y="1230352"/>
              <a:ext cx="963612"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fr-FR" sz="1200" dirty="0">
                  <a:latin typeface="Trebuchet MS"/>
                  <a:cs typeface="Trebuchet MS"/>
                </a:rPr>
                <a:t>50 000 m</a:t>
              </a:r>
            </a:p>
          </p:txBody>
        </p:sp>
        <p:sp>
          <p:nvSpPr>
            <p:cNvPr id="18" name="Text Box 41"/>
            <p:cNvSpPr txBox="1">
              <a:spLocks noChangeArrowheads="1"/>
            </p:cNvSpPr>
            <p:nvPr/>
          </p:nvSpPr>
          <p:spPr bwMode="auto">
            <a:xfrm>
              <a:off x="147638" y="5818188"/>
              <a:ext cx="782637" cy="276999"/>
            </a:xfrm>
            <a:prstGeom prst="rect">
              <a:avLst/>
            </a:prstGeom>
            <a:noFill/>
            <a:ln w="9525">
              <a:noFill/>
              <a:miter lim="800000"/>
              <a:headEnd/>
              <a:tailEnd/>
            </a:ln>
            <a:effectLst/>
          </p:spPr>
          <p:txBody>
            <a:bodyPr>
              <a:prstTxWarp prst="textNoShape">
                <a:avLst/>
              </a:prstTxWarp>
              <a:spAutoFit/>
            </a:bodyPr>
            <a:lstStyle/>
            <a:p>
              <a:pPr algn="r">
                <a:spcBef>
                  <a:spcPct val="50000"/>
                </a:spcBef>
              </a:pPr>
              <a:r>
                <a:rPr lang="fr-FR" sz="1200" dirty="0">
                  <a:latin typeface="Trebuchet MS"/>
                  <a:cs typeface="Trebuchet MS"/>
                </a:rPr>
                <a:t>0</a:t>
              </a:r>
            </a:p>
          </p:txBody>
        </p:sp>
        <p:sp>
          <p:nvSpPr>
            <p:cNvPr id="19" name="Line 4"/>
            <p:cNvSpPr>
              <a:spLocks noChangeShapeType="1"/>
            </p:cNvSpPr>
            <p:nvPr/>
          </p:nvSpPr>
          <p:spPr bwMode="auto">
            <a:xfrm flipV="1">
              <a:off x="904875" y="1073150"/>
              <a:ext cx="0" cy="4940350"/>
            </a:xfrm>
            <a:prstGeom prst="line">
              <a:avLst/>
            </a:prstGeom>
            <a:noFill/>
            <a:ln w="9525">
              <a:solidFill>
                <a:schemeClr val="tx1"/>
              </a:solidFill>
              <a:round/>
              <a:headEnd/>
              <a:tailEnd type="triangle" w="med" len="med"/>
            </a:ln>
            <a:effectLst/>
          </p:spPr>
          <p:txBody>
            <a:bodyPr>
              <a:prstTxWarp prst="textNoShape">
                <a:avLst/>
              </a:prstTxWarp>
            </a:bodyPr>
            <a:lstStyle/>
            <a:p>
              <a:endParaRPr lang="fr-FR" sz="1600"/>
            </a:p>
          </p:txBody>
        </p:sp>
        <p:sp>
          <p:nvSpPr>
            <p:cNvPr id="20" name="Text Box 39"/>
            <p:cNvSpPr txBox="1">
              <a:spLocks noChangeArrowheads="1"/>
            </p:cNvSpPr>
            <p:nvPr/>
          </p:nvSpPr>
          <p:spPr bwMode="auto">
            <a:xfrm>
              <a:off x="114300" y="2096919"/>
              <a:ext cx="963612"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fr-FR" sz="1200" dirty="0">
                  <a:latin typeface="Trebuchet MS"/>
                  <a:cs typeface="Trebuchet MS"/>
                </a:rPr>
                <a:t>40 000 m</a:t>
              </a:r>
            </a:p>
          </p:txBody>
        </p:sp>
        <p:sp>
          <p:nvSpPr>
            <p:cNvPr id="21" name="Text Box 39"/>
            <p:cNvSpPr txBox="1">
              <a:spLocks noChangeArrowheads="1"/>
            </p:cNvSpPr>
            <p:nvPr/>
          </p:nvSpPr>
          <p:spPr bwMode="auto">
            <a:xfrm>
              <a:off x="106363" y="3018452"/>
              <a:ext cx="963612"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fr-FR" sz="1200" dirty="0">
                  <a:latin typeface="Trebuchet MS"/>
                  <a:cs typeface="Trebuchet MS"/>
                </a:rPr>
                <a:t>30 000 m</a:t>
              </a:r>
            </a:p>
          </p:txBody>
        </p:sp>
        <p:sp>
          <p:nvSpPr>
            <p:cNvPr id="22" name="Text Box 39"/>
            <p:cNvSpPr txBox="1">
              <a:spLocks noChangeArrowheads="1"/>
            </p:cNvSpPr>
            <p:nvPr/>
          </p:nvSpPr>
          <p:spPr bwMode="auto">
            <a:xfrm>
              <a:off x="98426" y="3943548"/>
              <a:ext cx="963612"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fr-FR" sz="1200" dirty="0">
                  <a:latin typeface="Trebuchet MS"/>
                  <a:cs typeface="Trebuchet MS"/>
                </a:rPr>
                <a:t>20 000 m</a:t>
              </a:r>
            </a:p>
          </p:txBody>
        </p:sp>
        <p:sp>
          <p:nvSpPr>
            <p:cNvPr id="23" name="Text Box 39"/>
            <p:cNvSpPr txBox="1">
              <a:spLocks noChangeArrowheads="1"/>
            </p:cNvSpPr>
            <p:nvPr/>
          </p:nvSpPr>
          <p:spPr bwMode="auto">
            <a:xfrm>
              <a:off x="106363" y="4759456"/>
              <a:ext cx="963612" cy="276999"/>
            </a:xfrm>
            <a:prstGeom prst="rect">
              <a:avLst/>
            </a:prstGeom>
            <a:noFill/>
            <a:ln w="9525">
              <a:noFill/>
              <a:miter lim="800000"/>
              <a:headEnd/>
              <a:tailEnd/>
            </a:ln>
            <a:effectLst/>
          </p:spPr>
          <p:txBody>
            <a:bodyPr>
              <a:prstTxWarp prst="textNoShape">
                <a:avLst/>
              </a:prstTxWarp>
              <a:spAutoFit/>
            </a:bodyPr>
            <a:lstStyle/>
            <a:p>
              <a:pPr>
                <a:spcBef>
                  <a:spcPct val="50000"/>
                </a:spcBef>
              </a:pPr>
              <a:r>
                <a:rPr lang="fr-FR" sz="1200" dirty="0">
                  <a:latin typeface="Trebuchet MS"/>
                  <a:cs typeface="Trebuchet MS"/>
                </a:rPr>
                <a:t>11 000 m</a:t>
              </a:r>
            </a:p>
          </p:txBody>
        </p:sp>
        <p:sp>
          <p:nvSpPr>
            <p:cNvPr id="24" name="Line 25"/>
            <p:cNvSpPr>
              <a:spLocks noChangeShapeType="1"/>
            </p:cNvSpPr>
            <p:nvPr/>
          </p:nvSpPr>
          <p:spPr bwMode="auto">
            <a:xfrm rot="5400000" flipV="1">
              <a:off x="1002506" y="4026278"/>
              <a:ext cx="0" cy="179388"/>
            </a:xfrm>
            <a:prstGeom prst="line">
              <a:avLst/>
            </a:prstGeom>
            <a:noFill/>
            <a:ln w="9525">
              <a:solidFill>
                <a:schemeClr val="tx1"/>
              </a:solidFill>
              <a:round/>
              <a:headEnd/>
              <a:tailEnd/>
            </a:ln>
            <a:effectLst/>
          </p:spPr>
          <p:txBody>
            <a:bodyPr>
              <a:prstTxWarp prst="textNoShape">
                <a:avLst/>
              </a:prstTxWarp>
            </a:bodyPr>
            <a:lstStyle/>
            <a:p>
              <a:endParaRPr lang="fr-FR"/>
            </a:p>
          </p:txBody>
        </p:sp>
        <p:sp>
          <p:nvSpPr>
            <p:cNvPr id="25" name="Line 25"/>
            <p:cNvSpPr>
              <a:spLocks noChangeShapeType="1"/>
            </p:cNvSpPr>
            <p:nvPr/>
          </p:nvSpPr>
          <p:spPr bwMode="auto">
            <a:xfrm rot="5400000" flipV="1">
              <a:off x="998538" y="3096835"/>
              <a:ext cx="0" cy="179388"/>
            </a:xfrm>
            <a:prstGeom prst="line">
              <a:avLst/>
            </a:prstGeom>
            <a:noFill/>
            <a:ln w="9525">
              <a:solidFill>
                <a:schemeClr val="tx1"/>
              </a:solidFill>
              <a:round/>
              <a:headEnd/>
              <a:tailEnd/>
            </a:ln>
            <a:effectLst/>
          </p:spPr>
          <p:txBody>
            <a:bodyPr>
              <a:prstTxWarp prst="textNoShape">
                <a:avLst/>
              </a:prstTxWarp>
            </a:bodyPr>
            <a:lstStyle/>
            <a:p>
              <a:endParaRPr lang="fr-FR"/>
            </a:p>
          </p:txBody>
        </p:sp>
        <p:sp>
          <p:nvSpPr>
            <p:cNvPr id="26" name="Line 25"/>
            <p:cNvSpPr>
              <a:spLocks noChangeShapeType="1"/>
            </p:cNvSpPr>
            <p:nvPr/>
          </p:nvSpPr>
          <p:spPr bwMode="auto">
            <a:xfrm rot="5400000" flipV="1">
              <a:off x="998538" y="2173813"/>
              <a:ext cx="0" cy="179388"/>
            </a:xfrm>
            <a:prstGeom prst="line">
              <a:avLst/>
            </a:prstGeom>
            <a:noFill/>
            <a:ln w="9525">
              <a:solidFill>
                <a:schemeClr val="tx1"/>
              </a:solidFill>
              <a:round/>
              <a:headEnd/>
              <a:tailEnd/>
            </a:ln>
            <a:effectLst/>
          </p:spPr>
          <p:txBody>
            <a:bodyPr>
              <a:prstTxWarp prst="textNoShape">
                <a:avLst/>
              </a:prstTxWarp>
            </a:bodyPr>
            <a:lstStyle/>
            <a:p>
              <a:endParaRPr lang="fr-FR"/>
            </a:p>
          </p:txBody>
        </p:sp>
      </p:grpSp>
      <p:grpSp>
        <p:nvGrpSpPr>
          <p:cNvPr id="27" name="Grouper 64"/>
          <p:cNvGrpSpPr/>
          <p:nvPr/>
        </p:nvGrpSpPr>
        <p:grpSpPr>
          <a:xfrm>
            <a:off x="1243552" y="992624"/>
            <a:ext cx="7540029" cy="348284"/>
            <a:chOff x="989551" y="907959"/>
            <a:chExt cx="7540029" cy="348284"/>
          </a:xfrm>
        </p:grpSpPr>
        <p:sp>
          <p:nvSpPr>
            <p:cNvPr id="28" name="Line 40"/>
            <p:cNvSpPr>
              <a:spLocks noChangeShapeType="1"/>
            </p:cNvSpPr>
            <p:nvPr/>
          </p:nvSpPr>
          <p:spPr bwMode="auto">
            <a:xfrm>
              <a:off x="989551" y="1256243"/>
              <a:ext cx="7393216" cy="0"/>
            </a:xfrm>
            <a:prstGeom prst="line">
              <a:avLst/>
            </a:prstGeom>
            <a:noFill/>
            <a:ln w="38100" cap="flat" cmpd="dbl" algn="ctr">
              <a:solidFill>
                <a:schemeClr val="bg2"/>
              </a:solidFill>
              <a:prstDash val="solid"/>
              <a:round/>
              <a:headEnd type="none" w="med" len="med"/>
              <a:tailEnd type="none" w="med" len="med"/>
            </a:ln>
            <a:effectLst/>
          </p:spPr>
          <p:txBody>
            <a:bodyPr>
              <a:prstTxWarp prst="textNoShape">
                <a:avLst/>
              </a:prstTxWarp>
            </a:bodyPr>
            <a:lstStyle/>
            <a:p>
              <a:endParaRPr lang="fr-FR" dirty="0">
                <a:ln w="38100" cmpd="dbl">
                  <a:solidFill>
                    <a:schemeClr val="tx1"/>
                  </a:solidFill>
                </a:ln>
              </a:endParaRPr>
            </a:p>
          </p:txBody>
        </p:sp>
        <p:sp>
          <p:nvSpPr>
            <p:cNvPr id="29" name="AutoShape 44"/>
            <p:cNvSpPr>
              <a:spLocks noChangeArrowheads="1"/>
            </p:cNvSpPr>
            <p:nvPr/>
          </p:nvSpPr>
          <p:spPr bwMode="auto">
            <a:xfrm>
              <a:off x="7210956" y="907959"/>
              <a:ext cx="1318624" cy="340519"/>
            </a:xfrm>
            <a:prstGeom prst="roundRect">
              <a:avLst>
                <a:gd name="adj" fmla="val 16667"/>
              </a:avLst>
            </a:prstGeom>
            <a:noFill/>
            <a:ln w="9525">
              <a:noFill/>
              <a:round/>
              <a:headEnd/>
              <a:tailEnd/>
            </a:ln>
            <a:effectLst/>
            <a:scene3d>
              <a:camera prst="orthographicFront"/>
              <a:lightRig rig="threePt" dir="t"/>
            </a:scene3d>
            <a:sp3d>
              <a:bevelT/>
            </a:sp3d>
          </p:spPr>
          <p:txBody>
            <a:bodyPr wrap="square" anchor="ctr">
              <a:prstTxWarp prst="textNoShape">
                <a:avLst/>
              </a:prstTxWarp>
              <a:spAutoFit/>
            </a:bodyPr>
            <a:lstStyle/>
            <a:p>
              <a:pPr algn="r">
                <a:spcBef>
                  <a:spcPct val="50000"/>
                </a:spcBef>
              </a:pPr>
              <a:r>
                <a:rPr lang="fr-FR" sz="1400" dirty="0">
                  <a:solidFill>
                    <a:srgbClr val="0C5986"/>
                  </a:solidFill>
                  <a:latin typeface="Trebuchet MS"/>
                  <a:cs typeface="Trebuchet MS"/>
                </a:rPr>
                <a:t>Stratopause</a:t>
              </a:r>
            </a:p>
          </p:txBody>
        </p:sp>
      </p:grpSp>
      <p:grpSp>
        <p:nvGrpSpPr>
          <p:cNvPr id="30" name="Grouper 63"/>
          <p:cNvGrpSpPr/>
          <p:nvPr/>
        </p:nvGrpSpPr>
        <p:grpSpPr>
          <a:xfrm>
            <a:off x="7577140" y="1342827"/>
            <a:ext cx="1520295" cy="3560960"/>
            <a:chOff x="7272340" y="1342827"/>
            <a:chExt cx="1520295" cy="3560960"/>
          </a:xfrm>
        </p:grpSpPr>
        <p:sp>
          <p:nvSpPr>
            <p:cNvPr id="31" name="Accolade ouvrante 30"/>
            <p:cNvSpPr/>
            <p:nvPr/>
          </p:nvSpPr>
          <p:spPr>
            <a:xfrm flipH="1">
              <a:off x="7272340" y="1342827"/>
              <a:ext cx="314785" cy="3560960"/>
            </a:xfrm>
            <a:prstGeom prst="leftBrace">
              <a:avLst>
                <a:gd name="adj1" fmla="val 36015"/>
                <a:gd name="adj2" fmla="val 50000"/>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2" name="AutoShape 44"/>
            <p:cNvSpPr>
              <a:spLocks noChangeArrowheads="1"/>
            </p:cNvSpPr>
            <p:nvPr/>
          </p:nvSpPr>
          <p:spPr bwMode="auto">
            <a:xfrm>
              <a:off x="7438498" y="2933858"/>
              <a:ext cx="1354137" cy="340519"/>
            </a:xfrm>
            <a:prstGeom prst="roundRect">
              <a:avLst>
                <a:gd name="adj" fmla="val 16667"/>
              </a:avLst>
            </a:prstGeom>
            <a:noFill/>
            <a:ln w="9525">
              <a:noFill/>
              <a:round/>
              <a:headEnd/>
              <a:tailEnd/>
            </a:ln>
            <a:effectLst/>
            <a:scene3d>
              <a:camera prst="orthographicFront"/>
              <a:lightRig rig="threePt" dir="t"/>
            </a:scene3d>
            <a:sp3d>
              <a:bevelT/>
            </a:sp3d>
          </p:spPr>
          <p:txBody>
            <a:bodyPr wrap="square" anchor="ctr">
              <a:prstTxWarp prst="textNoShape">
                <a:avLst/>
              </a:prstTxWarp>
              <a:spAutoFit/>
            </a:bodyPr>
            <a:lstStyle/>
            <a:p>
              <a:pPr algn="r">
                <a:spcBef>
                  <a:spcPct val="50000"/>
                </a:spcBef>
              </a:pPr>
              <a:r>
                <a:rPr lang="fr-FR" sz="1400" i="1" dirty="0">
                  <a:solidFill>
                    <a:srgbClr val="000000"/>
                  </a:solidFill>
                  <a:latin typeface="Trebuchet MS"/>
                  <a:cs typeface="Trebuchet MS"/>
                </a:rPr>
                <a:t>Stratosphère</a:t>
              </a:r>
            </a:p>
          </p:txBody>
        </p:sp>
      </p:grpSp>
      <p:grpSp>
        <p:nvGrpSpPr>
          <p:cNvPr id="33" name="Grouper 62"/>
          <p:cNvGrpSpPr/>
          <p:nvPr/>
        </p:nvGrpSpPr>
        <p:grpSpPr>
          <a:xfrm>
            <a:off x="7589839" y="4930425"/>
            <a:ext cx="1456797" cy="1076639"/>
            <a:chOff x="7285039" y="4930425"/>
            <a:chExt cx="1456797" cy="1076639"/>
          </a:xfrm>
        </p:grpSpPr>
        <p:sp>
          <p:nvSpPr>
            <p:cNvPr id="34" name="Accolade ouvrante 33"/>
            <p:cNvSpPr/>
            <p:nvPr/>
          </p:nvSpPr>
          <p:spPr>
            <a:xfrm flipH="1">
              <a:off x="7285039" y="4930425"/>
              <a:ext cx="278785" cy="1076639"/>
            </a:xfrm>
            <a:prstGeom prst="leftBrace">
              <a:avLst>
                <a:gd name="adj1" fmla="val 27710"/>
                <a:gd name="adj2" fmla="val 50000"/>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5" name="AutoShape 44"/>
            <p:cNvSpPr>
              <a:spLocks noChangeArrowheads="1"/>
            </p:cNvSpPr>
            <p:nvPr/>
          </p:nvSpPr>
          <p:spPr bwMode="auto">
            <a:xfrm>
              <a:off x="7300973" y="5287318"/>
              <a:ext cx="1440863" cy="340519"/>
            </a:xfrm>
            <a:prstGeom prst="roundRect">
              <a:avLst>
                <a:gd name="adj" fmla="val 16667"/>
              </a:avLst>
            </a:prstGeom>
            <a:noFill/>
            <a:ln w="9525">
              <a:noFill/>
              <a:round/>
              <a:headEnd/>
              <a:tailEnd/>
            </a:ln>
            <a:effectLst/>
            <a:scene3d>
              <a:camera prst="orthographicFront"/>
              <a:lightRig rig="threePt" dir="t"/>
            </a:scene3d>
            <a:sp3d>
              <a:bevelT/>
            </a:sp3d>
          </p:spPr>
          <p:txBody>
            <a:bodyPr wrap="square" anchor="ctr">
              <a:prstTxWarp prst="textNoShape">
                <a:avLst/>
              </a:prstTxWarp>
              <a:spAutoFit/>
            </a:bodyPr>
            <a:lstStyle/>
            <a:p>
              <a:pPr algn="r">
                <a:spcBef>
                  <a:spcPct val="50000"/>
                </a:spcBef>
              </a:pPr>
              <a:r>
                <a:rPr lang="fr-FR" sz="1400" i="1" dirty="0">
                  <a:latin typeface="Trebuchet MS"/>
                  <a:cs typeface="Trebuchet MS"/>
                </a:rPr>
                <a:t>Troposphère</a:t>
              </a:r>
            </a:p>
          </p:txBody>
        </p:sp>
      </p:grpSp>
      <p:sp>
        <p:nvSpPr>
          <p:cNvPr id="36" name="Line 34"/>
          <p:cNvSpPr>
            <a:spLocks noChangeShapeType="1"/>
          </p:cNvSpPr>
          <p:nvPr/>
        </p:nvSpPr>
        <p:spPr bwMode="auto">
          <a:xfrm flipH="1" flipV="1">
            <a:off x="3826656" y="4903787"/>
            <a:ext cx="2799198" cy="1088477"/>
          </a:xfrm>
          <a:prstGeom prst="line">
            <a:avLst/>
          </a:prstGeom>
          <a:noFill/>
          <a:ln w="19050" cap="flat" cmpd="sng" algn="ctr">
            <a:solidFill>
              <a:srgbClr val="FF0000"/>
            </a:solidFill>
            <a:prstDash val="solid"/>
            <a:round/>
            <a:headEnd type="none" w="med" len="med"/>
            <a:tailEnd type="oval" w="med" len="med"/>
          </a:ln>
          <a:effectLst/>
        </p:spPr>
        <p:txBody>
          <a:bodyPr>
            <a:prstTxWarp prst="textNoShape">
              <a:avLst/>
            </a:prstTxWarp>
          </a:bodyPr>
          <a:lstStyle/>
          <a:p>
            <a:endParaRPr lang="fr-FR"/>
          </a:p>
        </p:txBody>
      </p:sp>
      <p:sp>
        <p:nvSpPr>
          <p:cNvPr id="37" name="ZoneTexte 36"/>
          <p:cNvSpPr txBox="1"/>
          <p:nvPr/>
        </p:nvSpPr>
        <p:spPr>
          <a:xfrm>
            <a:off x="11113" y="622300"/>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Gradient vertical de température en atmosphère standard</a:t>
            </a:r>
          </a:p>
        </p:txBody>
      </p:sp>
      <p:sp>
        <p:nvSpPr>
          <p:cNvPr id="38"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3/ LA TEMPERATURE</a:t>
            </a:r>
          </a:p>
        </p:txBody>
      </p:sp>
      <p:grpSp>
        <p:nvGrpSpPr>
          <p:cNvPr id="39" name="Group 31"/>
          <p:cNvGrpSpPr>
            <a:grpSpLocks/>
          </p:cNvGrpSpPr>
          <p:nvPr/>
        </p:nvGrpSpPr>
        <p:grpSpPr bwMode="auto">
          <a:xfrm>
            <a:off x="1207547" y="6019801"/>
            <a:ext cx="7262813" cy="291"/>
            <a:chOff x="570" y="3445"/>
            <a:chExt cx="4575" cy="291"/>
          </a:xfrm>
        </p:grpSpPr>
        <p:sp>
          <p:nvSpPr>
            <p:cNvPr id="40" name="Line 5"/>
            <p:cNvSpPr>
              <a:spLocks noChangeShapeType="1"/>
            </p:cNvSpPr>
            <p:nvPr/>
          </p:nvSpPr>
          <p:spPr bwMode="auto">
            <a:xfrm>
              <a:off x="570" y="3561"/>
              <a:ext cx="4235" cy="0"/>
            </a:xfrm>
            <a:prstGeom prst="line">
              <a:avLst/>
            </a:prstGeom>
            <a:noFill/>
            <a:ln w="9525">
              <a:solidFill>
                <a:schemeClr val="tx1"/>
              </a:solidFill>
              <a:round/>
              <a:headEnd/>
              <a:tailEnd type="triangle" w="med" len="med"/>
            </a:ln>
            <a:effectLst/>
          </p:spPr>
          <p:txBody>
            <a:bodyPr>
              <a:prstTxWarp prst="textNoShape">
                <a:avLst/>
              </a:prstTxWarp>
            </a:bodyPr>
            <a:lstStyle>
              <a:defPPr>
                <a:defRPr lang="fr-FR"/>
              </a:defPPr>
              <a:lvl1pPr algn="l" rtl="0" fontAlgn="base">
                <a:spcBef>
                  <a:spcPct val="0"/>
                </a:spcBef>
                <a:spcAft>
                  <a:spcPct val="0"/>
                </a:spcAft>
                <a:defRPr kern="1200">
                  <a:solidFill>
                    <a:schemeClr val="tx1"/>
                  </a:solidFill>
                  <a:latin typeface="Bernhard Modern Roman" pitchFamily="18" charset="0"/>
                  <a:ea typeface="+mn-ea"/>
                  <a:cs typeface="+mn-cs"/>
                </a:defRPr>
              </a:lvl1pPr>
              <a:lvl2pPr marL="457200" algn="l" rtl="0" fontAlgn="base">
                <a:spcBef>
                  <a:spcPct val="0"/>
                </a:spcBef>
                <a:spcAft>
                  <a:spcPct val="0"/>
                </a:spcAft>
                <a:defRPr kern="1200">
                  <a:solidFill>
                    <a:schemeClr val="tx1"/>
                  </a:solidFill>
                  <a:latin typeface="Bernhard Modern Roman" pitchFamily="18" charset="0"/>
                  <a:ea typeface="+mn-ea"/>
                  <a:cs typeface="+mn-cs"/>
                </a:defRPr>
              </a:lvl2pPr>
              <a:lvl3pPr marL="914400" algn="l" rtl="0" fontAlgn="base">
                <a:spcBef>
                  <a:spcPct val="0"/>
                </a:spcBef>
                <a:spcAft>
                  <a:spcPct val="0"/>
                </a:spcAft>
                <a:defRPr kern="1200">
                  <a:solidFill>
                    <a:schemeClr val="tx1"/>
                  </a:solidFill>
                  <a:latin typeface="Bernhard Modern Roman" pitchFamily="18" charset="0"/>
                  <a:ea typeface="+mn-ea"/>
                  <a:cs typeface="+mn-cs"/>
                </a:defRPr>
              </a:lvl3pPr>
              <a:lvl4pPr marL="1371600" algn="l" rtl="0" fontAlgn="base">
                <a:spcBef>
                  <a:spcPct val="0"/>
                </a:spcBef>
                <a:spcAft>
                  <a:spcPct val="0"/>
                </a:spcAft>
                <a:defRPr kern="1200">
                  <a:solidFill>
                    <a:schemeClr val="tx1"/>
                  </a:solidFill>
                  <a:latin typeface="Bernhard Modern Roman" pitchFamily="18" charset="0"/>
                  <a:ea typeface="+mn-ea"/>
                  <a:cs typeface="+mn-cs"/>
                </a:defRPr>
              </a:lvl4pPr>
              <a:lvl5pPr marL="1828800" algn="l" rtl="0" fontAlgn="base">
                <a:spcBef>
                  <a:spcPct val="0"/>
                </a:spcBef>
                <a:spcAft>
                  <a:spcPct val="0"/>
                </a:spcAft>
                <a:defRPr kern="1200">
                  <a:solidFill>
                    <a:schemeClr val="tx1"/>
                  </a:solidFill>
                  <a:latin typeface="Bernhard Modern Roman" pitchFamily="18" charset="0"/>
                  <a:ea typeface="+mn-ea"/>
                  <a:cs typeface="+mn-cs"/>
                </a:defRPr>
              </a:lvl5pPr>
              <a:lvl6pPr marL="2286000" algn="l" defTabSz="457200" rtl="0" eaLnBrk="1" latinLnBrk="0" hangingPunct="1">
                <a:defRPr kern="1200">
                  <a:solidFill>
                    <a:schemeClr val="tx1"/>
                  </a:solidFill>
                  <a:latin typeface="Bernhard Modern Roman" pitchFamily="18" charset="0"/>
                  <a:ea typeface="+mn-ea"/>
                  <a:cs typeface="+mn-cs"/>
                </a:defRPr>
              </a:lvl6pPr>
              <a:lvl7pPr marL="2743200" algn="l" defTabSz="457200" rtl="0" eaLnBrk="1" latinLnBrk="0" hangingPunct="1">
                <a:defRPr kern="1200">
                  <a:solidFill>
                    <a:schemeClr val="tx1"/>
                  </a:solidFill>
                  <a:latin typeface="Bernhard Modern Roman" pitchFamily="18" charset="0"/>
                  <a:ea typeface="+mn-ea"/>
                  <a:cs typeface="+mn-cs"/>
                </a:defRPr>
              </a:lvl7pPr>
              <a:lvl8pPr marL="3200400" algn="l" defTabSz="457200" rtl="0" eaLnBrk="1" latinLnBrk="0" hangingPunct="1">
                <a:defRPr kern="1200">
                  <a:solidFill>
                    <a:schemeClr val="tx1"/>
                  </a:solidFill>
                  <a:latin typeface="Bernhard Modern Roman" pitchFamily="18" charset="0"/>
                  <a:ea typeface="+mn-ea"/>
                  <a:cs typeface="+mn-cs"/>
                </a:defRPr>
              </a:lvl8pPr>
              <a:lvl9pPr marL="3657600" algn="l" defTabSz="457200" rtl="0" eaLnBrk="1" latinLnBrk="0" hangingPunct="1">
                <a:defRPr kern="1200">
                  <a:solidFill>
                    <a:schemeClr val="tx1"/>
                  </a:solidFill>
                  <a:latin typeface="Bernhard Modern Roman" pitchFamily="18" charset="0"/>
                  <a:ea typeface="+mn-ea"/>
                  <a:cs typeface="+mn-cs"/>
                </a:defRPr>
              </a:lvl9pPr>
            </a:lstStyle>
            <a:p>
              <a:endParaRPr lang="fr-FR"/>
            </a:p>
          </p:txBody>
        </p:sp>
        <p:sp>
          <p:nvSpPr>
            <p:cNvPr id="41" name="Line 6"/>
            <p:cNvSpPr>
              <a:spLocks noChangeShapeType="1"/>
            </p:cNvSpPr>
            <p:nvPr/>
          </p:nvSpPr>
          <p:spPr bwMode="auto">
            <a:xfrm>
              <a:off x="1626" y="3448"/>
              <a:ext cx="0" cy="113"/>
            </a:xfrm>
            <a:prstGeom prst="line">
              <a:avLst/>
            </a:prstGeom>
            <a:noFill/>
            <a:ln w="9525">
              <a:solidFill>
                <a:schemeClr val="tx1"/>
              </a:solidFill>
              <a:round/>
              <a:headEnd/>
              <a:tailEnd/>
            </a:ln>
            <a:effectLst/>
          </p:spPr>
          <p:txBody>
            <a:bodyPr>
              <a:prstTxWarp prst="textNoShape">
                <a:avLst/>
              </a:prstTxWarp>
            </a:bodyPr>
            <a:lstStyle>
              <a:defPPr>
                <a:defRPr lang="fr-FR"/>
              </a:defPPr>
              <a:lvl1pPr algn="l" rtl="0" fontAlgn="base">
                <a:spcBef>
                  <a:spcPct val="0"/>
                </a:spcBef>
                <a:spcAft>
                  <a:spcPct val="0"/>
                </a:spcAft>
                <a:defRPr kern="1200">
                  <a:solidFill>
                    <a:schemeClr val="tx1"/>
                  </a:solidFill>
                  <a:latin typeface="Bernhard Modern Roman" pitchFamily="18" charset="0"/>
                  <a:ea typeface="+mn-ea"/>
                  <a:cs typeface="+mn-cs"/>
                </a:defRPr>
              </a:lvl1pPr>
              <a:lvl2pPr marL="457200" algn="l" rtl="0" fontAlgn="base">
                <a:spcBef>
                  <a:spcPct val="0"/>
                </a:spcBef>
                <a:spcAft>
                  <a:spcPct val="0"/>
                </a:spcAft>
                <a:defRPr kern="1200">
                  <a:solidFill>
                    <a:schemeClr val="tx1"/>
                  </a:solidFill>
                  <a:latin typeface="Bernhard Modern Roman" pitchFamily="18" charset="0"/>
                  <a:ea typeface="+mn-ea"/>
                  <a:cs typeface="+mn-cs"/>
                </a:defRPr>
              </a:lvl2pPr>
              <a:lvl3pPr marL="914400" algn="l" rtl="0" fontAlgn="base">
                <a:spcBef>
                  <a:spcPct val="0"/>
                </a:spcBef>
                <a:spcAft>
                  <a:spcPct val="0"/>
                </a:spcAft>
                <a:defRPr kern="1200">
                  <a:solidFill>
                    <a:schemeClr val="tx1"/>
                  </a:solidFill>
                  <a:latin typeface="Bernhard Modern Roman" pitchFamily="18" charset="0"/>
                  <a:ea typeface="+mn-ea"/>
                  <a:cs typeface="+mn-cs"/>
                </a:defRPr>
              </a:lvl3pPr>
              <a:lvl4pPr marL="1371600" algn="l" rtl="0" fontAlgn="base">
                <a:spcBef>
                  <a:spcPct val="0"/>
                </a:spcBef>
                <a:spcAft>
                  <a:spcPct val="0"/>
                </a:spcAft>
                <a:defRPr kern="1200">
                  <a:solidFill>
                    <a:schemeClr val="tx1"/>
                  </a:solidFill>
                  <a:latin typeface="Bernhard Modern Roman" pitchFamily="18" charset="0"/>
                  <a:ea typeface="+mn-ea"/>
                  <a:cs typeface="+mn-cs"/>
                </a:defRPr>
              </a:lvl4pPr>
              <a:lvl5pPr marL="1828800" algn="l" rtl="0" fontAlgn="base">
                <a:spcBef>
                  <a:spcPct val="0"/>
                </a:spcBef>
                <a:spcAft>
                  <a:spcPct val="0"/>
                </a:spcAft>
                <a:defRPr kern="1200">
                  <a:solidFill>
                    <a:schemeClr val="tx1"/>
                  </a:solidFill>
                  <a:latin typeface="Bernhard Modern Roman" pitchFamily="18" charset="0"/>
                  <a:ea typeface="+mn-ea"/>
                  <a:cs typeface="+mn-cs"/>
                </a:defRPr>
              </a:lvl5pPr>
              <a:lvl6pPr marL="2286000" algn="l" defTabSz="457200" rtl="0" eaLnBrk="1" latinLnBrk="0" hangingPunct="1">
                <a:defRPr kern="1200">
                  <a:solidFill>
                    <a:schemeClr val="tx1"/>
                  </a:solidFill>
                  <a:latin typeface="Bernhard Modern Roman" pitchFamily="18" charset="0"/>
                  <a:ea typeface="+mn-ea"/>
                  <a:cs typeface="+mn-cs"/>
                </a:defRPr>
              </a:lvl6pPr>
              <a:lvl7pPr marL="2743200" algn="l" defTabSz="457200" rtl="0" eaLnBrk="1" latinLnBrk="0" hangingPunct="1">
                <a:defRPr kern="1200">
                  <a:solidFill>
                    <a:schemeClr val="tx1"/>
                  </a:solidFill>
                  <a:latin typeface="Bernhard Modern Roman" pitchFamily="18" charset="0"/>
                  <a:ea typeface="+mn-ea"/>
                  <a:cs typeface="+mn-cs"/>
                </a:defRPr>
              </a:lvl7pPr>
              <a:lvl8pPr marL="3200400" algn="l" defTabSz="457200" rtl="0" eaLnBrk="1" latinLnBrk="0" hangingPunct="1">
                <a:defRPr kern="1200">
                  <a:solidFill>
                    <a:schemeClr val="tx1"/>
                  </a:solidFill>
                  <a:latin typeface="Bernhard Modern Roman" pitchFamily="18" charset="0"/>
                  <a:ea typeface="+mn-ea"/>
                  <a:cs typeface="+mn-cs"/>
                </a:defRPr>
              </a:lvl8pPr>
              <a:lvl9pPr marL="3657600" algn="l" defTabSz="457200" rtl="0" eaLnBrk="1" latinLnBrk="0" hangingPunct="1">
                <a:defRPr kern="1200">
                  <a:solidFill>
                    <a:schemeClr val="tx1"/>
                  </a:solidFill>
                  <a:latin typeface="Bernhard Modern Roman" pitchFamily="18" charset="0"/>
                  <a:ea typeface="+mn-ea"/>
                  <a:cs typeface="+mn-cs"/>
                </a:defRPr>
              </a:lvl9pPr>
            </a:lstStyle>
            <a:p>
              <a:endParaRPr lang="fr-FR"/>
            </a:p>
          </p:txBody>
        </p:sp>
        <p:sp>
          <p:nvSpPr>
            <p:cNvPr id="42" name="Line 7"/>
            <p:cNvSpPr>
              <a:spLocks noChangeShapeType="1"/>
            </p:cNvSpPr>
            <p:nvPr/>
          </p:nvSpPr>
          <p:spPr bwMode="auto">
            <a:xfrm>
              <a:off x="2695" y="3449"/>
              <a:ext cx="0" cy="113"/>
            </a:xfrm>
            <a:prstGeom prst="line">
              <a:avLst/>
            </a:prstGeom>
            <a:noFill/>
            <a:ln w="9525">
              <a:solidFill>
                <a:schemeClr val="tx1"/>
              </a:solidFill>
              <a:round/>
              <a:headEnd/>
              <a:tailEnd/>
            </a:ln>
            <a:effectLst/>
          </p:spPr>
          <p:txBody>
            <a:bodyPr>
              <a:prstTxWarp prst="textNoShape">
                <a:avLst/>
              </a:prstTxWarp>
            </a:bodyPr>
            <a:lstStyle>
              <a:defPPr>
                <a:defRPr lang="fr-FR"/>
              </a:defPPr>
              <a:lvl1pPr algn="l" rtl="0" fontAlgn="base">
                <a:spcBef>
                  <a:spcPct val="0"/>
                </a:spcBef>
                <a:spcAft>
                  <a:spcPct val="0"/>
                </a:spcAft>
                <a:defRPr kern="1200">
                  <a:solidFill>
                    <a:schemeClr val="tx1"/>
                  </a:solidFill>
                  <a:latin typeface="Bernhard Modern Roman" pitchFamily="18" charset="0"/>
                  <a:ea typeface="+mn-ea"/>
                  <a:cs typeface="+mn-cs"/>
                </a:defRPr>
              </a:lvl1pPr>
              <a:lvl2pPr marL="457200" algn="l" rtl="0" fontAlgn="base">
                <a:spcBef>
                  <a:spcPct val="0"/>
                </a:spcBef>
                <a:spcAft>
                  <a:spcPct val="0"/>
                </a:spcAft>
                <a:defRPr kern="1200">
                  <a:solidFill>
                    <a:schemeClr val="tx1"/>
                  </a:solidFill>
                  <a:latin typeface="Bernhard Modern Roman" pitchFamily="18" charset="0"/>
                  <a:ea typeface="+mn-ea"/>
                  <a:cs typeface="+mn-cs"/>
                </a:defRPr>
              </a:lvl2pPr>
              <a:lvl3pPr marL="914400" algn="l" rtl="0" fontAlgn="base">
                <a:spcBef>
                  <a:spcPct val="0"/>
                </a:spcBef>
                <a:spcAft>
                  <a:spcPct val="0"/>
                </a:spcAft>
                <a:defRPr kern="1200">
                  <a:solidFill>
                    <a:schemeClr val="tx1"/>
                  </a:solidFill>
                  <a:latin typeface="Bernhard Modern Roman" pitchFamily="18" charset="0"/>
                  <a:ea typeface="+mn-ea"/>
                  <a:cs typeface="+mn-cs"/>
                </a:defRPr>
              </a:lvl3pPr>
              <a:lvl4pPr marL="1371600" algn="l" rtl="0" fontAlgn="base">
                <a:spcBef>
                  <a:spcPct val="0"/>
                </a:spcBef>
                <a:spcAft>
                  <a:spcPct val="0"/>
                </a:spcAft>
                <a:defRPr kern="1200">
                  <a:solidFill>
                    <a:schemeClr val="tx1"/>
                  </a:solidFill>
                  <a:latin typeface="Bernhard Modern Roman" pitchFamily="18" charset="0"/>
                  <a:ea typeface="+mn-ea"/>
                  <a:cs typeface="+mn-cs"/>
                </a:defRPr>
              </a:lvl4pPr>
              <a:lvl5pPr marL="1828800" algn="l" rtl="0" fontAlgn="base">
                <a:spcBef>
                  <a:spcPct val="0"/>
                </a:spcBef>
                <a:spcAft>
                  <a:spcPct val="0"/>
                </a:spcAft>
                <a:defRPr kern="1200">
                  <a:solidFill>
                    <a:schemeClr val="tx1"/>
                  </a:solidFill>
                  <a:latin typeface="Bernhard Modern Roman" pitchFamily="18" charset="0"/>
                  <a:ea typeface="+mn-ea"/>
                  <a:cs typeface="+mn-cs"/>
                </a:defRPr>
              </a:lvl5pPr>
              <a:lvl6pPr marL="2286000" algn="l" defTabSz="457200" rtl="0" eaLnBrk="1" latinLnBrk="0" hangingPunct="1">
                <a:defRPr kern="1200">
                  <a:solidFill>
                    <a:schemeClr val="tx1"/>
                  </a:solidFill>
                  <a:latin typeface="Bernhard Modern Roman" pitchFamily="18" charset="0"/>
                  <a:ea typeface="+mn-ea"/>
                  <a:cs typeface="+mn-cs"/>
                </a:defRPr>
              </a:lvl6pPr>
              <a:lvl7pPr marL="2743200" algn="l" defTabSz="457200" rtl="0" eaLnBrk="1" latinLnBrk="0" hangingPunct="1">
                <a:defRPr kern="1200">
                  <a:solidFill>
                    <a:schemeClr val="tx1"/>
                  </a:solidFill>
                  <a:latin typeface="Bernhard Modern Roman" pitchFamily="18" charset="0"/>
                  <a:ea typeface="+mn-ea"/>
                  <a:cs typeface="+mn-cs"/>
                </a:defRPr>
              </a:lvl7pPr>
              <a:lvl8pPr marL="3200400" algn="l" defTabSz="457200" rtl="0" eaLnBrk="1" latinLnBrk="0" hangingPunct="1">
                <a:defRPr kern="1200">
                  <a:solidFill>
                    <a:schemeClr val="tx1"/>
                  </a:solidFill>
                  <a:latin typeface="Bernhard Modern Roman" pitchFamily="18" charset="0"/>
                  <a:ea typeface="+mn-ea"/>
                  <a:cs typeface="+mn-cs"/>
                </a:defRPr>
              </a:lvl8pPr>
              <a:lvl9pPr marL="3657600" algn="l" defTabSz="457200" rtl="0" eaLnBrk="1" latinLnBrk="0" hangingPunct="1">
                <a:defRPr kern="1200">
                  <a:solidFill>
                    <a:schemeClr val="tx1"/>
                  </a:solidFill>
                  <a:latin typeface="Bernhard Modern Roman" pitchFamily="18" charset="0"/>
                  <a:ea typeface="+mn-ea"/>
                  <a:cs typeface="+mn-cs"/>
                </a:defRPr>
              </a:lvl9pPr>
            </a:lstStyle>
            <a:p>
              <a:endParaRPr lang="fr-FR"/>
            </a:p>
          </p:txBody>
        </p:sp>
        <p:sp>
          <p:nvSpPr>
            <p:cNvPr id="43" name="Line 8"/>
            <p:cNvSpPr>
              <a:spLocks noChangeShapeType="1"/>
            </p:cNvSpPr>
            <p:nvPr/>
          </p:nvSpPr>
          <p:spPr bwMode="auto">
            <a:xfrm>
              <a:off x="3627" y="3448"/>
              <a:ext cx="0" cy="113"/>
            </a:xfrm>
            <a:prstGeom prst="line">
              <a:avLst/>
            </a:prstGeom>
            <a:noFill/>
            <a:ln w="9525">
              <a:solidFill>
                <a:schemeClr val="tx1"/>
              </a:solidFill>
              <a:round/>
              <a:headEnd/>
              <a:tailEnd/>
            </a:ln>
            <a:effectLst/>
          </p:spPr>
          <p:txBody>
            <a:bodyPr>
              <a:prstTxWarp prst="textNoShape">
                <a:avLst/>
              </a:prstTxWarp>
            </a:bodyPr>
            <a:lstStyle>
              <a:defPPr>
                <a:defRPr lang="fr-FR"/>
              </a:defPPr>
              <a:lvl1pPr algn="l" rtl="0" fontAlgn="base">
                <a:spcBef>
                  <a:spcPct val="0"/>
                </a:spcBef>
                <a:spcAft>
                  <a:spcPct val="0"/>
                </a:spcAft>
                <a:defRPr kern="1200">
                  <a:solidFill>
                    <a:schemeClr val="tx1"/>
                  </a:solidFill>
                  <a:latin typeface="Bernhard Modern Roman" pitchFamily="18" charset="0"/>
                  <a:ea typeface="+mn-ea"/>
                  <a:cs typeface="+mn-cs"/>
                </a:defRPr>
              </a:lvl1pPr>
              <a:lvl2pPr marL="457200" algn="l" rtl="0" fontAlgn="base">
                <a:spcBef>
                  <a:spcPct val="0"/>
                </a:spcBef>
                <a:spcAft>
                  <a:spcPct val="0"/>
                </a:spcAft>
                <a:defRPr kern="1200">
                  <a:solidFill>
                    <a:schemeClr val="tx1"/>
                  </a:solidFill>
                  <a:latin typeface="Bernhard Modern Roman" pitchFamily="18" charset="0"/>
                  <a:ea typeface="+mn-ea"/>
                  <a:cs typeface="+mn-cs"/>
                </a:defRPr>
              </a:lvl2pPr>
              <a:lvl3pPr marL="914400" algn="l" rtl="0" fontAlgn="base">
                <a:spcBef>
                  <a:spcPct val="0"/>
                </a:spcBef>
                <a:spcAft>
                  <a:spcPct val="0"/>
                </a:spcAft>
                <a:defRPr kern="1200">
                  <a:solidFill>
                    <a:schemeClr val="tx1"/>
                  </a:solidFill>
                  <a:latin typeface="Bernhard Modern Roman" pitchFamily="18" charset="0"/>
                  <a:ea typeface="+mn-ea"/>
                  <a:cs typeface="+mn-cs"/>
                </a:defRPr>
              </a:lvl3pPr>
              <a:lvl4pPr marL="1371600" algn="l" rtl="0" fontAlgn="base">
                <a:spcBef>
                  <a:spcPct val="0"/>
                </a:spcBef>
                <a:spcAft>
                  <a:spcPct val="0"/>
                </a:spcAft>
                <a:defRPr kern="1200">
                  <a:solidFill>
                    <a:schemeClr val="tx1"/>
                  </a:solidFill>
                  <a:latin typeface="Bernhard Modern Roman" pitchFamily="18" charset="0"/>
                  <a:ea typeface="+mn-ea"/>
                  <a:cs typeface="+mn-cs"/>
                </a:defRPr>
              </a:lvl4pPr>
              <a:lvl5pPr marL="1828800" algn="l" rtl="0" fontAlgn="base">
                <a:spcBef>
                  <a:spcPct val="0"/>
                </a:spcBef>
                <a:spcAft>
                  <a:spcPct val="0"/>
                </a:spcAft>
                <a:defRPr kern="1200">
                  <a:solidFill>
                    <a:schemeClr val="tx1"/>
                  </a:solidFill>
                  <a:latin typeface="Bernhard Modern Roman" pitchFamily="18" charset="0"/>
                  <a:ea typeface="+mn-ea"/>
                  <a:cs typeface="+mn-cs"/>
                </a:defRPr>
              </a:lvl5pPr>
              <a:lvl6pPr marL="2286000" algn="l" defTabSz="457200" rtl="0" eaLnBrk="1" latinLnBrk="0" hangingPunct="1">
                <a:defRPr kern="1200">
                  <a:solidFill>
                    <a:schemeClr val="tx1"/>
                  </a:solidFill>
                  <a:latin typeface="Bernhard Modern Roman" pitchFamily="18" charset="0"/>
                  <a:ea typeface="+mn-ea"/>
                  <a:cs typeface="+mn-cs"/>
                </a:defRPr>
              </a:lvl6pPr>
              <a:lvl7pPr marL="2743200" algn="l" defTabSz="457200" rtl="0" eaLnBrk="1" latinLnBrk="0" hangingPunct="1">
                <a:defRPr kern="1200">
                  <a:solidFill>
                    <a:schemeClr val="tx1"/>
                  </a:solidFill>
                  <a:latin typeface="Bernhard Modern Roman" pitchFamily="18" charset="0"/>
                  <a:ea typeface="+mn-ea"/>
                  <a:cs typeface="+mn-cs"/>
                </a:defRPr>
              </a:lvl7pPr>
              <a:lvl8pPr marL="3200400" algn="l" defTabSz="457200" rtl="0" eaLnBrk="1" latinLnBrk="0" hangingPunct="1">
                <a:defRPr kern="1200">
                  <a:solidFill>
                    <a:schemeClr val="tx1"/>
                  </a:solidFill>
                  <a:latin typeface="Bernhard Modern Roman" pitchFamily="18" charset="0"/>
                  <a:ea typeface="+mn-ea"/>
                  <a:cs typeface="+mn-cs"/>
                </a:defRPr>
              </a:lvl8pPr>
              <a:lvl9pPr marL="3657600" algn="l" defTabSz="457200" rtl="0" eaLnBrk="1" latinLnBrk="0" hangingPunct="1">
                <a:defRPr kern="1200">
                  <a:solidFill>
                    <a:schemeClr val="tx1"/>
                  </a:solidFill>
                  <a:latin typeface="Bernhard Modern Roman" pitchFamily="18" charset="0"/>
                  <a:ea typeface="+mn-ea"/>
                  <a:cs typeface="+mn-cs"/>
                </a:defRPr>
              </a:lvl9pPr>
            </a:lstStyle>
            <a:p>
              <a:endParaRPr lang="fr-FR"/>
            </a:p>
          </p:txBody>
        </p:sp>
        <p:sp>
          <p:nvSpPr>
            <p:cNvPr id="44" name="Line 9"/>
            <p:cNvSpPr>
              <a:spLocks noChangeShapeType="1"/>
            </p:cNvSpPr>
            <p:nvPr/>
          </p:nvSpPr>
          <p:spPr bwMode="auto">
            <a:xfrm>
              <a:off x="4582" y="3448"/>
              <a:ext cx="0" cy="113"/>
            </a:xfrm>
            <a:prstGeom prst="line">
              <a:avLst/>
            </a:prstGeom>
            <a:noFill/>
            <a:ln w="9525">
              <a:solidFill>
                <a:schemeClr val="tx1"/>
              </a:solidFill>
              <a:round/>
              <a:headEnd/>
              <a:tailEnd/>
            </a:ln>
            <a:effectLst/>
          </p:spPr>
          <p:txBody>
            <a:bodyPr>
              <a:prstTxWarp prst="textNoShape">
                <a:avLst/>
              </a:prstTxWarp>
            </a:bodyPr>
            <a:lstStyle>
              <a:defPPr>
                <a:defRPr lang="fr-FR"/>
              </a:defPPr>
              <a:lvl1pPr algn="l" rtl="0" fontAlgn="base">
                <a:spcBef>
                  <a:spcPct val="0"/>
                </a:spcBef>
                <a:spcAft>
                  <a:spcPct val="0"/>
                </a:spcAft>
                <a:defRPr kern="1200">
                  <a:solidFill>
                    <a:schemeClr val="tx1"/>
                  </a:solidFill>
                  <a:latin typeface="Bernhard Modern Roman" pitchFamily="18" charset="0"/>
                  <a:ea typeface="+mn-ea"/>
                  <a:cs typeface="+mn-cs"/>
                </a:defRPr>
              </a:lvl1pPr>
              <a:lvl2pPr marL="457200" algn="l" rtl="0" fontAlgn="base">
                <a:spcBef>
                  <a:spcPct val="0"/>
                </a:spcBef>
                <a:spcAft>
                  <a:spcPct val="0"/>
                </a:spcAft>
                <a:defRPr kern="1200">
                  <a:solidFill>
                    <a:schemeClr val="tx1"/>
                  </a:solidFill>
                  <a:latin typeface="Bernhard Modern Roman" pitchFamily="18" charset="0"/>
                  <a:ea typeface="+mn-ea"/>
                  <a:cs typeface="+mn-cs"/>
                </a:defRPr>
              </a:lvl2pPr>
              <a:lvl3pPr marL="914400" algn="l" rtl="0" fontAlgn="base">
                <a:spcBef>
                  <a:spcPct val="0"/>
                </a:spcBef>
                <a:spcAft>
                  <a:spcPct val="0"/>
                </a:spcAft>
                <a:defRPr kern="1200">
                  <a:solidFill>
                    <a:schemeClr val="tx1"/>
                  </a:solidFill>
                  <a:latin typeface="Bernhard Modern Roman" pitchFamily="18" charset="0"/>
                  <a:ea typeface="+mn-ea"/>
                  <a:cs typeface="+mn-cs"/>
                </a:defRPr>
              </a:lvl3pPr>
              <a:lvl4pPr marL="1371600" algn="l" rtl="0" fontAlgn="base">
                <a:spcBef>
                  <a:spcPct val="0"/>
                </a:spcBef>
                <a:spcAft>
                  <a:spcPct val="0"/>
                </a:spcAft>
                <a:defRPr kern="1200">
                  <a:solidFill>
                    <a:schemeClr val="tx1"/>
                  </a:solidFill>
                  <a:latin typeface="Bernhard Modern Roman" pitchFamily="18" charset="0"/>
                  <a:ea typeface="+mn-ea"/>
                  <a:cs typeface="+mn-cs"/>
                </a:defRPr>
              </a:lvl4pPr>
              <a:lvl5pPr marL="1828800" algn="l" rtl="0" fontAlgn="base">
                <a:spcBef>
                  <a:spcPct val="0"/>
                </a:spcBef>
                <a:spcAft>
                  <a:spcPct val="0"/>
                </a:spcAft>
                <a:defRPr kern="1200">
                  <a:solidFill>
                    <a:schemeClr val="tx1"/>
                  </a:solidFill>
                  <a:latin typeface="Bernhard Modern Roman" pitchFamily="18" charset="0"/>
                  <a:ea typeface="+mn-ea"/>
                  <a:cs typeface="+mn-cs"/>
                </a:defRPr>
              </a:lvl5pPr>
              <a:lvl6pPr marL="2286000" algn="l" defTabSz="457200" rtl="0" eaLnBrk="1" latinLnBrk="0" hangingPunct="1">
                <a:defRPr kern="1200">
                  <a:solidFill>
                    <a:schemeClr val="tx1"/>
                  </a:solidFill>
                  <a:latin typeface="Bernhard Modern Roman" pitchFamily="18" charset="0"/>
                  <a:ea typeface="+mn-ea"/>
                  <a:cs typeface="+mn-cs"/>
                </a:defRPr>
              </a:lvl6pPr>
              <a:lvl7pPr marL="2743200" algn="l" defTabSz="457200" rtl="0" eaLnBrk="1" latinLnBrk="0" hangingPunct="1">
                <a:defRPr kern="1200">
                  <a:solidFill>
                    <a:schemeClr val="tx1"/>
                  </a:solidFill>
                  <a:latin typeface="Bernhard Modern Roman" pitchFamily="18" charset="0"/>
                  <a:ea typeface="+mn-ea"/>
                  <a:cs typeface="+mn-cs"/>
                </a:defRPr>
              </a:lvl7pPr>
              <a:lvl8pPr marL="3200400" algn="l" defTabSz="457200" rtl="0" eaLnBrk="1" latinLnBrk="0" hangingPunct="1">
                <a:defRPr kern="1200">
                  <a:solidFill>
                    <a:schemeClr val="tx1"/>
                  </a:solidFill>
                  <a:latin typeface="Bernhard Modern Roman" pitchFamily="18" charset="0"/>
                  <a:ea typeface="+mn-ea"/>
                  <a:cs typeface="+mn-cs"/>
                </a:defRPr>
              </a:lvl8pPr>
              <a:lvl9pPr marL="3657600" algn="l" defTabSz="457200" rtl="0" eaLnBrk="1" latinLnBrk="0" hangingPunct="1">
                <a:defRPr kern="1200">
                  <a:solidFill>
                    <a:schemeClr val="tx1"/>
                  </a:solidFill>
                  <a:latin typeface="Bernhard Modern Roman" pitchFamily="18" charset="0"/>
                  <a:ea typeface="+mn-ea"/>
                  <a:cs typeface="+mn-cs"/>
                </a:defRPr>
              </a:lvl9pPr>
            </a:lstStyle>
            <a:p>
              <a:endParaRPr lang="fr-FR"/>
            </a:p>
          </p:txBody>
        </p:sp>
        <p:sp>
          <p:nvSpPr>
            <p:cNvPr id="45" name="Text Box 13"/>
            <p:cNvSpPr txBox="1">
              <a:spLocks noChangeArrowheads="1"/>
            </p:cNvSpPr>
            <p:nvPr/>
          </p:nvSpPr>
          <p:spPr bwMode="auto">
            <a:xfrm>
              <a:off x="2562" y="3562"/>
              <a:ext cx="454" cy="174"/>
            </a:xfrm>
            <a:prstGeom prst="rect">
              <a:avLst/>
            </a:prstGeom>
            <a:noFill/>
            <a:ln w="9525">
              <a:noFill/>
              <a:miter lim="800000"/>
              <a:headEnd/>
              <a:tailEnd/>
            </a:ln>
            <a:effectLst/>
          </p:spPr>
          <p:txBody>
            <a:bodyPr>
              <a:prstTxWarp prst="textNoShape">
                <a:avLst/>
              </a:prstTxWarp>
              <a:spAutoFit/>
            </a:bodyPr>
            <a:lstStyle>
              <a:defPPr>
                <a:defRPr lang="fr-FR"/>
              </a:defPPr>
              <a:lvl1pPr algn="l" rtl="0" fontAlgn="base">
                <a:spcBef>
                  <a:spcPct val="0"/>
                </a:spcBef>
                <a:spcAft>
                  <a:spcPct val="0"/>
                </a:spcAft>
                <a:defRPr kern="1200">
                  <a:solidFill>
                    <a:schemeClr val="tx1"/>
                  </a:solidFill>
                  <a:latin typeface="Bernhard Modern Roman" pitchFamily="18" charset="0"/>
                  <a:ea typeface="+mn-ea"/>
                  <a:cs typeface="+mn-cs"/>
                </a:defRPr>
              </a:lvl1pPr>
              <a:lvl2pPr marL="457200" algn="l" rtl="0" fontAlgn="base">
                <a:spcBef>
                  <a:spcPct val="0"/>
                </a:spcBef>
                <a:spcAft>
                  <a:spcPct val="0"/>
                </a:spcAft>
                <a:defRPr kern="1200">
                  <a:solidFill>
                    <a:schemeClr val="tx1"/>
                  </a:solidFill>
                  <a:latin typeface="Bernhard Modern Roman" pitchFamily="18" charset="0"/>
                  <a:ea typeface="+mn-ea"/>
                  <a:cs typeface="+mn-cs"/>
                </a:defRPr>
              </a:lvl2pPr>
              <a:lvl3pPr marL="914400" algn="l" rtl="0" fontAlgn="base">
                <a:spcBef>
                  <a:spcPct val="0"/>
                </a:spcBef>
                <a:spcAft>
                  <a:spcPct val="0"/>
                </a:spcAft>
                <a:defRPr kern="1200">
                  <a:solidFill>
                    <a:schemeClr val="tx1"/>
                  </a:solidFill>
                  <a:latin typeface="Bernhard Modern Roman" pitchFamily="18" charset="0"/>
                  <a:ea typeface="+mn-ea"/>
                  <a:cs typeface="+mn-cs"/>
                </a:defRPr>
              </a:lvl3pPr>
              <a:lvl4pPr marL="1371600" algn="l" rtl="0" fontAlgn="base">
                <a:spcBef>
                  <a:spcPct val="0"/>
                </a:spcBef>
                <a:spcAft>
                  <a:spcPct val="0"/>
                </a:spcAft>
                <a:defRPr kern="1200">
                  <a:solidFill>
                    <a:schemeClr val="tx1"/>
                  </a:solidFill>
                  <a:latin typeface="Bernhard Modern Roman" pitchFamily="18" charset="0"/>
                  <a:ea typeface="+mn-ea"/>
                  <a:cs typeface="+mn-cs"/>
                </a:defRPr>
              </a:lvl4pPr>
              <a:lvl5pPr marL="1828800" algn="l" rtl="0" fontAlgn="base">
                <a:spcBef>
                  <a:spcPct val="0"/>
                </a:spcBef>
                <a:spcAft>
                  <a:spcPct val="0"/>
                </a:spcAft>
                <a:defRPr kern="1200">
                  <a:solidFill>
                    <a:schemeClr val="tx1"/>
                  </a:solidFill>
                  <a:latin typeface="Bernhard Modern Roman" pitchFamily="18" charset="0"/>
                  <a:ea typeface="+mn-ea"/>
                  <a:cs typeface="+mn-cs"/>
                </a:defRPr>
              </a:lvl5pPr>
              <a:lvl6pPr marL="2286000" algn="l" defTabSz="457200" rtl="0" eaLnBrk="1" latinLnBrk="0" hangingPunct="1">
                <a:defRPr kern="1200">
                  <a:solidFill>
                    <a:schemeClr val="tx1"/>
                  </a:solidFill>
                  <a:latin typeface="Bernhard Modern Roman" pitchFamily="18" charset="0"/>
                  <a:ea typeface="+mn-ea"/>
                  <a:cs typeface="+mn-cs"/>
                </a:defRPr>
              </a:lvl6pPr>
              <a:lvl7pPr marL="2743200" algn="l" defTabSz="457200" rtl="0" eaLnBrk="1" latinLnBrk="0" hangingPunct="1">
                <a:defRPr kern="1200">
                  <a:solidFill>
                    <a:schemeClr val="tx1"/>
                  </a:solidFill>
                  <a:latin typeface="Bernhard Modern Roman" pitchFamily="18" charset="0"/>
                  <a:ea typeface="+mn-ea"/>
                  <a:cs typeface="+mn-cs"/>
                </a:defRPr>
              </a:lvl7pPr>
              <a:lvl8pPr marL="3200400" algn="l" defTabSz="457200" rtl="0" eaLnBrk="1" latinLnBrk="0" hangingPunct="1">
                <a:defRPr kern="1200">
                  <a:solidFill>
                    <a:schemeClr val="tx1"/>
                  </a:solidFill>
                  <a:latin typeface="Bernhard Modern Roman" pitchFamily="18" charset="0"/>
                  <a:ea typeface="+mn-ea"/>
                  <a:cs typeface="+mn-cs"/>
                </a:defRPr>
              </a:lvl8pPr>
              <a:lvl9pPr marL="3657600" algn="l" defTabSz="457200" rtl="0" eaLnBrk="1" latinLnBrk="0" hangingPunct="1">
                <a:defRPr kern="1200">
                  <a:solidFill>
                    <a:schemeClr val="tx1"/>
                  </a:solidFill>
                  <a:latin typeface="Bernhard Modern Roman" pitchFamily="18" charset="0"/>
                  <a:ea typeface="+mn-ea"/>
                  <a:cs typeface="+mn-cs"/>
                </a:defRPr>
              </a:lvl9pPr>
            </a:lstStyle>
            <a:p>
              <a:pPr>
                <a:spcBef>
                  <a:spcPct val="50000"/>
                </a:spcBef>
              </a:pPr>
              <a:r>
                <a:rPr lang="fr-FR" sz="1200" dirty="0">
                  <a:latin typeface="Trebuchet MS"/>
                  <a:cs typeface="Trebuchet MS"/>
                </a:rPr>
                <a:t>-40°</a:t>
              </a:r>
            </a:p>
          </p:txBody>
        </p:sp>
        <p:sp>
          <p:nvSpPr>
            <p:cNvPr id="46" name="Text Box 14"/>
            <p:cNvSpPr txBox="1">
              <a:spLocks noChangeArrowheads="1"/>
            </p:cNvSpPr>
            <p:nvPr/>
          </p:nvSpPr>
          <p:spPr bwMode="auto">
            <a:xfrm>
              <a:off x="3060" y="3560"/>
              <a:ext cx="454" cy="174"/>
            </a:xfrm>
            <a:prstGeom prst="rect">
              <a:avLst/>
            </a:prstGeom>
            <a:noFill/>
            <a:ln w="9525">
              <a:noFill/>
              <a:miter lim="800000"/>
              <a:headEnd/>
              <a:tailEnd/>
            </a:ln>
            <a:effectLst/>
          </p:spPr>
          <p:txBody>
            <a:bodyPr>
              <a:prstTxWarp prst="textNoShape">
                <a:avLst/>
              </a:prstTxWarp>
              <a:spAutoFit/>
            </a:bodyPr>
            <a:lstStyle>
              <a:defPPr>
                <a:defRPr lang="fr-FR"/>
              </a:defPPr>
              <a:lvl1pPr algn="l" rtl="0" fontAlgn="base">
                <a:spcBef>
                  <a:spcPct val="0"/>
                </a:spcBef>
                <a:spcAft>
                  <a:spcPct val="0"/>
                </a:spcAft>
                <a:defRPr kern="1200">
                  <a:solidFill>
                    <a:schemeClr val="tx1"/>
                  </a:solidFill>
                  <a:latin typeface="Bernhard Modern Roman" pitchFamily="18" charset="0"/>
                  <a:ea typeface="+mn-ea"/>
                  <a:cs typeface="+mn-cs"/>
                </a:defRPr>
              </a:lvl1pPr>
              <a:lvl2pPr marL="457200" algn="l" rtl="0" fontAlgn="base">
                <a:spcBef>
                  <a:spcPct val="0"/>
                </a:spcBef>
                <a:spcAft>
                  <a:spcPct val="0"/>
                </a:spcAft>
                <a:defRPr kern="1200">
                  <a:solidFill>
                    <a:schemeClr val="tx1"/>
                  </a:solidFill>
                  <a:latin typeface="Bernhard Modern Roman" pitchFamily="18" charset="0"/>
                  <a:ea typeface="+mn-ea"/>
                  <a:cs typeface="+mn-cs"/>
                </a:defRPr>
              </a:lvl2pPr>
              <a:lvl3pPr marL="914400" algn="l" rtl="0" fontAlgn="base">
                <a:spcBef>
                  <a:spcPct val="0"/>
                </a:spcBef>
                <a:spcAft>
                  <a:spcPct val="0"/>
                </a:spcAft>
                <a:defRPr kern="1200">
                  <a:solidFill>
                    <a:schemeClr val="tx1"/>
                  </a:solidFill>
                  <a:latin typeface="Bernhard Modern Roman" pitchFamily="18" charset="0"/>
                  <a:ea typeface="+mn-ea"/>
                  <a:cs typeface="+mn-cs"/>
                </a:defRPr>
              </a:lvl3pPr>
              <a:lvl4pPr marL="1371600" algn="l" rtl="0" fontAlgn="base">
                <a:spcBef>
                  <a:spcPct val="0"/>
                </a:spcBef>
                <a:spcAft>
                  <a:spcPct val="0"/>
                </a:spcAft>
                <a:defRPr kern="1200">
                  <a:solidFill>
                    <a:schemeClr val="tx1"/>
                  </a:solidFill>
                  <a:latin typeface="Bernhard Modern Roman" pitchFamily="18" charset="0"/>
                  <a:ea typeface="+mn-ea"/>
                  <a:cs typeface="+mn-cs"/>
                </a:defRPr>
              </a:lvl4pPr>
              <a:lvl5pPr marL="1828800" algn="l" rtl="0" fontAlgn="base">
                <a:spcBef>
                  <a:spcPct val="0"/>
                </a:spcBef>
                <a:spcAft>
                  <a:spcPct val="0"/>
                </a:spcAft>
                <a:defRPr kern="1200">
                  <a:solidFill>
                    <a:schemeClr val="tx1"/>
                  </a:solidFill>
                  <a:latin typeface="Bernhard Modern Roman" pitchFamily="18" charset="0"/>
                  <a:ea typeface="+mn-ea"/>
                  <a:cs typeface="+mn-cs"/>
                </a:defRPr>
              </a:lvl5pPr>
              <a:lvl6pPr marL="2286000" algn="l" defTabSz="457200" rtl="0" eaLnBrk="1" latinLnBrk="0" hangingPunct="1">
                <a:defRPr kern="1200">
                  <a:solidFill>
                    <a:schemeClr val="tx1"/>
                  </a:solidFill>
                  <a:latin typeface="Bernhard Modern Roman" pitchFamily="18" charset="0"/>
                  <a:ea typeface="+mn-ea"/>
                  <a:cs typeface="+mn-cs"/>
                </a:defRPr>
              </a:lvl6pPr>
              <a:lvl7pPr marL="2743200" algn="l" defTabSz="457200" rtl="0" eaLnBrk="1" latinLnBrk="0" hangingPunct="1">
                <a:defRPr kern="1200">
                  <a:solidFill>
                    <a:schemeClr val="tx1"/>
                  </a:solidFill>
                  <a:latin typeface="Bernhard Modern Roman" pitchFamily="18" charset="0"/>
                  <a:ea typeface="+mn-ea"/>
                  <a:cs typeface="+mn-cs"/>
                </a:defRPr>
              </a:lvl7pPr>
              <a:lvl8pPr marL="3200400" algn="l" defTabSz="457200" rtl="0" eaLnBrk="1" latinLnBrk="0" hangingPunct="1">
                <a:defRPr kern="1200">
                  <a:solidFill>
                    <a:schemeClr val="tx1"/>
                  </a:solidFill>
                  <a:latin typeface="Bernhard Modern Roman" pitchFamily="18" charset="0"/>
                  <a:ea typeface="+mn-ea"/>
                  <a:cs typeface="+mn-cs"/>
                </a:defRPr>
              </a:lvl8pPr>
              <a:lvl9pPr marL="3657600" algn="l" defTabSz="457200" rtl="0" eaLnBrk="1" latinLnBrk="0" hangingPunct="1">
                <a:defRPr kern="1200">
                  <a:solidFill>
                    <a:schemeClr val="tx1"/>
                  </a:solidFill>
                  <a:latin typeface="Bernhard Modern Roman" pitchFamily="18" charset="0"/>
                  <a:ea typeface="+mn-ea"/>
                  <a:cs typeface="+mn-cs"/>
                </a:defRPr>
              </a:lvl9pPr>
            </a:lstStyle>
            <a:p>
              <a:pPr>
                <a:spcBef>
                  <a:spcPct val="50000"/>
                </a:spcBef>
              </a:pPr>
              <a:r>
                <a:rPr lang="fr-FR" sz="1200" dirty="0">
                  <a:latin typeface="Trebuchet MS"/>
                  <a:cs typeface="Trebuchet MS"/>
                </a:rPr>
                <a:t>-20°</a:t>
              </a:r>
            </a:p>
          </p:txBody>
        </p:sp>
        <p:sp>
          <p:nvSpPr>
            <p:cNvPr id="47" name="Text Box 15"/>
            <p:cNvSpPr txBox="1">
              <a:spLocks noChangeArrowheads="1"/>
            </p:cNvSpPr>
            <p:nvPr/>
          </p:nvSpPr>
          <p:spPr bwMode="auto">
            <a:xfrm>
              <a:off x="3562" y="3560"/>
              <a:ext cx="454" cy="174"/>
            </a:xfrm>
            <a:prstGeom prst="rect">
              <a:avLst/>
            </a:prstGeom>
            <a:noFill/>
            <a:ln w="9525">
              <a:noFill/>
              <a:miter lim="800000"/>
              <a:headEnd/>
              <a:tailEnd/>
            </a:ln>
            <a:effectLst/>
          </p:spPr>
          <p:txBody>
            <a:bodyPr>
              <a:prstTxWarp prst="textNoShape">
                <a:avLst/>
              </a:prstTxWarp>
              <a:spAutoFit/>
            </a:bodyPr>
            <a:lstStyle>
              <a:defPPr>
                <a:defRPr lang="fr-FR"/>
              </a:defPPr>
              <a:lvl1pPr algn="l" rtl="0" fontAlgn="base">
                <a:spcBef>
                  <a:spcPct val="0"/>
                </a:spcBef>
                <a:spcAft>
                  <a:spcPct val="0"/>
                </a:spcAft>
                <a:defRPr kern="1200">
                  <a:solidFill>
                    <a:schemeClr val="tx1"/>
                  </a:solidFill>
                  <a:latin typeface="Bernhard Modern Roman" pitchFamily="18" charset="0"/>
                  <a:ea typeface="+mn-ea"/>
                  <a:cs typeface="+mn-cs"/>
                </a:defRPr>
              </a:lvl1pPr>
              <a:lvl2pPr marL="457200" algn="l" rtl="0" fontAlgn="base">
                <a:spcBef>
                  <a:spcPct val="0"/>
                </a:spcBef>
                <a:spcAft>
                  <a:spcPct val="0"/>
                </a:spcAft>
                <a:defRPr kern="1200">
                  <a:solidFill>
                    <a:schemeClr val="tx1"/>
                  </a:solidFill>
                  <a:latin typeface="Bernhard Modern Roman" pitchFamily="18" charset="0"/>
                  <a:ea typeface="+mn-ea"/>
                  <a:cs typeface="+mn-cs"/>
                </a:defRPr>
              </a:lvl2pPr>
              <a:lvl3pPr marL="914400" algn="l" rtl="0" fontAlgn="base">
                <a:spcBef>
                  <a:spcPct val="0"/>
                </a:spcBef>
                <a:spcAft>
                  <a:spcPct val="0"/>
                </a:spcAft>
                <a:defRPr kern="1200">
                  <a:solidFill>
                    <a:schemeClr val="tx1"/>
                  </a:solidFill>
                  <a:latin typeface="Bernhard Modern Roman" pitchFamily="18" charset="0"/>
                  <a:ea typeface="+mn-ea"/>
                  <a:cs typeface="+mn-cs"/>
                </a:defRPr>
              </a:lvl3pPr>
              <a:lvl4pPr marL="1371600" algn="l" rtl="0" fontAlgn="base">
                <a:spcBef>
                  <a:spcPct val="0"/>
                </a:spcBef>
                <a:spcAft>
                  <a:spcPct val="0"/>
                </a:spcAft>
                <a:defRPr kern="1200">
                  <a:solidFill>
                    <a:schemeClr val="tx1"/>
                  </a:solidFill>
                  <a:latin typeface="Bernhard Modern Roman" pitchFamily="18" charset="0"/>
                  <a:ea typeface="+mn-ea"/>
                  <a:cs typeface="+mn-cs"/>
                </a:defRPr>
              </a:lvl4pPr>
              <a:lvl5pPr marL="1828800" algn="l" rtl="0" fontAlgn="base">
                <a:spcBef>
                  <a:spcPct val="0"/>
                </a:spcBef>
                <a:spcAft>
                  <a:spcPct val="0"/>
                </a:spcAft>
                <a:defRPr kern="1200">
                  <a:solidFill>
                    <a:schemeClr val="tx1"/>
                  </a:solidFill>
                  <a:latin typeface="Bernhard Modern Roman" pitchFamily="18" charset="0"/>
                  <a:ea typeface="+mn-ea"/>
                  <a:cs typeface="+mn-cs"/>
                </a:defRPr>
              </a:lvl5pPr>
              <a:lvl6pPr marL="2286000" algn="l" defTabSz="457200" rtl="0" eaLnBrk="1" latinLnBrk="0" hangingPunct="1">
                <a:defRPr kern="1200">
                  <a:solidFill>
                    <a:schemeClr val="tx1"/>
                  </a:solidFill>
                  <a:latin typeface="Bernhard Modern Roman" pitchFamily="18" charset="0"/>
                  <a:ea typeface="+mn-ea"/>
                  <a:cs typeface="+mn-cs"/>
                </a:defRPr>
              </a:lvl6pPr>
              <a:lvl7pPr marL="2743200" algn="l" defTabSz="457200" rtl="0" eaLnBrk="1" latinLnBrk="0" hangingPunct="1">
                <a:defRPr kern="1200">
                  <a:solidFill>
                    <a:schemeClr val="tx1"/>
                  </a:solidFill>
                  <a:latin typeface="Bernhard Modern Roman" pitchFamily="18" charset="0"/>
                  <a:ea typeface="+mn-ea"/>
                  <a:cs typeface="+mn-cs"/>
                </a:defRPr>
              </a:lvl7pPr>
              <a:lvl8pPr marL="3200400" algn="l" defTabSz="457200" rtl="0" eaLnBrk="1" latinLnBrk="0" hangingPunct="1">
                <a:defRPr kern="1200">
                  <a:solidFill>
                    <a:schemeClr val="tx1"/>
                  </a:solidFill>
                  <a:latin typeface="Bernhard Modern Roman" pitchFamily="18" charset="0"/>
                  <a:ea typeface="+mn-ea"/>
                  <a:cs typeface="+mn-cs"/>
                </a:defRPr>
              </a:lvl8pPr>
              <a:lvl9pPr marL="3657600" algn="l" defTabSz="457200" rtl="0" eaLnBrk="1" latinLnBrk="0" hangingPunct="1">
                <a:defRPr kern="1200">
                  <a:solidFill>
                    <a:schemeClr val="tx1"/>
                  </a:solidFill>
                  <a:latin typeface="Bernhard Modern Roman" pitchFamily="18" charset="0"/>
                  <a:ea typeface="+mn-ea"/>
                  <a:cs typeface="+mn-cs"/>
                </a:defRPr>
              </a:lvl9pPr>
            </a:lstStyle>
            <a:p>
              <a:pPr>
                <a:spcBef>
                  <a:spcPct val="50000"/>
                </a:spcBef>
              </a:pPr>
              <a:r>
                <a:rPr lang="fr-FR" sz="1200" dirty="0">
                  <a:latin typeface="Trebuchet MS"/>
                  <a:cs typeface="Trebuchet MS"/>
                </a:rPr>
                <a:t>0°</a:t>
              </a:r>
            </a:p>
          </p:txBody>
        </p:sp>
        <p:sp>
          <p:nvSpPr>
            <p:cNvPr id="48" name="Text Box 16"/>
            <p:cNvSpPr txBox="1">
              <a:spLocks noChangeArrowheads="1"/>
            </p:cNvSpPr>
            <p:nvPr/>
          </p:nvSpPr>
          <p:spPr bwMode="auto">
            <a:xfrm>
              <a:off x="4011" y="3562"/>
              <a:ext cx="454" cy="174"/>
            </a:xfrm>
            <a:prstGeom prst="rect">
              <a:avLst/>
            </a:prstGeom>
            <a:noFill/>
            <a:ln w="9525">
              <a:noFill/>
              <a:miter lim="800000"/>
              <a:headEnd/>
              <a:tailEnd/>
            </a:ln>
            <a:effectLst/>
          </p:spPr>
          <p:txBody>
            <a:bodyPr>
              <a:prstTxWarp prst="textNoShape">
                <a:avLst/>
              </a:prstTxWarp>
              <a:spAutoFit/>
            </a:bodyPr>
            <a:lstStyle>
              <a:defPPr>
                <a:defRPr lang="fr-FR"/>
              </a:defPPr>
              <a:lvl1pPr algn="l" rtl="0" fontAlgn="base">
                <a:spcBef>
                  <a:spcPct val="0"/>
                </a:spcBef>
                <a:spcAft>
                  <a:spcPct val="0"/>
                </a:spcAft>
                <a:defRPr kern="1200">
                  <a:solidFill>
                    <a:schemeClr val="tx1"/>
                  </a:solidFill>
                  <a:latin typeface="Bernhard Modern Roman" pitchFamily="18" charset="0"/>
                  <a:ea typeface="+mn-ea"/>
                  <a:cs typeface="+mn-cs"/>
                </a:defRPr>
              </a:lvl1pPr>
              <a:lvl2pPr marL="457200" algn="l" rtl="0" fontAlgn="base">
                <a:spcBef>
                  <a:spcPct val="0"/>
                </a:spcBef>
                <a:spcAft>
                  <a:spcPct val="0"/>
                </a:spcAft>
                <a:defRPr kern="1200">
                  <a:solidFill>
                    <a:schemeClr val="tx1"/>
                  </a:solidFill>
                  <a:latin typeface="Bernhard Modern Roman" pitchFamily="18" charset="0"/>
                  <a:ea typeface="+mn-ea"/>
                  <a:cs typeface="+mn-cs"/>
                </a:defRPr>
              </a:lvl2pPr>
              <a:lvl3pPr marL="914400" algn="l" rtl="0" fontAlgn="base">
                <a:spcBef>
                  <a:spcPct val="0"/>
                </a:spcBef>
                <a:spcAft>
                  <a:spcPct val="0"/>
                </a:spcAft>
                <a:defRPr kern="1200">
                  <a:solidFill>
                    <a:schemeClr val="tx1"/>
                  </a:solidFill>
                  <a:latin typeface="Bernhard Modern Roman" pitchFamily="18" charset="0"/>
                  <a:ea typeface="+mn-ea"/>
                  <a:cs typeface="+mn-cs"/>
                </a:defRPr>
              </a:lvl3pPr>
              <a:lvl4pPr marL="1371600" algn="l" rtl="0" fontAlgn="base">
                <a:spcBef>
                  <a:spcPct val="0"/>
                </a:spcBef>
                <a:spcAft>
                  <a:spcPct val="0"/>
                </a:spcAft>
                <a:defRPr kern="1200">
                  <a:solidFill>
                    <a:schemeClr val="tx1"/>
                  </a:solidFill>
                  <a:latin typeface="Bernhard Modern Roman" pitchFamily="18" charset="0"/>
                  <a:ea typeface="+mn-ea"/>
                  <a:cs typeface="+mn-cs"/>
                </a:defRPr>
              </a:lvl4pPr>
              <a:lvl5pPr marL="1828800" algn="l" rtl="0" fontAlgn="base">
                <a:spcBef>
                  <a:spcPct val="0"/>
                </a:spcBef>
                <a:spcAft>
                  <a:spcPct val="0"/>
                </a:spcAft>
                <a:defRPr kern="1200">
                  <a:solidFill>
                    <a:schemeClr val="tx1"/>
                  </a:solidFill>
                  <a:latin typeface="Bernhard Modern Roman" pitchFamily="18" charset="0"/>
                  <a:ea typeface="+mn-ea"/>
                  <a:cs typeface="+mn-cs"/>
                </a:defRPr>
              </a:lvl5pPr>
              <a:lvl6pPr marL="2286000" algn="l" defTabSz="457200" rtl="0" eaLnBrk="1" latinLnBrk="0" hangingPunct="1">
                <a:defRPr kern="1200">
                  <a:solidFill>
                    <a:schemeClr val="tx1"/>
                  </a:solidFill>
                  <a:latin typeface="Bernhard Modern Roman" pitchFamily="18" charset="0"/>
                  <a:ea typeface="+mn-ea"/>
                  <a:cs typeface="+mn-cs"/>
                </a:defRPr>
              </a:lvl6pPr>
              <a:lvl7pPr marL="2743200" algn="l" defTabSz="457200" rtl="0" eaLnBrk="1" latinLnBrk="0" hangingPunct="1">
                <a:defRPr kern="1200">
                  <a:solidFill>
                    <a:schemeClr val="tx1"/>
                  </a:solidFill>
                  <a:latin typeface="Bernhard Modern Roman" pitchFamily="18" charset="0"/>
                  <a:ea typeface="+mn-ea"/>
                  <a:cs typeface="+mn-cs"/>
                </a:defRPr>
              </a:lvl7pPr>
              <a:lvl8pPr marL="3200400" algn="l" defTabSz="457200" rtl="0" eaLnBrk="1" latinLnBrk="0" hangingPunct="1">
                <a:defRPr kern="1200">
                  <a:solidFill>
                    <a:schemeClr val="tx1"/>
                  </a:solidFill>
                  <a:latin typeface="Bernhard Modern Roman" pitchFamily="18" charset="0"/>
                  <a:ea typeface="+mn-ea"/>
                  <a:cs typeface="+mn-cs"/>
                </a:defRPr>
              </a:lvl8pPr>
              <a:lvl9pPr marL="3657600" algn="l" defTabSz="457200" rtl="0" eaLnBrk="1" latinLnBrk="0" hangingPunct="1">
                <a:defRPr kern="1200">
                  <a:solidFill>
                    <a:schemeClr val="tx1"/>
                  </a:solidFill>
                  <a:latin typeface="Bernhard Modern Roman" pitchFamily="18" charset="0"/>
                  <a:ea typeface="+mn-ea"/>
                  <a:cs typeface="+mn-cs"/>
                </a:defRPr>
              </a:lvl9pPr>
            </a:lstStyle>
            <a:p>
              <a:pPr>
                <a:spcBef>
                  <a:spcPct val="50000"/>
                </a:spcBef>
              </a:pPr>
              <a:r>
                <a:rPr lang="fr-FR" sz="1200" dirty="0">
                  <a:latin typeface="Trebuchet MS"/>
                  <a:cs typeface="Trebuchet MS"/>
                </a:rPr>
                <a:t>20°</a:t>
              </a:r>
            </a:p>
          </p:txBody>
        </p:sp>
        <p:sp>
          <p:nvSpPr>
            <p:cNvPr id="49" name="Text Box 22"/>
            <p:cNvSpPr txBox="1">
              <a:spLocks noChangeArrowheads="1"/>
            </p:cNvSpPr>
            <p:nvPr/>
          </p:nvSpPr>
          <p:spPr bwMode="auto">
            <a:xfrm>
              <a:off x="4691" y="3445"/>
              <a:ext cx="454" cy="194"/>
            </a:xfrm>
            <a:prstGeom prst="rect">
              <a:avLst/>
            </a:prstGeom>
            <a:noFill/>
            <a:ln w="9525">
              <a:noFill/>
              <a:miter lim="800000"/>
              <a:headEnd/>
              <a:tailEnd/>
            </a:ln>
            <a:effectLst/>
          </p:spPr>
          <p:txBody>
            <a:bodyPr>
              <a:prstTxWarp prst="textNoShape">
                <a:avLst/>
              </a:prstTxWarp>
              <a:spAutoFit/>
            </a:bodyPr>
            <a:lstStyle>
              <a:defPPr>
                <a:defRPr lang="fr-FR"/>
              </a:defPPr>
              <a:lvl1pPr algn="l" rtl="0" fontAlgn="base">
                <a:spcBef>
                  <a:spcPct val="0"/>
                </a:spcBef>
                <a:spcAft>
                  <a:spcPct val="0"/>
                </a:spcAft>
                <a:defRPr kern="1200">
                  <a:solidFill>
                    <a:schemeClr val="tx1"/>
                  </a:solidFill>
                  <a:latin typeface="Bernhard Modern Roman" pitchFamily="18" charset="0"/>
                  <a:ea typeface="+mn-ea"/>
                  <a:cs typeface="+mn-cs"/>
                </a:defRPr>
              </a:lvl1pPr>
              <a:lvl2pPr marL="457200" algn="l" rtl="0" fontAlgn="base">
                <a:spcBef>
                  <a:spcPct val="0"/>
                </a:spcBef>
                <a:spcAft>
                  <a:spcPct val="0"/>
                </a:spcAft>
                <a:defRPr kern="1200">
                  <a:solidFill>
                    <a:schemeClr val="tx1"/>
                  </a:solidFill>
                  <a:latin typeface="Bernhard Modern Roman" pitchFamily="18" charset="0"/>
                  <a:ea typeface="+mn-ea"/>
                  <a:cs typeface="+mn-cs"/>
                </a:defRPr>
              </a:lvl2pPr>
              <a:lvl3pPr marL="914400" algn="l" rtl="0" fontAlgn="base">
                <a:spcBef>
                  <a:spcPct val="0"/>
                </a:spcBef>
                <a:spcAft>
                  <a:spcPct val="0"/>
                </a:spcAft>
                <a:defRPr kern="1200">
                  <a:solidFill>
                    <a:schemeClr val="tx1"/>
                  </a:solidFill>
                  <a:latin typeface="Bernhard Modern Roman" pitchFamily="18" charset="0"/>
                  <a:ea typeface="+mn-ea"/>
                  <a:cs typeface="+mn-cs"/>
                </a:defRPr>
              </a:lvl3pPr>
              <a:lvl4pPr marL="1371600" algn="l" rtl="0" fontAlgn="base">
                <a:spcBef>
                  <a:spcPct val="0"/>
                </a:spcBef>
                <a:spcAft>
                  <a:spcPct val="0"/>
                </a:spcAft>
                <a:defRPr kern="1200">
                  <a:solidFill>
                    <a:schemeClr val="tx1"/>
                  </a:solidFill>
                  <a:latin typeface="Bernhard Modern Roman" pitchFamily="18" charset="0"/>
                  <a:ea typeface="+mn-ea"/>
                  <a:cs typeface="+mn-cs"/>
                </a:defRPr>
              </a:lvl4pPr>
              <a:lvl5pPr marL="1828800" algn="l" rtl="0" fontAlgn="base">
                <a:spcBef>
                  <a:spcPct val="0"/>
                </a:spcBef>
                <a:spcAft>
                  <a:spcPct val="0"/>
                </a:spcAft>
                <a:defRPr kern="1200">
                  <a:solidFill>
                    <a:schemeClr val="tx1"/>
                  </a:solidFill>
                  <a:latin typeface="Bernhard Modern Roman" pitchFamily="18" charset="0"/>
                  <a:ea typeface="+mn-ea"/>
                  <a:cs typeface="+mn-cs"/>
                </a:defRPr>
              </a:lvl5pPr>
              <a:lvl6pPr marL="2286000" algn="l" defTabSz="457200" rtl="0" eaLnBrk="1" latinLnBrk="0" hangingPunct="1">
                <a:defRPr kern="1200">
                  <a:solidFill>
                    <a:schemeClr val="tx1"/>
                  </a:solidFill>
                  <a:latin typeface="Bernhard Modern Roman" pitchFamily="18" charset="0"/>
                  <a:ea typeface="+mn-ea"/>
                  <a:cs typeface="+mn-cs"/>
                </a:defRPr>
              </a:lvl6pPr>
              <a:lvl7pPr marL="2743200" algn="l" defTabSz="457200" rtl="0" eaLnBrk="1" latinLnBrk="0" hangingPunct="1">
                <a:defRPr kern="1200">
                  <a:solidFill>
                    <a:schemeClr val="tx1"/>
                  </a:solidFill>
                  <a:latin typeface="Bernhard Modern Roman" pitchFamily="18" charset="0"/>
                  <a:ea typeface="+mn-ea"/>
                  <a:cs typeface="+mn-cs"/>
                </a:defRPr>
              </a:lvl7pPr>
              <a:lvl8pPr marL="3200400" algn="l" defTabSz="457200" rtl="0" eaLnBrk="1" latinLnBrk="0" hangingPunct="1">
                <a:defRPr kern="1200">
                  <a:solidFill>
                    <a:schemeClr val="tx1"/>
                  </a:solidFill>
                  <a:latin typeface="Bernhard Modern Roman" pitchFamily="18" charset="0"/>
                  <a:ea typeface="+mn-ea"/>
                  <a:cs typeface="+mn-cs"/>
                </a:defRPr>
              </a:lvl8pPr>
              <a:lvl9pPr marL="3657600" algn="l" defTabSz="457200" rtl="0" eaLnBrk="1" latinLnBrk="0" hangingPunct="1">
                <a:defRPr kern="1200">
                  <a:solidFill>
                    <a:schemeClr val="tx1"/>
                  </a:solidFill>
                  <a:latin typeface="Bernhard Modern Roman" pitchFamily="18" charset="0"/>
                  <a:ea typeface="+mn-ea"/>
                  <a:cs typeface="+mn-cs"/>
                </a:defRPr>
              </a:lvl9pPr>
            </a:lstStyle>
            <a:p>
              <a:pPr algn="ctr">
                <a:spcBef>
                  <a:spcPct val="50000"/>
                </a:spcBef>
              </a:pPr>
              <a:r>
                <a:rPr lang="fr-FR" sz="1400" dirty="0" err="1">
                  <a:latin typeface="Trebuchet MS"/>
                  <a:cs typeface="Trebuchet MS"/>
                </a:rPr>
                <a:t>T°c</a:t>
              </a:r>
              <a:endParaRPr lang="fr-FR" sz="1400" dirty="0">
                <a:latin typeface="Trebuchet MS"/>
                <a:cs typeface="Trebuchet MS"/>
              </a:endParaRPr>
            </a:p>
          </p:txBody>
        </p:sp>
        <p:sp>
          <p:nvSpPr>
            <p:cNvPr id="50" name="Line 23"/>
            <p:cNvSpPr>
              <a:spLocks noChangeShapeType="1"/>
            </p:cNvSpPr>
            <p:nvPr/>
          </p:nvSpPr>
          <p:spPr bwMode="auto">
            <a:xfrm flipV="1">
              <a:off x="3185" y="3448"/>
              <a:ext cx="0" cy="113"/>
            </a:xfrm>
            <a:prstGeom prst="line">
              <a:avLst/>
            </a:prstGeom>
            <a:noFill/>
            <a:ln w="9525">
              <a:solidFill>
                <a:schemeClr val="tx1"/>
              </a:solidFill>
              <a:round/>
              <a:headEnd/>
              <a:tailEnd/>
            </a:ln>
            <a:effectLst/>
          </p:spPr>
          <p:txBody>
            <a:bodyPr>
              <a:prstTxWarp prst="textNoShape">
                <a:avLst/>
              </a:prstTxWarp>
            </a:bodyPr>
            <a:lstStyle>
              <a:defPPr>
                <a:defRPr lang="fr-FR"/>
              </a:defPPr>
              <a:lvl1pPr algn="l" rtl="0" fontAlgn="base">
                <a:spcBef>
                  <a:spcPct val="0"/>
                </a:spcBef>
                <a:spcAft>
                  <a:spcPct val="0"/>
                </a:spcAft>
                <a:defRPr kern="1200">
                  <a:solidFill>
                    <a:schemeClr val="tx1"/>
                  </a:solidFill>
                  <a:latin typeface="Bernhard Modern Roman" pitchFamily="18" charset="0"/>
                  <a:ea typeface="+mn-ea"/>
                  <a:cs typeface="+mn-cs"/>
                </a:defRPr>
              </a:lvl1pPr>
              <a:lvl2pPr marL="457200" algn="l" rtl="0" fontAlgn="base">
                <a:spcBef>
                  <a:spcPct val="0"/>
                </a:spcBef>
                <a:spcAft>
                  <a:spcPct val="0"/>
                </a:spcAft>
                <a:defRPr kern="1200">
                  <a:solidFill>
                    <a:schemeClr val="tx1"/>
                  </a:solidFill>
                  <a:latin typeface="Bernhard Modern Roman" pitchFamily="18" charset="0"/>
                  <a:ea typeface="+mn-ea"/>
                  <a:cs typeface="+mn-cs"/>
                </a:defRPr>
              </a:lvl2pPr>
              <a:lvl3pPr marL="914400" algn="l" rtl="0" fontAlgn="base">
                <a:spcBef>
                  <a:spcPct val="0"/>
                </a:spcBef>
                <a:spcAft>
                  <a:spcPct val="0"/>
                </a:spcAft>
                <a:defRPr kern="1200">
                  <a:solidFill>
                    <a:schemeClr val="tx1"/>
                  </a:solidFill>
                  <a:latin typeface="Bernhard Modern Roman" pitchFamily="18" charset="0"/>
                  <a:ea typeface="+mn-ea"/>
                  <a:cs typeface="+mn-cs"/>
                </a:defRPr>
              </a:lvl3pPr>
              <a:lvl4pPr marL="1371600" algn="l" rtl="0" fontAlgn="base">
                <a:spcBef>
                  <a:spcPct val="0"/>
                </a:spcBef>
                <a:spcAft>
                  <a:spcPct val="0"/>
                </a:spcAft>
                <a:defRPr kern="1200">
                  <a:solidFill>
                    <a:schemeClr val="tx1"/>
                  </a:solidFill>
                  <a:latin typeface="Bernhard Modern Roman" pitchFamily="18" charset="0"/>
                  <a:ea typeface="+mn-ea"/>
                  <a:cs typeface="+mn-cs"/>
                </a:defRPr>
              </a:lvl4pPr>
              <a:lvl5pPr marL="1828800" algn="l" rtl="0" fontAlgn="base">
                <a:spcBef>
                  <a:spcPct val="0"/>
                </a:spcBef>
                <a:spcAft>
                  <a:spcPct val="0"/>
                </a:spcAft>
                <a:defRPr kern="1200">
                  <a:solidFill>
                    <a:schemeClr val="tx1"/>
                  </a:solidFill>
                  <a:latin typeface="Bernhard Modern Roman" pitchFamily="18" charset="0"/>
                  <a:ea typeface="+mn-ea"/>
                  <a:cs typeface="+mn-cs"/>
                </a:defRPr>
              </a:lvl5pPr>
              <a:lvl6pPr marL="2286000" algn="l" defTabSz="457200" rtl="0" eaLnBrk="1" latinLnBrk="0" hangingPunct="1">
                <a:defRPr kern="1200">
                  <a:solidFill>
                    <a:schemeClr val="tx1"/>
                  </a:solidFill>
                  <a:latin typeface="Bernhard Modern Roman" pitchFamily="18" charset="0"/>
                  <a:ea typeface="+mn-ea"/>
                  <a:cs typeface="+mn-cs"/>
                </a:defRPr>
              </a:lvl6pPr>
              <a:lvl7pPr marL="2743200" algn="l" defTabSz="457200" rtl="0" eaLnBrk="1" latinLnBrk="0" hangingPunct="1">
                <a:defRPr kern="1200">
                  <a:solidFill>
                    <a:schemeClr val="tx1"/>
                  </a:solidFill>
                  <a:latin typeface="Bernhard Modern Roman" pitchFamily="18" charset="0"/>
                  <a:ea typeface="+mn-ea"/>
                  <a:cs typeface="+mn-cs"/>
                </a:defRPr>
              </a:lvl7pPr>
              <a:lvl8pPr marL="3200400" algn="l" defTabSz="457200" rtl="0" eaLnBrk="1" latinLnBrk="0" hangingPunct="1">
                <a:defRPr kern="1200">
                  <a:solidFill>
                    <a:schemeClr val="tx1"/>
                  </a:solidFill>
                  <a:latin typeface="Bernhard Modern Roman" pitchFamily="18" charset="0"/>
                  <a:ea typeface="+mn-ea"/>
                  <a:cs typeface="+mn-cs"/>
                </a:defRPr>
              </a:lvl8pPr>
              <a:lvl9pPr marL="3657600" algn="l" defTabSz="457200" rtl="0" eaLnBrk="1" latinLnBrk="0" hangingPunct="1">
                <a:defRPr kern="1200">
                  <a:solidFill>
                    <a:schemeClr val="tx1"/>
                  </a:solidFill>
                  <a:latin typeface="Bernhard Modern Roman" pitchFamily="18" charset="0"/>
                  <a:ea typeface="+mn-ea"/>
                  <a:cs typeface="+mn-cs"/>
                </a:defRPr>
              </a:lvl9pPr>
            </a:lstStyle>
            <a:p>
              <a:endParaRPr lang="fr-FR"/>
            </a:p>
          </p:txBody>
        </p:sp>
        <p:sp>
          <p:nvSpPr>
            <p:cNvPr id="51" name="Line 24"/>
            <p:cNvSpPr>
              <a:spLocks noChangeShapeType="1"/>
            </p:cNvSpPr>
            <p:nvPr/>
          </p:nvSpPr>
          <p:spPr bwMode="auto">
            <a:xfrm flipV="1">
              <a:off x="2125" y="3448"/>
              <a:ext cx="0" cy="113"/>
            </a:xfrm>
            <a:prstGeom prst="line">
              <a:avLst/>
            </a:prstGeom>
            <a:noFill/>
            <a:ln w="9525">
              <a:solidFill>
                <a:schemeClr val="tx1"/>
              </a:solidFill>
              <a:round/>
              <a:headEnd/>
              <a:tailEnd/>
            </a:ln>
            <a:effectLst/>
          </p:spPr>
          <p:txBody>
            <a:bodyPr>
              <a:prstTxWarp prst="textNoShape">
                <a:avLst/>
              </a:prstTxWarp>
            </a:bodyPr>
            <a:lstStyle>
              <a:defPPr>
                <a:defRPr lang="fr-FR"/>
              </a:defPPr>
              <a:lvl1pPr algn="l" rtl="0" fontAlgn="base">
                <a:spcBef>
                  <a:spcPct val="0"/>
                </a:spcBef>
                <a:spcAft>
                  <a:spcPct val="0"/>
                </a:spcAft>
                <a:defRPr kern="1200">
                  <a:solidFill>
                    <a:schemeClr val="tx1"/>
                  </a:solidFill>
                  <a:latin typeface="Bernhard Modern Roman" pitchFamily="18" charset="0"/>
                  <a:ea typeface="+mn-ea"/>
                  <a:cs typeface="+mn-cs"/>
                </a:defRPr>
              </a:lvl1pPr>
              <a:lvl2pPr marL="457200" algn="l" rtl="0" fontAlgn="base">
                <a:spcBef>
                  <a:spcPct val="0"/>
                </a:spcBef>
                <a:spcAft>
                  <a:spcPct val="0"/>
                </a:spcAft>
                <a:defRPr kern="1200">
                  <a:solidFill>
                    <a:schemeClr val="tx1"/>
                  </a:solidFill>
                  <a:latin typeface="Bernhard Modern Roman" pitchFamily="18" charset="0"/>
                  <a:ea typeface="+mn-ea"/>
                  <a:cs typeface="+mn-cs"/>
                </a:defRPr>
              </a:lvl2pPr>
              <a:lvl3pPr marL="914400" algn="l" rtl="0" fontAlgn="base">
                <a:spcBef>
                  <a:spcPct val="0"/>
                </a:spcBef>
                <a:spcAft>
                  <a:spcPct val="0"/>
                </a:spcAft>
                <a:defRPr kern="1200">
                  <a:solidFill>
                    <a:schemeClr val="tx1"/>
                  </a:solidFill>
                  <a:latin typeface="Bernhard Modern Roman" pitchFamily="18" charset="0"/>
                  <a:ea typeface="+mn-ea"/>
                  <a:cs typeface="+mn-cs"/>
                </a:defRPr>
              </a:lvl3pPr>
              <a:lvl4pPr marL="1371600" algn="l" rtl="0" fontAlgn="base">
                <a:spcBef>
                  <a:spcPct val="0"/>
                </a:spcBef>
                <a:spcAft>
                  <a:spcPct val="0"/>
                </a:spcAft>
                <a:defRPr kern="1200">
                  <a:solidFill>
                    <a:schemeClr val="tx1"/>
                  </a:solidFill>
                  <a:latin typeface="Bernhard Modern Roman" pitchFamily="18" charset="0"/>
                  <a:ea typeface="+mn-ea"/>
                  <a:cs typeface="+mn-cs"/>
                </a:defRPr>
              </a:lvl4pPr>
              <a:lvl5pPr marL="1828800" algn="l" rtl="0" fontAlgn="base">
                <a:spcBef>
                  <a:spcPct val="0"/>
                </a:spcBef>
                <a:spcAft>
                  <a:spcPct val="0"/>
                </a:spcAft>
                <a:defRPr kern="1200">
                  <a:solidFill>
                    <a:schemeClr val="tx1"/>
                  </a:solidFill>
                  <a:latin typeface="Bernhard Modern Roman" pitchFamily="18" charset="0"/>
                  <a:ea typeface="+mn-ea"/>
                  <a:cs typeface="+mn-cs"/>
                </a:defRPr>
              </a:lvl5pPr>
              <a:lvl6pPr marL="2286000" algn="l" defTabSz="457200" rtl="0" eaLnBrk="1" latinLnBrk="0" hangingPunct="1">
                <a:defRPr kern="1200">
                  <a:solidFill>
                    <a:schemeClr val="tx1"/>
                  </a:solidFill>
                  <a:latin typeface="Bernhard Modern Roman" pitchFamily="18" charset="0"/>
                  <a:ea typeface="+mn-ea"/>
                  <a:cs typeface="+mn-cs"/>
                </a:defRPr>
              </a:lvl6pPr>
              <a:lvl7pPr marL="2743200" algn="l" defTabSz="457200" rtl="0" eaLnBrk="1" latinLnBrk="0" hangingPunct="1">
                <a:defRPr kern="1200">
                  <a:solidFill>
                    <a:schemeClr val="tx1"/>
                  </a:solidFill>
                  <a:latin typeface="Bernhard Modern Roman" pitchFamily="18" charset="0"/>
                  <a:ea typeface="+mn-ea"/>
                  <a:cs typeface="+mn-cs"/>
                </a:defRPr>
              </a:lvl7pPr>
              <a:lvl8pPr marL="3200400" algn="l" defTabSz="457200" rtl="0" eaLnBrk="1" latinLnBrk="0" hangingPunct="1">
                <a:defRPr kern="1200">
                  <a:solidFill>
                    <a:schemeClr val="tx1"/>
                  </a:solidFill>
                  <a:latin typeface="Bernhard Modern Roman" pitchFamily="18" charset="0"/>
                  <a:ea typeface="+mn-ea"/>
                  <a:cs typeface="+mn-cs"/>
                </a:defRPr>
              </a:lvl8pPr>
              <a:lvl9pPr marL="3657600" algn="l" defTabSz="457200" rtl="0" eaLnBrk="1" latinLnBrk="0" hangingPunct="1">
                <a:defRPr kern="1200">
                  <a:solidFill>
                    <a:schemeClr val="tx1"/>
                  </a:solidFill>
                  <a:latin typeface="Bernhard Modern Roman" pitchFamily="18" charset="0"/>
                  <a:ea typeface="+mn-ea"/>
                  <a:cs typeface="+mn-cs"/>
                </a:defRPr>
              </a:lvl9pPr>
            </a:lstStyle>
            <a:p>
              <a:endParaRPr lang="fr-FR"/>
            </a:p>
          </p:txBody>
        </p:sp>
        <p:sp>
          <p:nvSpPr>
            <p:cNvPr id="52" name="Line 25"/>
            <p:cNvSpPr>
              <a:spLocks noChangeShapeType="1"/>
            </p:cNvSpPr>
            <p:nvPr/>
          </p:nvSpPr>
          <p:spPr bwMode="auto">
            <a:xfrm flipV="1">
              <a:off x="1100" y="3448"/>
              <a:ext cx="0" cy="113"/>
            </a:xfrm>
            <a:prstGeom prst="line">
              <a:avLst/>
            </a:prstGeom>
            <a:noFill/>
            <a:ln w="9525">
              <a:solidFill>
                <a:schemeClr val="tx1"/>
              </a:solidFill>
              <a:round/>
              <a:headEnd/>
              <a:tailEnd/>
            </a:ln>
            <a:effectLst/>
          </p:spPr>
          <p:txBody>
            <a:bodyPr>
              <a:prstTxWarp prst="textNoShape">
                <a:avLst/>
              </a:prstTxWarp>
            </a:bodyPr>
            <a:lstStyle>
              <a:defPPr>
                <a:defRPr lang="fr-FR"/>
              </a:defPPr>
              <a:lvl1pPr algn="l" rtl="0" fontAlgn="base">
                <a:spcBef>
                  <a:spcPct val="0"/>
                </a:spcBef>
                <a:spcAft>
                  <a:spcPct val="0"/>
                </a:spcAft>
                <a:defRPr kern="1200">
                  <a:solidFill>
                    <a:schemeClr val="tx1"/>
                  </a:solidFill>
                  <a:latin typeface="Bernhard Modern Roman" pitchFamily="18" charset="0"/>
                  <a:ea typeface="+mn-ea"/>
                  <a:cs typeface="+mn-cs"/>
                </a:defRPr>
              </a:lvl1pPr>
              <a:lvl2pPr marL="457200" algn="l" rtl="0" fontAlgn="base">
                <a:spcBef>
                  <a:spcPct val="0"/>
                </a:spcBef>
                <a:spcAft>
                  <a:spcPct val="0"/>
                </a:spcAft>
                <a:defRPr kern="1200">
                  <a:solidFill>
                    <a:schemeClr val="tx1"/>
                  </a:solidFill>
                  <a:latin typeface="Bernhard Modern Roman" pitchFamily="18" charset="0"/>
                  <a:ea typeface="+mn-ea"/>
                  <a:cs typeface="+mn-cs"/>
                </a:defRPr>
              </a:lvl2pPr>
              <a:lvl3pPr marL="914400" algn="l" rtl="0" fontAlgn="base">
                <a:spcBef>
                  <a:spcPct val="0"/>
                </a:spcBef>
                <a:spcAft>
                  <a:spcPct val="0"/>
                </a:spcAft>
                <a:defRPr kern="1200">
                  <a:solidFill>
                    <a:schemeClr val="tx1"/>
                  </a:solidFill>
                  <a:latin typeface="Bernhard Modern Roman" pitchFamily="18" charset="0"/>
                  <a:ea typeface="+mn-ea"/>
                  <a:cs typeface="+mn-cs"/>
                </a:defRPr>
              </a:lvl3pPr>
              <a:lvl4pPr marL="1371600" algn="l" rtl="0" fontAlgn="base">
                <a:spcBef>
                  <a:spcPct val="0"/>
                </a:spcBef>
                <a:spcAft>
                  <a:spcPct val="0"/>
                </a:spcAft>
                <a:defRPr kern="1200">
                  <a:solidFill>
                    <a:schemeClr val="tx1"/>
                  </a:solidFill>
                  <a:latin typeface="Bernhard Modern Roman" pitchFamily="18" charset="0"/>
                  <a:ea typeface="+mn-ea"/>
                  <a:cs typeface="+mn-cs"/>
                </a:defRPr>
              </a:lvl4pPr>
              <a:lvl5pPr marL="1828800" algn="l" rtl="0" fontAlgn="base">
                <a:spcBef>
                  <a:spcPct val="0"/>
                </a:spcBef>
                <a:spcAft>
                  <a:spcPct val="0"/>
                </a:spcAft>
                <a:defRPr kern="1200">
                  <a:solidFill>
                    <a:schemeClr val="tx1"/>
                  </a:solidFill>
                  <a:latin typeface="Bernhard Modern Roman" pitchFamily="18" charset="0"/>
                  <a:ea typeface="+mn-ea"/>
                  <a:cs typeface="+mn-cs"/>
                </a:defRPr>
              </a:lvl5pPr>
              <a:lvl6pPr marL="2286000" algn="l" defTabSz="457200" rtl="0" eaLnBrk="1" latinLnBrk="0" hangingPunct="1">
                <a:defRPr kern="1200">
                  <a:solidFill>
                    <a:schemeClr val="tx1"/>
                  </a:solidFill>
                  <a:latin typeface="Bernhard Modern Roman" pitchFamily="18" charset="0"/>
                  <a:ea typeface="+mn-ea"/>
                  <a:cs typeface="+mn-cs"/>
                </a:defRPr>
              </a:lvl6pPr>
              <a:lvl7pPr marL="2743200" algn="l" defTabSz="457200" rtl="0" eaLnBrk="1" latinLnBrk="0" hangingPunct="1">
                <a:defRPr kern="1200">
                  <a:solidFill>
                    <a:schemeClr val="tx1"/>
                  </a:solidFill>
                  <a:latin typeface="Bernhard Modern Roman" pitchFamily="18" charset="0"/>
                  <a:ea typeface="+mn-ea"/>
                  <a:cs typeface="+mn-cs"/>
                </a:defRPr>
              </a:lvl7pPr>
              <a:lvl8pPr marL="3200400" algn="l" defTabSz="457200" rtl="0" eaLnBrk="1" latinLnBrk="0" hangingPunct="1">
                <a:defRPr kern="1200">
                  <a:solidFill>
                    <a:schemeClr val="tx1"/>
                  </a:solidFill>
                  <a:latin typeface="Bernhard Modern Roman" pitchFamily="18" charset="0"/>
                  <a:ea typeface="+mn-ea"/>
                  <a:cs typeface="+mn-cs"/>
                </a:defRPr>
              </a:lvl8pPr>
              <a:lvl9pPr marL="3657600" algn="l" defTabSz="457200" rtl="0" eaLnBrk="1" latinLnBrk="0" hangingPunct="1">
                <a:defRPr kern="1200">
                  <a:solidFill>
                    <a:schemeClr val="tx1"/>
                  </a:solidFill>
                  <a:latin typeface="Bernhard Modern Roman" pitchFamily="18" charset="0"/>
                  <a:ea typeface="+mn-ea"/>
                  <a:cs typeface="+mn-cs"/>
                </a:defRPr>
              </a:lvl9pPr>
            </a:lstStyle>
            <a:p>
              <a:endParaRPr lang="fr-FR"/>
            </a:p>
          </p:txBody>
        </p:sp>
        <p:sp>
          <p:nvSpPr>
            <p:cNvPr id="53" name="Line 26"/>
            <p:cNvSpPr>
              <a:spLocks noChangeShapeType="1"/>
            </p:cNvSpPr>
            <p:nvPr/>
          </p:nvSpPr>
          <p:spPr bwMode="auto">
            <a:xfrm flipV="1">
              <a:off x="4130" y="3448"/>
              <a:ext cx="0" cy="113"/>
            </a:xfrm>
            <a:prstGeom prst="line">
              <a:avLst/>
            </a:prstGeom>
            <a:noFill/>
            <a:ln w="9525">
              <a:solidFill>
                <a:schemeClr val="tx1"/>
              </a:solidFill>
              <a:round/>
              <a:headEnd/>
              <a:tailEnd/>
            </a:ln>
            <a:effectLst/>
          </p:spPr>
          <p:txBody>
            <a:bodyPr>
              <a:prstTxWarp prst="textNoShape">
                <a:avLst/>
              </a:prstTxWarp>
            </a:bodyPr>
            <a:lstStyle>
              <a:defPPr>
                <a:defRPr lang="fr-FR"/>
              </a:defPPr>
              <a:lvl1pPr algn="l" rtl="0" fontAlgn="base">
                <a:spcBef>
                  <a:spcPct val="0"/>
                </a:spcBef>
                <a:spcAft>
                  <a:spcPct val="0"/>
                </a:spcAft>
                <a:defRPr kern="1200">
                  <a:solidFill>
                    <a:schemeClr val="tx1"/>
                  </a:solidFill>
                  <a:latin typeface="Bernhard Modern Roman" pitchFamily="18" charset="0"/>
                  <a:ea typeface="+mn-ea"/>
                  <a:cs typeface="+mn-cs"/>
                </a:defRPr>
              </a:lvl1pPr>
              <a:lvl2pPr marL="457200" algn="l" rtl="0" fontAlgn="base">
                <a:spcBef>
                  <a:spcPct val="0"/>
                </a:spcBef>
                <a:spcAft>
                  <a:spcPct val="0"/>
                </a:spcAft>
                <a:defRPr kern="1200">
                  <a:solidFill>
                    <a:schemeClr val="tx1"/>
                  </a:solidFill>
                  <a:latin typeface="Bernhard Modern Roman" pitchFamily="18" charset="0"/>
                  <a:ea typeface="+mn-ea"/>
                  <a:cs typeface="+mn-cs"/>
                </a:defRPr>
              </a:lvl2pPr>
              <a:lvl3pPr marL="914400" algn="l" rtl="0" fontAlgn="base">
                <a:spcBef>
                  <a:spcPct val="0"/>
                </a:spcBef>
                <a:spcAft>
                  <a:spcPct val="0"/>
                </a:spcAft>
                <a:defRPr kern="1200">
                  <a:solidFill>
                    <a:schemeClr val="tx1"/>
                  </a:solidFill>
                  <a:latin typeface="Bernhard Modern Roman" pitchFamily="18" charset="0"/>
                  <a:ea typeface="+mn-ea"/>
                  <a:cs typeface="+mn-cs"/>
                </a:defRPr>
              </a:lvl3pPr>
              <a:lvl4pPr marL="1371600" algn="l" rtl="0" fontAlgn="base">
                <a:spcBef>
                  <a:spcPct val="0"/>
                </a:spcBef>
                <a:spcAft>
                  <a:spcPct val="0"/>
                </a:spcAft>
                <a:defRPr kern="1200">
                  <a:solidFill>
                    <a:schemeClr val="tx1"/>
                  </a:solidFill>
                  <a:latin typeface="Bernhard Modern Roman" pitchFamily="18" charset="0"/>
                  <a:ea typeface="+mn-ea"/>
                  <a:cs typeface="+mn-cs"/>
                </a:defRPr>
              </a:lvl4pPr>
              <a:lvl5pPr marL="1828800" algn="l" rtl="0" fontAlgn="base">
                <a:spcBef>
                  <a:spcPct val="0"/>
                </a:spcBef>
                <a:spcAft>
                  <a:spcPct val="0"/>
                </a:spcAft>
                <a:defRPr kern="1200">
                  <a:solidFill>
                    <a:schemeClr val="tx1"/>
                  </a:solidFill>
                  <a:latin typeface="Bernhard Modern Roman" pitchFamily="18" charset="0"/>
                  <a:ea typeface="+mn-ea"/>
                  <a:cs typeface="+mn-cs"/>
                </a:defRPr>
              </a:lvl5pPr>
              <a:lvl6pPr marL="2286000" algn="l" defTabSz="457200" rtl="0" eaLnBrk="1" latinLnBrk="0" hangingPunct="1">
                <a:defRPr kern="1200">
                  <a:solidFill>
                    <a:schemeClr val="tx1"/>
                  </a:solidFill>
                  <a:latin typeface="Bernhard Modern Roman" pitchFamily="18" charset="0"/>
                  <a:ea typeface="+mn-ea"/>
                  <a:cs typeface="+mn-cs"/>
                </a:defRPr>
              </a:lvl6pPr>
              <a:lvl7pPr marL="2743200" algn="l" defTabSz="457200" rtl="0" eaLnBrk="1" latinLnBrk="0" hangingPunct="1">
                <a:defRPr kern="1200">
                  <a:solidFill>
                    <a:schemeClr val="tx1"/>
                  </a:solidFill>
                  <a:latin typeface="Bernhard Modern Roman" pitchFamily="18" charset="0"/>
                  <a:ea typeface="+mn-ea"/>
                  <a:cs typeface="+mn-cs"/>
                </a:defRPr>
              </a:lvl7pPr>
              <a:lvl8pPr marL="3200400" algn="l" defTabSz="457200" rtl="0" eaLnBrk="1" latinLnBrk="0" hangingPunct="1">
                <a:defRPr kern="1200">
                  <a:solidFill>
                    <a:schemeClr val="tx1"/>
                  </a:solidFill>
                  <a:latin typeface="Bernhard Modern Roman" pitchFamily="18" charset="0"/>
                  <a:ea typeface="+mn-ea"/>
                  <a:cs typeface="+mn-cs"/>
                </a:defRPr>
              </a:lvl8pPr>
              <a:lvl9pPr marL="3657600" algn="l" defTabSz="457200" rtl="0" eaLnBrk="1" latinLnBrk="0" hangingPunct="1">
                <a:defRPr kern="1200">
                  <a:solidFill>
                    <a:schemeClr val="tx1"/>
                  </a:solidFill>
                  <a:latin typeface="Bernhard Modern Roman" pitchFamily="18" charset="0"/>
                  <a:ea typeface="+mn-ea"/>
                  <a:cs typeface="+mn-cs"/>
                </a:defRPr>
              </a:lvl9pPr>
            </a:lstStyle>
            <a:p>
              <a:endParaRPr lang="fr-FR"/>
            </a:p>
          </p:txBody>
        </p:sp>
        <p:sp>
          <p:nvSpPr>
            <p:cNvPr id="54" name="Text Box 27"/>
            <p:cNvSpPr txBox="1">
              <a:spLocks noChangeArrowheads="1"/>
            </p:cNvSpPr>
            <p:nvPr/>
          </p:nvSpPr>
          <p:spPr bwMode="auto">
            <a:xfrm>
              <a:off x="4465" y="3560"/>
              <a:ext cx="454" cy="174"/>
            </a:xfrm>
            <a:prstGeom prst="rect">
              <a:avLst/>
            </a:prstGeom>
            <a:noFill/>
            <a:ln w="9525">
              <a:noFill/>
              <a:miter lim="800000"/>
              <a:headEnd/>
              <a:tailEnd/>
            </a:ln>
            <a:effectLst/>
          </p:spPr>
          <p:txBody>
            <a:bodyPr>
              <a:prstTxWarp prst="textNoShape">
                <a:avLst/>
              </a:prstTxWarp>
              <a:spAutoFit/>
            </a:bodyPr>
            <a:lstStyle>
              <a:defPPr>
                <a:defRPr lang="fr-FR"/>
              </a:defPPr>
              <a:lvl1pPr algn="l" rtl="0" fontAlgn="base">
                <a:spcBef>
                  <a:spcPct val="0"/>
                </a:spcBef>
                <a:spcAft>
                  <a:spcPct val="0"/>
                </a:spcAft>
                <a:defRPr kern="1200">
                  <a:solidFill>
                    <a:schemeClr val="tx1"/>
                  </a:solidFill>
                  <a:latin typeface="Bernhard Modern Roman" pitchFamily="18" charset="0"/>
                  <a:ea typeface="+mn-ea"/>
                  <a:cs typeface="+mn-cs"/>
                </a:defRPr>
              </a:lvl1pPr>
              <a:lvl2pPr marL="457200" algn="l" rtl="0" fontAlgn="base">
                <a:spcBef>
                  <a:spcPct val="0"/>
                </a:spcBef>
                <a:spcAft>
                  <a:spcPct val="0"/>
                </a:spcAft>
                <a:defRPr kern="1200">
                  <a:solidFill>
                    <a:schemeClr val="tx1"/>
                  </a:solidFill>
                  <a:latin typeface="Bernhard Modern Roman" pitchFamily="18" charset="0"/>
                  <a:ea typeface="+mn-ea"/>
                  <a:cs typeface="+mn-cs"/>
                </a:defRPr>
              </a:lvl2pPr>
              <a:lvl3pPr marL="914400" algn="l" rtl="0" fontAlgn="base">
                <a:spcBef>
                  <a:spcPct val="0"/>
                </a:spcBef>
                <a:spcAft>
                  <a:spcPct val="0"/>
                </a:spcAft>
                <a:defRPr kern="1200">
                  <a:solidFill>
                    <a:schemeClr val="tx1"/>
                  </a:solidFill>
                  <a:latin typeface="Bernhard Modern Roman" pitchFamily="18" charset="0"/>
                  <a:ea typeface="+mn-ea"/>
                  <a:cs typeface="+mn-cs"/>
                </a:defRPr>
              </a:lvl3pPr>
              <a:lvl4pPr marL="1371600" algn="l" rtl="0" fontAlgn="base">
                <a:spcBef>
                  <a:spcPct val="0"/>
                </a:spcBef>
                <a:spcAft>
                  <a:spcPct val="0"/>
                </a:spcAft>
                <a:defRPr kern="1200">
                  <a:solidFill>
                    <a:schemeClr val="tx1"/>
                  </a:solidFill>
                  <a:latin typeface="Bernhard Modern Roman" pitchFamily="18" charset="0"/>
                  <a:ea typeface="+mn-ea"/>
                  <a:cs typeface="+mn-cs"/>
                </a:defRPr>
              </a:lvl4pPr>
              <a:lvl5pPr marL="1828800" algn="l" rtl="0" fontAlgn="base">
                <a:spcBef>
                  <a:spcPct val="0"/>
                </a:spcBef>
                <a:spcAft>
                  <a:spcPct val="0"/>
                </a:spcAft>
                <a:defRPr kern="1200">
                  <a:solidFill>
                    <a:schemeClr val="tx1"/>
                  </a:solidFill>
                  <a:latin typeface="Bernhard Modern Roman" pitchFamily="18" charset="0"/>
                  <a:ea typeface="+mn-ea"/>
                  <a:cs typeface="+mn-cs"/>
                </a:defRPr>
              </a:lvl5pPr>
              <a:lvl6pPr marL="2286000" algn="l" defTabSz="457200" rtl="0" eaLnBrk="1" latinLnBrk="0" hangingPunct="1">
                <a:defRPr kern="1200">
                  <a:solidFill>
                    <a:schemeClr val="tx1"/>
                  </a:solidFill>
                  <a:latin typeface="Bernhard Modern Roman" pitchFamily="18" charset="0"/>
                  <a:ea typeface="+mn-ea"/>
                  <a:cs typeface="+mn-cs"/>
                </a:defRPr>
              </a:lvl6pPr>
              <a:lvl7pPr marL="2743200" algn="l" defTabSz="457200" rtl="0" eaLnBrk="1" latinLnBrk="0" hangingPunct="1">
                <a:defRPr kern="1200">
                  <a:solidFill>
                    <a:schemeClr val="tx1"/>
                  </a:solidFill>
                  <a:latin typeface="Bernhard Modern Roman" pitchFamily="18" charset="0"/>
                  <a:ea typeface="+mn-ea"/>
                  <a:cs typeface="+mn-cs"/>
                </a:defRPr>
              </a:lvl7pPr>
              <a:lvl8pPr marL="3200400" algn="l" defTabSz="457200" rtl="0" eaLnBrk="1" latinLnBrk="0" hangingPunct="1">
                <a:defRPr kern="1200">
                  <a:solidFill>
                    <a:schemeClr val="tx1"/>
                  </a:solidFill>
                  <a:latin typeface="Bernhard Modern Roman" pitchFamily="18" charset="0"/>
                  <a:ea typeface="+mn-ea"/>
                  <a:cs typeface="+mn-cs"/>
                </a:defRPr>
              </a:lvl8pPr>
              <a:lvl9pPr marL="3657600" algn="l" defTabSz="457200" rtl="0" eaLnBrk="1" latinLnBrk="0" hangingPunct="1">
                <a:defRPr kern="1200">
                  <a:solidFill>
                    <a:schemeClr val="tx1"/>
                  </a:solidFill>
                  <a:latin typeface="Bernhard Modern Roman" pitchFamily="18" charset="0"/>
                  <a:ea typeface="+mn-ea"/>
                  <a:cs typeface="+mn-cs"/>
                </a:defRPr>
              </a:lvl9pPr>
            </a:lstStyle>
            <a:p>
              <a:pPr>
                <a:spcBef>
                  <a:spcPct val="50000"/>
                </a:spcBef>
              </a:pPr>
              <a:r>
                <a:rPr lang="fr-FR" sz="1200" dirty="0">
                  <a:latin typeface="Trebuchet MS"/>
                  <a:cs typeface="Trebuchet MS"/>
                </a:rPr>
                <a:t>40°</a:t>
              </a:r>
            </a:p>
          </p:txBody>
        </p:sp>
        <p:sp>
          <p:nvSpPr>
            <p:cNvPr id="55" name="Text Box 28"/>
            <p:cNvSpPr txBox="1">
              <a:spLocks noChangeArrowheads="1"/>
            </p:cNvSpPr>
            <p:nvPr/>
          </p:nvSpPr>
          <p:spPr bwMode="auto">
            <a:xfrm>
              <a:off x="2002" y="3562"/>
              <a:ext cx="454" cy="174"/>
            </a:xfrm>
            <a:prstGeom prst="rect">
              <a:avLst/>
            </a:prstGeom>
            <a:noFill/>
            <a:ln w="9525">
              <a:noFill/>
              <a:miter lim="800000"/>
              <a:headEnd/>
              <a:tailEnd/>
            </a:ln>
            <a:effectLst/>
          </p:spPr>
          <p:txBody>
            <a:bodyPr>
              <a:prstTxWarp prst="textNoShape">
                <a:avLst/>
              </a:prstTxWarp>
              <a:spAutoFit/>
            </a:bodyPr>
            <a:lstStyle>
              <a:defPPr>
                <a:defRPr lang="fr-FR"/>
              </a:defPPr>
              <a:lvl1pPr algn="l" rtl="0" fontAlgn="base">
                <a:spcBef>
                  <a:spcPct val="0"/>
                </a:spcBef>
                <a:spcAft>
                  <a:spcPct val="0"/>
                </a:spcAft>
                <a:defRPr kern="1200">
                  <a:solidFill>
                    <a:schemeClr val="tx1"/>
                  </a:solidFill>
                  <a:latin typeface="Bernhard Modern Roman" pitchFamily="18" charset="0"/>
                  <a:ea typeface="+mn-ea"/>
                  <a:cs typeface="+mn-cs"/>
                </a:defRPr>
              </a:lvl1pPr>
              <a:lvl2pPr marL="457200" algn="l" rtl="0" fontAlgn="base">
                <a:spcBef>
                  <a:spcPct val="0"/>
                </a:spcBef>
                <a:spcAft>
                  <a:spcPct val="0"/>
                </a:spcAft>
                <a:defRPr kern="1200">
                  <a:solidFill>
                    <a:schemeClr val="tx1"/>
                  </a:solidFill>
                  <a:latin typeface="Bernhard Modern Roman" pitchFamily="18" charset="0"/>
                  <a:ea typeface="+mn-ea"/>
                  <a:cs typeface="+mn-cs"/>
                </a:defRPr>
              </a:lvl2pPr>
              <a:lvl3pPr marL="914400" algn="l" rtl="0" fontAlgn="base">
                <a:spcBef>
                  <a:spcPct val="0"/>
                </a:spcBef>
                <a:spcAft>
                  <a:spcPct val="0"/>
                </a:spcAft>
                <a:defRPr kern="1200">
                  <a:solidFill>
                    <a:schemeClr val="tx1"/>
                  </a:solidFill>
                  <a:latin typeface="Bernhard Modern Roman" pitchFamily="18" charset="0"/>
                  <a:ea typeface="+mn-ea"/>
                  <a:cs typeface="+mn-cs"/>
                </a:defRPr>
              </a:lvl3pPr>
              <a:lvl4pPr marL="1371600" algn="l" rtl="0" fontAlgn="base">
                <a:spcBef>
                  <a:spcPct val="0"/>
                </a:spcBef>
                <a:spcAft>
                  <a:spcPct val="0"/>
                </a:spcAft>
                <a:defRPr kern="1200">
                  <a:solidFill>
                    <a:schemeClr val="tx1"/>
                  </a:solidFill>
                  <a:latin typeface="Bernhard Modern Roman" pitchFamily="18" charset="0"/>
                  <a:ea typeface="+mn-ea"/>
                  <a:cs typeface="+mn-cs"/>
                </a:defRPr>
              </a:lvl4pPr>
              <a:lvl5pPr marL="1828800" algn="l" rtl="0" fontAlgn="base">
                <a:spcBef>
                  <a:spcPct val="0"/>
                </a:spcBef>
                <a:spcAft>
                  <a:spcPct val="0"/>
                </a:spcAft>
                <a:defRPr kern="1200">
                  <a:solidFill>
                    <a:schemeClr val="tx1"/>
                  </a:solidFill>
                  <a:latin typeface="Bernhard Modern Roman" pitchFamily="18" charset="0"/>
                  <a:ea typeface="+mn-ea"/>
                  <a:cs typeface="+mn-cs"/>
                </a:defRPr>
              </a:lvl5pPr>
              <a:lvl6pPr marL="2286000" algn="l" defTabSz="457200" rtl="0" eaLnBrk="1" latinLnBrk="0" hangingPunct="1">
                <a:defRPr kern="1200">
                  <a:solidFill>
                    <a:schemeClr val="tx1"/>
                  </a:solidFill>
                  <a:latin typeface="Bernhard Modern Roman" pitchFamily="18" charset="0"/>
                  <a:ea typeface="+mn-ea"/>
                  <a:cs typeface="+mn-cs"/>
                </a:defRPr>
              </a:lvl6pPr>
              <a:lvl7pPr marL="2743200" algn="l" defTabSz="457200" rtl="0" eaLnBrk="1" latinLnBrk="0" hangingPunct="1">
                <a:defRPr kern="1200">
                  <a:solidFill>
                    <a:schemeClr val="tx1"/>
                  </a:solidFill>
                  <a:latin typeface="Bernhard Modern Roman" pitchFamily="18" charset="0"/>
                  <a:ea typeface="+mn-ea"/>
                  <a:cs typeface="+mn-cs"/>
                </a:defRPr>
              </a:lvl7pPr>
              <a:lvl8pPr marL="3200400" algn="l" defTabSz="457200" rtl="0" eaLnBrk="1" latinLnBrk="0" hangingPunct="1">
                <a:defRPr kern="1200">
                  <a:solidFill>
                    <a:schemeClr val="tx1"/>
                  </a:solidFill>
                  <a:latin typeface="Bernhard Modern Roman" pitchFamily="18" charset="0"/>
                  <a:ea typeface="+mn-ea"/>
                  <a:cs typeface="+mn-cs"/>
                </a:defRPr>
              </a:lvl8pPr>
              <a:lvl9pPr marL="3657600" algn="l" defTabSz="457200" rtl="0" eaLnBrk="1" latinLnBrk="0" hangingPunct="1">
                <a:defRPr kern="1200">
                  <a:solidFill>
                    <a:schemeClr val="tx1"/>
                  </a:solidFill>
                  <a:latin typeface="Bernhard Modern Roman" pitchFamily="18" charset="0"/>
                  <a:ea typeface="+mn-ea"/>
                  <a:cs typeface="+mn-cs"/>
                </a:defRPr>
              </a:lvl9pPr>
            </a:lstStyle>
            <a:p>
              <a:pPr>
                <a:spcBef>
                  <a:spcPct val="50000"/>
                </a:spcBef>
              </a:pPr>
              <a:r>
                <a:rPr lang="fr-FR" sz="1200" dirty="0">
                  <a:latin typeface="Trebuchet MS"/>
                  <a:cs typeface="Trebuchet MS"/>
                </a:rPr>
                <a:t>-60°</a:t>
              </a:r>
            </a:p>
          </p:txBody>
        </p:sp>
        <p:sp>
          <p:nvSpPr>
            <p:cNvPr id="56" name="Text Box 29"/>
            <p:cNvSpPr txBox="1">
              <a:spLocks noChangeArrowheads="1"/>
            </p:cNvSpPr>
            <p:nvPr/>
          </p:nvSpPr>
          <p:spPr bwMode="auto">
            <a:xfrm>
              <a:off x="1503" y="3562"/>
              <a:ext cx="454" cy="174"/>
            </a:xfrm>
            <a:prstGeom prst="rect">
              <a:avLst/>
            </a:prstGeom>
            <a:noFill/>
            <a:ln w="9525">
              <a:noFill/>
              <a:miter lim="800000"/>
              <a:headEnd/>
              <a:tailEnd/>
            </a:ln>
            <a:effectLst/>
          </p:spPr>
          <p:txBody>
            <a:bodyPr>
              <a:prstTxWarp prst="textNoShape">
                <a:avLst/>
              </a:prstTxWarp>
              <a:spAutoFit/>
            </a:bodyPr>
            <a:lstStyle>
              <a:defPPr>
                <a:defRPr lang="fr-FR"/>
              </a:defPPr>
              <a:lvl1pPr algn="l" rtl="0" fontAlgn="base">
                <a:spcBef>
                  <a:spcPct val="0"/>
                </a:spcBef>
                <a:spcAft>
                  <a:spcPct val="0"/>
                </a:spcAft>
                <a:defRPr kern="1200">
                  <a:solidFill>
                    <a:schemeClr val="tx1"/>
                  </a:solidFill>
                  <a:latin typeface="Bernhard Modern Roman" pitchFamily="18" charset="0"/>
                  <a:ea typeface="+mn-ea"/>
                  <a:cs typeface="+mn-cs"/>
                </a:defRPr>
              </a:lvl1pPr>
              <a:lvl2pPr marL="457200" algn="l" rtl="0" fontAlgn="base">
                <a:spcBef>
                  <a:spcPct val="0"/>
                </a:spcBef>
                <a:spcAft>
                  <a:spcPct val="0"/>
                </a:spcAft>
                <a:defRPr kern="1200">
                  <a:solidFill>
                    <a:schemeClr val="tx1"/>
                  </a:solidFill>
                  <a:latin typeface="Bernhard Modern Roman" pitchFamily="18" charset="0"/>
                  <a:ea typeface="+mn-ea"/>
                  <a:cs typeface="+mn-cs"/>
                </a:defRPr>
              </a:lvl2pPr>
              <a:lvl3pPr marL="914400" algn="l" rtl="0" fontAlgn="base">
                <a:spcBef>
                  <a:spcPct val="0"/>
                </a:spcBef>
                <a:spcAft>
                  <a:spcPct val="0"/>
                </a:spcAft>
                <a:defRPr kern="1200">
                  <a:solidFill>
                    <a:schemeClr val="tx1"/>
                  </a:solidFill>
                  <a:latin typeface="Bernhard Modern Roman" pitchFamily="18" charset="0"/>
                  <a:ea typeface="+mn-ea"/>
                  <a:cs typeface="+mn-cs"/>
                </a:defRPr>
              </a:lvl3pPr>
              <a:lvl4pPr marL="1371600" algn="l" rtl="0" fontAlgn="base">
                <a:spcBef>
                  <a:spcPct val="0"/>
                </a:spcBef>
                <a:spcAft>
                  <a:spcPct val="0"/>
                </a:spcAft>
                <a:defRPr kern="1200">
                  <a:solidFill>
                    <a:schemeClr val="tx1"/>
                  </a:solidFill>
                  <a:latin typeface="Bernhard Modern Roman" pitchFamily="18" charset="0"/>
                  <a:ea typeface="+mn-ea"/>
                  <a:cs typeface="+mn-cs"/>
                </a:defRPr>
              </a:lvl4pPr>
              <a:lvl5pPr marL="1828800" algn="l" rtl="0" fontAlgn="base">
                <a:spcBef>
                  <a:spcPct val="0"/>
                </a:spcBef>
                <a:spcAft>
                  <a:spcPct val="0"/>
                </a:spcAft>
                <a:defRPr kern="1200">
                  <a:solidFill>
                    <a:schemeClr val="tx1"/>
                  </a:solidFill>
                  <a:latin typeface="Bernhard Modern Roman" pitchFamily="18" charset="0"/>
                  <a:ea typeface="+mn-ea"/>
                  <a:cs typeface="+mn-cs"/>
                </a:defRPr>
              </a:lvl5pPr>
              <a:lvl6pPr marL="2286000" algn="l" defTabSz="457200" rtl="0" eaLnBrk="1" latinLnBrk="0" hangingPunct="1">
                <a:defRPr kern="1200">
                  <a:solidFill>
                    <a:schemeClr val="tx1"/>
                  </a:solidFill>
                  <a:latin typeface="Bernhard Modern Roman" pitchFamily="18" charset="0"/>
                  <a:ea typeface="+mn-ea"/>
                  <a:cs typeface="+mn-cs"/>
                </a:defRPr>
              </a:lvl6pPr>
              <a:lvl7pPr marL="2743200" algn="l" defTabSz="457200" rtl="0" eaLnBrk="1" latinLnBrk="0" hangingPunct="1">
                <a:defRPr kern="1200">
                  <a:solidFill>
                    <a:schemeClr val="tx1"/>
                  </a:solidFill>
                  <a:latin typeface="Bernhard Modern Roman" pitchFamily="18" charset="0"/>
                  <a:ea typeface="+mn-ea"/>
                  <a:cs typeface="+mn-cs"/>
                </a:defRPr>
              </a:lvl7pPr>
              <a:lvl8pPr marL="3200400" algn="l" defTabSz="457200" rtl="0" eaLnBrk="1" latinLnBrk="0" hangingPunct="1">
                <a:defRPr kern="1200">
                  <a:solidFill>
                    <a:schemeClr val="tx1"/>
                  </a:solidFill>
                  <a:latin typeface="Bernhard Modern Roman" pitchFamily="18" charset="0"/>
                  <a:ea typeface="+mn-ea"/>
                  <a:cs typeface="+mn-cs"/>
                </a:defRPr>
              </a:lvl8pPr>
              <a:lvl9pPr marL="3657600" algn="l" defTabSz="457200" rtl="0" eaLnBrk="1" latinLnBrk="0" hangingPunct="1">
                <a:defRPr kern="1200">
                  <a:solidFill>
                    <a:schemeClr val="tx1"/>
                  </a:solidFill>
                  <a:latin typeface="Bernhard Modern Roman" pitchFamily="18" charset="0"/>
                  <a:ea typeface="+mn-ea"/>
                  <a:cs typeface="+mn-cs"/>
                </a:defRPr>
              </a:lvl9pPr>
            </a:lstStyle>
            <a:p>
              <a:pPr>
                <a:spcBef>
                  <a:spcPct val="50000"/>
                </a:spcBef>
              </a:pPr>
              <a:r>
                <a:rPr lang="fr-FR" sz="1200" dirty="0">
                  <a:latin typeface="Trebuchet MS"/>
                  <a:cs typeface="Trebuchet MS"/>
                </a:rPr>
                <a:t>-80°</a:t>
              </a:r>
            </a:p>
          </p:txBody>
        </p:sp>
        <p:sp>
          <p:nvSpPr>
            <p:cNvPr id="57" name="Text Box 30"/>
            <p:cNvSpPr txBox="1">
              <a:spLocks noChangeArrowheads="1"/>
            </p:cNvSpPr>
            <p:nvPr/>
          </p:nvSpPr>
          <p:spPr bwMode="auto">
            <a:xfrm>
              <a:off x="941" y="3561"/>
              <a:ext cx="530" cy="174"/>
            </a:xfrm>
            <a:prstGeom prst="rect">
              <a:avLst/>
            </a:prstGeom>
            <a:noFill/>
            <a:ln w="9525">
              <a:noFill/>
              <a:miter lim="800000"/>
              <a:headEnd/>
              <a:tailEnd/>
            </a:ln>
            <a:effectLst/>
          </p:spPr>
          <p:txBody>
            <a:bodyPr>
              <a:prstTxWarp prst="textNoShape">
                <a:avLst/>
              </a:prstTxWarp>
              <a:spAutoFit/>
            </a:bodyPr>
            <a:lstStyle>
              <a:defPPr>
                <a:defRPr lang="fr-FR"/>
              </a:defPPr>
              <a:lvl1pPr algn="l" rtl="0" fontAlgn="base">
                <a:spcBef>
                  <a:spcPct val="0"/>
                </a:spcBef>
                <a:spcAft>
                  <a:spcPct val="0"/>
                </a:spcAft>
                <a:defRPr kern="1200">
                  <a:solidFill>
                    <a:schemeClr val="tx1"/>
                  </a:solidFill>
                  <a:latin typeface="Bernhard Modern Roman" pitchFamily="18" charset="0"/>
                  <a:ea typeface="+mn-ea"/>
                  <a:cs typeface="+mn-cs"/>
                </a:defRPr>
              </a:lvl1pPr>
              <a:lvl2pPr marL="457200" algn="l" rtl="0" fontAlgn="base">
                <a:spcBef>
                  <a:spcPct val="0"/>
                </a:spcBef>
                <a:spcAft>
                  <a:spcPct val="0"/>
                </a:spcAft>
                <a:defRPr kern="1200">
                  <a:solidFill>
                    <a:schemeClr val="tx1"/>
                  </a:solidFill>
                  <a:latin typeface="Bernhard Modern Roman" pitchFamily="18" charset="0"/>
                  <a:ea typeface="+mn-ea"/>
                  <a:cs typeface="+mn-cs"/>
                </a:defRPr>
              </a:lvl2pPr>
              <a:lvl3pPr marL="914400" algn="l" rtl="0" fontAlgn="base">
                <a:spcBef>
                  <a:spcPct val="0"/>
                </a:spcBef>
                <a:spcAft>
                  <a:spcPct val="0"/>
                </a:spcAft>
                <a:defRPr kern="1200">
                  <a:solidFill>
                    <a:schemeClr val="tx1"/>
                  </a:solidFill>
                  <a:latin typeface="Bernhard Modern Roman" pitchFamily="18" charset="0"/>
                  <a:ea typeface="+mn-ea"/>
                  <a:cs typeface="+mn-cs"/>
                </a:defRPr>
              </a:lvl3pPr>
              <a:lvl4pPr marL="1371600" algn="l" rtl="0" fontAlgn="base">
                <a:spcBef>
                  <a:spcPct val="0"/>
                </a:spcBef>
                <a:spcAft>
                  <a:spcPct val="0"/>
                </a:spcAft>
                <a:defRPr kern="1200">
                  <a:solidFill>
                    <a:schemeClr val="tx1"/>
                  </a:solidFill>
                  <a:latin typeface="Bernhard Modern Roman" pitchFamily="18" charset="0"/>
                  <a:ea typeface="+mn-ea"/>
                  <a:cs typeface="+mn-cs"/>
                </a:defRPr>
              </a:lvl4pPr>
              <a:lvl5pPr marL="1828800" algn="l" rtl="0" fontAlgn="base">
                <a:spcBef>
                  <a:spcPct val="0"/>
                </a:spcBef>
                <a:spcAft>
                  <a:spcPct val="0"/>
                </a:spcAft>
                <a:defRPr kern="1200">
                  <a:solidFill>
                    <a:schemeClr val="tx1"/>
                  </a:solidFill>
                  <a:latin typeface="Bernhard Modern Roman" pitchFamily="18" charset="0"/>
                  <a:ea typeface="+mn-ea"/>
                  <a:cs typeface="+mn-cs"/>
                </a:defRPr>
              </a:lvl5pPr>
              <a:lvl6pPr marL="2286000" algn="l" defTabSz="457200" rtl="0" eaLnBrk="1" latinLnBrk="0" hangingPunct="1">
                <a:defRPr kern="1200">
                  <a:solidFill>
                    <a:schemeClr val="tx1"/>
                  </a:solidFill>
                  <a:latin typeface="Bernhard Modern Roman" pitchFamily="18" charset="0"/>
                  <a:ea typeface="+mn-ea"/>
                  <a:cs typeface="+mn-cs"/>
                </a:defRPr>
              </a:lvl6pPr>
              <a:lvl7pPr marL="2743200" algn="l" defTabSz="457200" rtl="0" eaLnBrk="1" latinLnBrk="0" hangingPunct="1">
                <a:defRPr kern="1200">
                  <a:solidFill>
                    <a:schemeClr val="tx1"/>
                  </a:solidFill>
                  <a:latin typeface="Bernhard Modern Roman" pitchFamily="18" charset="0"/>
                  <a:ea typeface="+mn-ea"/>
                  <a:cs typeface="+mn-cs"/>
                </a:defRPr>
              </a:lvl7pPr>
              <a:lvl8pPr marL="3200400" algn="l" defTabSz="457200" rtl="0" eaLnBrk="1" latinLnBrk="0" hangingPunct="1">
                <a:defRPr kern="1200">
                  <a:solidFill>
                    <a:schemeClr val="tx1"/>
                  </a:solidFill>
                  <a:latin typeface="Bernhard Modern Roman" pitchFamily="18" charset="0"/>
                  <a:ea typeface="+mn-ea"/>
                  <a:cs typeface="+mn-cs"/>
                </a:defRPr>
              </a:lvl8pPr>
              <a:lvl9pPr marL="3657600" algn="l" defTabSz="457200" rtl="0" eaLnBrk="1" latinLnBrk="0" hangingPunct="1">
                <a:defRPr kern="1200">
                  <a:solidFill>
                    <a:schemeClr val="tx1"/>
                  </a:solidFill>
                  <a:latin typeface="Bernhard Modern Roman" pitchFamily="18" charset="0"/>
                  <a:ea typeface="+mn-ea"/>
                  <a:cs typeface="+mn-cs"/>
                </a:defRPr>
              </a:lvl9pPr>
            </a:lstStyle>
            <a:p>
              <a:pPr>
                <a:spcBef>
                  <a:spcPct val="50000"/>
                </a:spcBef>
              </a:pPr>
              <a:r>
                <a:rPr lang="fr-FR" sz="1200" dirty="0">
                  <a:latin typeface="Trebuchet MS"/>
                  <a:cs typeface="Trebuchet MS"/>
                </a:rPr>
                <a:t>-100°</a:t>
              </a:r>
            </a:p>
          </p:txBody>
        </p:sp>
      </p:grpSp>
    </p:spTree>
    <p:extLst>
      <p:ext uri="{BB962C8B-B14F-4D97-AF65-F5344CB8AC3E}">
        <p14:creationId xmlns:p14="http://schemas.microsoft.com/office/powerpoint/2010/main" val="124934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lide(fromLeft)">
                                      <p:cBhvr>
                                        <p:cTn id="7" dur="500"/>
                                        <p:tgtEl>
                                          <p:spTgt spid="3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slide(fromLeft)">
                                      <p:cBhvr>
                                        <p:cTn id="16" dur="500"/>
                                        <p:tgtEl>
                                          <p:spTgt spid="30"/>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10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par>
                          <p:cTn id="29" fill="hold">
                            <p:stCondLst>
                              <p:cond delay="0"/>
                            </p:stCondLst>
                            <p:childTnLst>
                              <p:par>
                                <p:cTn id="30" presetID="22" presetClass="entr" presetSubtype="4"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down)">
                                      <p:cBhvr>
                                        <p:cTn id="32" dur="10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par>
                          <p:cTn id="37" fill="hold">
                            <p:stCondLst>
                              <p:cond delay="0"/>
                            </p:stCondLst>
                            <p:childTnLst>
                              <p:par>
                                <p:cTn id="38" presetID="22" presetClass="entr" presetSubtype="4"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1000"/>
                                        <p:tgtEl>
                                          <p:spTgt spid="4"/>
                                        </p:tgtEl>
                                      </p:cBhvr>
                                    </p:animEffect>
                                  </p:childTnLst>
                                </p:cTn>
                              </p:par>
                            </p:childTnLst>
                          </p:cTn>
                        </p:par>
                        <p:par>
                          <p:cTn id="41" fill="hold">
                            <p:stCondLst>
                              <p:cond delay="1000"/>
                            </p:stCondLst>
                            <p:childTnLst>
                              <p:par>
                                <p:cTn id="42" presetID="22" presetClass="entr" presetSubtype="2"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right)">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par>
                          <p:cTn id="49" fill="hold">
                            <p:stCondLst>
                              <p:cond delay="0"/>
                            </p:stCondLst>
                            <p:childTnLst>
                              <p:par>
                                <p:cTn id="50" presetID="22" presetClass="entr" presetSubtype="4"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down)">
                                      <p:cBhvr>
                                        <p:cTn id="5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15" grpId="0" animBg="1"/>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905929" y="2897043"/>
            <a:ext cx="6311900" cy="393700"/>
          </a:xfrm>
          <a:prstGeom prst="roundRect">
            <a:avLst/>
          </a:prstGeom>
          <a:noFill/>
          <a:ln w="190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noFill/>
            </a:endParaRPr>
          </a:p>
        </p:txBody>
      </p:sp>
      <p:sp>
        <p:nvSpPr>
          <p:cNvPr id="82948" name="Text Box 4"/>
          <p:cNvSpPr txBox="1">
            <a:spLocks noChangeArrowheads="1"/>
          </p:cNvSpPr>
          <p:nvPr/>
        </p:nvSpPr>
        <p:spPr bwMode="auto">
          <a:xfrm>
            <a:off x="1489444" y="295345"/>
            <a:ext cx="6174637" cy="707886"/>
          </a:xfrm>
          <a:prstGeom prst="rect">
            <a:avLst/>
          </a:prstGeom>
          <a:noFill/>
          <a:ln w="9525">
            <a:noFill/>
            <a:miter lim="800000"/>
            <a:headEnd/>
            <a:tailEnd/>
          </a:ln>
          <a:effectLst>
            <a:outerShdw blurRad="50800" dist="38100" dir="4260000" algn="br">
              <a:schemeClr val="tx1">
                <a:alpha val="87000"/>
              </a:schemeClr>
            </a:outerShdw>
          </a:effectLst>
          <a:scene3d>
            <a:camera prst="orthographicFront"/>
            <a:lightRig rig="threePt" dir="t"/>
          </a:scene3d>
          <a:sp3d/>
        </p:spPr>
        <p:txBody>
          <a:bodyPr anchor="ctr">
            <a:prstTxWarp prst="textNoShape">
              <a:avLst/>
            </a:prstTxWarp>
            <a:scene3d>
              <a:camera prst="orthographicFront"/>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Aft>
                <a:spcPts val="1200"/>
              </a:spcAft>
              <a:defRPr/>
            </a:pPr>
            <a:r>
              <a:rPr lang="fr-FR" sz="3200" b="1" cap="all" spc="17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pitchFamily="34" charset="0"/>
                <a:ea typeface="+mj-ea"/>
                <a:cs typeface="+mj-cs"/>
              </a:rPr>
              <a:t>METEOROLOGIE – </a:t>
            </a:r>
            <a:r>
              <a:rPr lang="fr-FR" sz="3200" b="1" spc="17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pitchFamily="34" charset="0"/>
                <a:ea typeface="+mj-ea"/>
                <a:cs typeface="+mj-cs"/>
              </a:rPr>
              <a:t>Part.1</a:t>
            </a:r>
          </a:p>
        </p:txBody>
      </p:sp>
      <p:sp>
        <p:nvSpPr>
          <p:cNvPr id="82949" name="Text Box 5"/>
          <p:cNvSpPr txBox="1">
            <a:spLocks noChangeArrowheads="1"/>
          </p:cNvSpPr>
          <p:nvPr/>
        </p:nvSpPr>
        <p:spPr bwMode="auto">
          <a:xfrm>
            <a:off x="1049178" y="1271443"/>
            <a:ext cx="5741089" cy="4708981"/>
          </a:xfrm>
          <a:prstGeom prst="rect">
            <a:avLst/>
          </a:prstGeom>
          <a:noFill/>
          <a:ln w="9525">
            <a:noFill/>
            <a:miter lim="800000"/>
            <a:headEnd/>
            <a:tailEnd/>
          </a:ln>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 composition de l’atmosphère</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L’atmosphère Standard</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 température</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 pression</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Le vent</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L’humidité de l’air</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Le refroidissement par détente adiabatique</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Stabilité et instabilité de la masse d’air</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Classification des nuages</a:t>
            </a:r>
          </a:p>
        </p:txBody>
      </p:sp>
    </p:spTree>
    <p:extLst>
      <p:ext uri="{BB962C8B-B14F-4D97-AF65-F5344CB8AC3E}">
        <p14:creationId xmlns:p14="http://schemas.microsoft.com/office/powerpoint/2010/main" val="3833899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clrChange>
              <a:clrFrom>
                <a:srgbClr val="A3A3A3"/>
              </a:clrFrom>
              <a:clrTo>
                <a:srgbClr val="A3A3A3">
                  <a:alpha val="0"/>
                </a:srgbClr>
              </a:clrTo>
            </a:clrChange>
            <a:alphaModFix/>
            <a:extLst>
              <a:ext uri="{28A0092B-C50C-407E-A947-70E740481C1C}">
                <a14:useLocalDpi xmlns:a14="http://schemas.microsoft.com/office/drawing/2010/main"/>
              </a:ext>
            </a:extLst>
          </a:blip>
          <a:srcRect l="17109" r="20059"/>
          <a:stretch>
            <a:fillRect/>
          </a:stretch>
        </p:blipFill>
        <p:spPr>
          <a:xfrm>
            <a:off x="6616700" y="3589219"/>
            <a:ext cx="1352585" cy="2870245"/>
          </a:xfrm>
          <a:prstGeom prst="rect">
            <a:avLst/>
          </a:prstGeom>
          <a:ln>
            <a:noFill/>
          </a:ln>
          <a:effectLst>
            <a:softEdge rad="112500"/>
          </a:effectLst>
        </p:spPr>
      </p:pic>
      <p:sp>
        <p:nvSpPr>
          <p:cNvPr id="5"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4/  PRESSION ATMOSPHERIQUE</a:t>
            </a:r>
          </a:p>
        </p:txBody>
      </p:sp>
      <p:sp>
        <p:nvSpPr>
          <p:cNvPr id="6" name="ZoneTexte 5"/>
          <p:cNvSpPr txBox="1"/>
          <p:nvPr/>
        </p:nvSpPr>
        <p:spPr>
          <a:xfrm>
            <a:off x="908839" y="909310"/>
            <a:ext cx="7337425" cy="584776"/>
          </a:xfrm>
          <a:prstGeom prst="rect">
            <a:avLst/>
          </a:prstGeom>
          <a:noFill/>
        </p:spPr>
        <p:txBody>
          <a:bodyPr wrap="square" rtlCol="0">
            <a:spAutoFit/>
          </a:bodyPr>
          <a:lstStyle/>
          <a:p>
            <a:pPr algn="ctr"/>
            <a:r>
              <a:rPr lang="fr-FR" sz="1600" dirty="0">
                <a:latin typeface="+mj-lt"/>
              </a:rPr>
              <a:t>Nous vivons au fond d’un océan d’air d’environ 30 km d’épaisseur. </a:t>
            </a:r>
          </a:p>
          <a:p>
            <a:pPr algn="ctr"/>
            <a:r>
              <a:rPr lang="fr-FR" sz="1600" dirty="0">
                <a:latin typeface="+mj-lt"/>
              </a:rPr>
              <a:t>Notre corps est donc soumis au poids d’une colonne d’air de 30 km de haut.</a:t>
            </a:r>
          </a:p>
        </p:txBody>
      </p:sp>
      <p:sp>
        <p:nvSpPr>
          <p:cNvPr id="7" name="ZoneTexte 6"/>
          <p:cNvSpPr txBox="1"/>
          <p:nvPr/>
        </p:nvSpPr>
        <p:spPr>
          <a:xfrm>
            <a:off x="0" y="533400"/>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Définition</a:t>
            </a:r>
          </a:p>
        </p:txBody>
      </p:sp>
      <p:sp>
        <p:nvSpPr>
          <p:cNvPr id="8" name="ZoneTexte 7"/>
          <p:cNvSpPr txBox="1"/>
          <p:nvPr/>
        </p:nvSpPr>
        <p:spPr>
          <a:xfrm>
            <a:off x="438144" y="1487319"/>
            <a:ext cx="8312156" cy="338554"/>
          </a:xfrm>
          <a:prstGeom prst="rect">
            <a:avLst/>
          </a:prstGeom>
          <a:noFill/>
        </p:spPr>
        <p:txBody>
          <a:bodyPr wrap="square" rtlCol="0">
            <a:spAutoFit/>
          </a:bodyPr>
          <a:lstStyle/>
          <a:p>
            <a:pPr algn="ctr"/>
            <a:r>
              <a:rPr lang="fr-FR" sz="1600" dirty="0">
                <a:latin typeface="+mj-lt"/>
              </a:rPr>
              <a:t>Si on s’élève, la colonne nous surplombant sera moins haute et son poids sera moins important.</a:t>
            </a:r>
          </a:p>
        </p:txBody>
      </p:sp>
      <p:sp>
        <p:nvSpPr>
          <p:cNvPr id="9" name="ZoneTexte 8"/>
          <p:cNvSpPr txBox="1"/>
          <p:nvPr/>
        </p:nvSpPr>
        <p:spPr>
          <a:xfrm>
            <a:off x="627064" y="1908939"/>
            <a:ext cx="7894635" cy="584776"/>
          </a:xfrm>
          <a:prstGeom prst="rect">
            <a:avLst/>
          </a:prstGeom>
          <a:noFill/>
        </p:spPr>
        <p:txBody>
          <a:bodyPr wrap="square" rtlCol="0">
            <a:spAutoFit/>
          </a:bodyPr>
          <a:lstStyle/>
          <a:p>
            <a:pPr algn="ctr"/>
            <a:r>
              <a:rPr lang="fr-FR" sz="1600" dirty="0">
                <a:latin typeface="+mj-lt"/>
              </a:rPr>
              <a:t>Sachant que l’application d’un poids sur une surface s’appelle une pression,</a:t>
            </a:r>
          </a:p>
          <a:p>
            <a:pPr algn="ctr"/>
            <a:r>
              <a:rPr lang="fr-FR" sz="1600" dirty="0">
                <a:latin typeface="+mj-lt"/>
              </a:rPr>
              <a:t>tout corps est donc soumis à une pression atmosphérique qui diminue avec l’altitude.</a:t>
            </a:r>
          </a:p>
        </p:txBody>
      </p:sp>
      <p:sp>
        <p:nvSpPr>
          <p:cNvPr id="10" name="ZoneTexte 9"/>
          <p:cNvSpPr txBox="1"/>
          <p:nvPr/>
        </p:nvSpPr>
        <p:spPr>
          <a:xfrm>
            <a:off x="2286000" y="2501900"/>
            <a:ext cx="4572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Unité de mesure</a:t>
            </a:r>
          </a:p>
        </p:txBody>
      </p:sp>
      <p:sp>
        <p:nvSpPr>
          <p:cNvPr id="11" name="ZoneTexte 10"/>
          <p:cNvSpPr txBox="1"/>
          <p:nvPr/>
        </p:nvSpPr>
        <p:spPr>
          <a:xfrm>
            <a:off x="919904" y="2845950"/>
            <a:ext cx="7300960" cy="970522"/>
          </a:xfrm>
          <a:prstGeom prst="rect">
            <a:avLst/>
          </a:prstGeom>
          <a:noFill/>
        </p:spPr>
        <p:txBody>
          <a:bodyPr wrap="square" rtlCol="0">
            <a:spAutoFit/>
          </a:bodyPr>
          <a:lstStyle/>
          <a:p>
            <a:pPr algn="ctr">
              <a:lnSpc>
                <a:spcPct val="120000"/>
              </a:lnSpc>
            </a:pPr>
            <a:r>
              <a:rPr lang="fr-FR" sz="1600" dirty="0">
                <a:latin typeface="+mj-lt"/>
              </a:rPr>
              <a:t>L’unité de mesure de la pression est le Pascal (Pa).</a:t>
            </a:r>
          </a:p>
          <a:p>
            <a:pPr algn="ctr">
              <a:lnSpc>
                <a:spcPct val="120000"/>
              </a:lnSpc>
            </a:pPr>
            <a:r>
              <a:rPr lang="fr-FR" sz="1600" dirty="0">
                <a:latin typeface="+mj-lt"/>
              </a:rPr>
              <a:t>Le Pascal étant une petite unité (1 N/m2), on utilise un multiple du Pascal : l'hectopascal (hPa) : 100 000 Pa  = 1 000 </a:t>
            </a:r>
            <a:r>
              <a:rPr lang="fr-FR" sz="1600" dirty="0" err="1">
                <a:latin typeface="+mj-lt"/>
              </a:rPr>
              <a:t>hPa</a:t>
            </a:r>
            <a:r>
              <a:rPr lang="fr-FR" sz="1600" dirty="0">
                <a:latin typeface="+mj-lt"/>
              </a:rPr>
              <a:t>  = 1 bar  = 1 000 mbar </a:t>
            </a:r>
          </a:p>
        </p:txBody>
      </p:sp>
      <p:sp>
        <p:nvSpPr>
          <p:cNvPr id="12" name="ZoneTexte 11"/>
          <p:cNvSpPr txBox="1"/>
          <p:nvPr/>
        </p:nvSpPr>
        <p:spPr>
          <a:xfrm>
            <a:off x="2286000" y="3817819"/>
            <a:ext cx="4572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Instrument de mesure</a:t>
            </a:r>
          </a:p>
        </p:txBody>
      </p:sp>
      <p:pic>
        <p:nvPicPr>
          <p:cNvPr id="13" name="Image 12" descr="images.jpeg"/>
          <p:cNvPicPr>
            <a:picLocks noChangeAspect="1"/>
          </p:cNvPicPr>
          <p:nvPr/>
        </p:nvPicPr>
        <p:blipFill>
          <a:blip r:embed="rId3"/>
          <a:stretch>
            <a:fillRect/>
          </a:stretch>
        </p:blipFill>
        <p:spPr>
          <a:xfrm>
            <a:off x="717544" y="4302237"/>
            <a:ext cx="1967794" cy="2012113"/>
          </a:xfrm>
          <a:prstGeom prst="rect">
            <a:avLst/>
          </a:prstGeom>
          <a:ln>
            <a:noFill/>
          </a:ln>
          <a:effectLst>
            <a:softEdge rad="112500"/>
          </a:effectLst>
        </p:spPr>
      </p:pic>
      <p:pic>
        <p:nvPicPr>
          <p:cNvPr id="14" name="Image 13" descr="capsules.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a:xfrm>
            <a:off x="3641978" y="4340337"/>
            <a:ext cx="1901319" cy="1974013"/>
          </a:xfrm>
          <a:prstGeom prst="rect">
            <a:avLst/>
          </a:prstGeom>
          <a:ln>
            <a:noFill/>
          </a:ln>
          <a:effectLst>
            <a:softEdge rad="112500"/>
          </a:effectLst>
        </p:spPr>
      </p:pic>
    </p:spTree>
    <p:extLst>
      <p:ext uri="{BB962C8B-B14F-4D97-AF65-F5344CB8AC3E}">
        <p14:creationId xmlns:p14="http://schemas.microsoft.com/office/powerpoint/2010/main" val="189064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2"/>
      <p:bldP spid="8" grpId="0"/>
      <p:bldP spid="9" grpId="0"/>
      <p:bldP spid="10" grpId="0"/>
      <p:bldP spid="11" grpId="0" build="p" bldLvl="2"/>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phique 5"/>
          <p:cNvGraphicFramePr>
            <a:graphicFrameLocks noChangeAspect="1"/>
          </p:cNvGraphicFramePr>
          <p:nvPr>
            <p:extLst>
              <p:ext uri="{D42A27DB-BD31-4B8C-83A1-F6EECF244321}">
                <p14:modId xmlns:p14="http://schemas.microsoft.com/office/powerpoint/2010/main" val="343460031"/>
              </p:ext>
            </p:extLst>
          </p:nvPr>
        </p:nvGraphicFramePr>
        <p:xfrm>
          <a:off x="1283688" y="3148221"/>
          <a:ext cx="6538985" cy="2972489"/>
        </p:xfrm>
        <a:graphic>
          <a:graphicData uri="http://schemas.openxmlformats.org/drawingml/2006/chart">
            <c:chart xmlns:c="http://schemas.openxmlformats.org/drawingml/2006/chart" xmlns:r="http://schemas.openxmlformats.org/officeDocument/2006/relationships" r:id="rId2"/>
          </a:graphicData>
        </a:graphic>
      </p:graphicFrame>
      <p:sp>
        <p:nvSpPr>
          <p:cNvPr id="38" name="Espace réservé du pied de page 4"/>
          <p:cNvSpPr txBox="1">
            <a:spLocks/>
          </p:cNvSpPr>
          <p:nvPr/>
        </p:nvSpPr>
        <p:spPr>
          <a:xfrm>
            <a:off x="0" y="6470651"/>
            <a:ext cx="1968500" cy="365125"/>
          </a:xfrm>
          <a:prstGeom prst="rect">
            <a:avLst/>
          </a:prstGeom>
        </p:spPr>
        <p:txBody>
          <a:bodyPr vert="horz"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200" b="0" i="1" u="none" strike="noStrike" kern="1200" cap="none" spc="0" normalizeH="0" baseline="0" noProof="0" dirty="0">
              <a:ln>
                <a:noFill/>
              </a:ln>
              <a:solidFill>
                <a:srgbClr val="000000"/>
              </a:solidFill>
              <a:effectLst/>
              <a:uLnTx/>
              <a:uFillTx/>
              <a:latin typeface="Candara"/>
              <a:ea typeface="+mn-ea"/>
              <a:cs typeface="Candara"/>
            </a:endParaRPr>
          </a:p>
        </p:txBody>
      </p:sp>
      <p:sp>
        <p:nvSpPr>
          <p:cNvPr id="42"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defPPr>
              <a:defRPr lang="fr-FR"/>
            </a:defPPr>
            <a:lvl1pPr algn="ctr" fontAlgn="auto">
              <a:spcAft>
                <a:spcPts val="1200"/>
              </a:spcAft>
              <a:defRPr sz="20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defRPr>
            </a:lvl1pPr>
          </a:lstStyle>
          <a:p>
            <a:r>
              <a:rPr lang="fr-FR" dirty="0"/>
              <a:t>1/  COMPOSITION DE L’ATMOSPHERE</a:t>
            </a:r>
          </a:p>
        </p:txBody>
      </p:sp>
      <p:sp>
        <p:nvSpPr>
          <p:cNvPr id="43" name="ZoneTexte 42"/>
          <p:cNvSpPr txBox="1"/>
          <p:nvPr/>
        </p:nvSpPr>
        <p:spPr>
          <a:xfrm>
            <a:off x="1" y="811143"/>
            <a:ext cx="9144000" cy="1715342"/>
          </a:xfrm>
          <a:prstGeom prst="rect">
            <a:avLst/>
          </a:prstGeom>
          <a:noFill/>
        </p:spPr>
        <p:txBody>
          <a:bodyPr wrap="square" rtlCol="0">
            <a:spAutoFit/>
          </a:bodyPr>
          <a:lstStyle/>
          <a:p>
            <a:pPr>
              <a:lnSpc>
                <a:spcPct val="120000"/>
              </a:lnSpc>
              <a:spcAft>
                <a:spcPts val="600"/>
              </a:spcAft>
            </a:pPr>
            <a:r>
              <a:rPr lang="fr-FR" sz="1400" dirty="0">
                <a:latin typeface="+mn-lt"/>
              </a:rPr>
              <a:t>	</a:t>
            </a:r>
            <a:r>
              <a:rPr lang="fr-FR" sz="1600" dirty="0">
                <a:latin typeface="+mj-lt"/>
              </a:rPr>
              <a:t>L’atmosphère terrestre est une couche gazeuse constituée de : </a:t>
            </a:r>
          </a:p>
          <a:p>
            <a:pPr lvl="4">
              <a:lnSpc>
                <a:spcPct val="120000"/>
              </a:lnSpc>
            </a:pPr>
            <a:r>
              <a:rPr lang="fr-FR" sz="1600" b="1" dirty="0">
                <a:latin typeface="+mj-lt"/>
              </a:rPr>
              <a:t>- 78 % d’azote,</a:t>
            </a:r>
            <a:br>
              <a:rPr lang="fr-FR" sz="1600" b="1" dirty="0">
                <a:latin typeface="+mj-lt"/>
              </a:rPr>
            </a:br>
            <a:r>
              <a:rPr lang="fr-FR" sz="1600" b="1" dirty="0">
                <a:latin typeface="+mj-lt"/>
              </a:rPr>
              <a:t>- 21% d’oxygène,</a:t>
            </a:r>
            <a:br>
              <a:rPr lang="fr-FR" sz="1600" b="1" dirty="0">
                <a:latin typeface="+mj-lt"/>
              </a:rPr>
            </a:br>
            <a:r>
              <a:rPr lang="fr-FR" sz="1600" b="1" dirty="0">
                <a:latin typeface="+mj-lt"/>
              </a:rPr>
              <a:t>- 1 % de gaz rares </a:t>
            </a:r>
            <a:r>
              <a:rPr lang="fr-FR" sz="1600" i="1" dirty="0">
                <a:latin typeface="+mj-lt"/>
              </a:rPr>
              <a:t>(Argon, Néon, Hélium, Krypton, Xénon, Hydrogène)</a:t>
            </a:r>
          </a:p>
          <a:p>
            <a:pPr>
              <a:lnSpc>
                <a:spcPct val="120000"/>
              </a:lnSpc>
              <a:spcBef>
                <a:spcPts val="600"/>
              </a:spcBef>
            </a:pPr>
            <a:r>
              <a:rPr lang="fr-FR" sz="1600" dirty="0">
                <a:latin typeface="+mj-lt"/>
              </a:rPr>
              <a:t>	On trouve également </a:t>
            </a:r>
            <a:r>
              <a:rPr lang="fr-FR" sz="1600" b="1" dirty="0">
                <a:latin typeface="+mj-lt"/>
              </a:rPr>
              <a:t>l’ozone</a:t>
            </a:r>
            <a:r>
              <a:rPr lang="fr-FR" sz="1600" dirty="0">
                <a:latin typeface="+mj-lt"/>
              </a:rPr>
              <a:t> situé entre 10 et 35 km d’altitude.</a:t>
            </a:r>
          </a:p>
        </p:txBody>
      </p:sp>
    </p:spTree>
    <p:extLst>
      <p:ext uri="{BB962C8B-B14F-4D97-AF65-F5344CB8AC3E}">
        <p14:creationId xmlns:p14="http://schemas.microsoft.com/office/powerpoint/2010/main" val="208583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4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192212" y="1539881"/>
            <a:ext cx="6835935" cy="4672007"/>
          </a:xfrm>
          <a:prstGeom prst="roundRect">
            <a:avLst>
              <a:gd name="adj" fmla="val 475"/>
            </a:avLst>
          </a:prstGeom>
          <a:gradFill rotWithShape="0">
            <a:gsLst>
              <a:gs pos="100000">
                <a:srgbClr val="B6DDE8"/>
              </a:gs>
              <a:gs pos="8000">
                <a:schemeClr val="bg2"/>
              </a:gs>
            </a:gsLst>
            <a:lin ang="5400000" scaled="1"/>
          </a:gradFill>
          <a:ln w="12700">
            <a:solidFill>
              <a:srgbClr val="92CDDC"/>
            </a:solidFill>
            <a:round/>
            <a:headEnd/>
            <a:tailEnd/>
          </a:ln>
          <a:effectLst>
            <a:outerShdw blurRad="63500" dist="29783" dir="3885598"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fr-FR" dirty="0"/>
          </a:p>
        </p:txBody>
      </p:sp>
      <p:sp>
        <p:nvSpPr>
          <p:cNvPr id="5"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4/  PRESSION ATMOSPHERIQUE</a:t>
            </a:r>
          </a:p>
        </p:txBody>
      </p:sp>
      <p:grpSp>
        <p:nvGrpSpPr>
          <p:cNvPr id="6" name="Group 31"/>
          <p:cNvGrpSpPr>
            <a:grpSpLocks/>
          </p:cNvGrpSpPr>
          <p:nvPr/>
        </p:nvGrpSpPr>
        <p:grpSpPr bwMode="auto">
          <a:xfrm>
            <a:off x="2097050" y="866775"/>
            <a:ext cx="5996742" cy="110"/>
            <a:chOff x="1100" y="3448"/>
            <a:chExt cx="3482" cy="114"/>
          </a:xfrm>
        </p:grpSpPr>
        <p:sp>
          <p:nvSpPr>
            <p:cNvPr id="7" name="Line 6"/>
            <p:cNvSpPr>
              <a:spLocks noChangeShapeType="1"/>
            </p:cNvSpPr>
            <p:nvPr/>
          </p:nvSpPr>
          <p:spPr bwMode="auto">
            <a:xfrm>
              <a:off x="1626" y="3448"/>
              <a:ext cx="0" cy="113"/>
            </a:xfrm>
            <a:prstGeom prst="line">
              <a:avLst/>
            </a:prstGeom>
            <a:noFill/>
            <a:ln w="9525">
              <a:solidFill>
                <a:schemeClr val="tx1"/>
              </a:solidFill>
              <a:round/>
              <a:headEnd/>
              <a:tailEnd/>
            </a:ln>
            <a:effectLst/>
          </p:spPr>
          <p:txBody>
            <a:bodyPr>
              <a:prstTxWarp prst="textNoShape">
                <a:avLst/>
              </a:prstTxWarp>
            </a:bodyPr>
            <a:lstStyle/>
            <a:p>
              <a:endParaRPr lang="fr-FR">
                <a:latin typeface="+mj-lt"/>
              </a:endParaRPr>
            </a:p>
          </p:txBody>
        </p:sp>
        <p:sp>
          <p:nvSpPr>
            <p:cNvPr id="8" name="Line 7"/>
            <p:cNvSpPr>
              <a:spLocks noChangeShapeType="1"/>
            </p:cNvSpPr>
            <p:nvPr/>
          </p:nvSpPr>
          <p:spPr bwMode="auto">
            <a:xfrm>
              <a:off x="2695" y="3449"/>
              <a:ext cx="0" cy="113"/>
            </a:xfrm>
            <a:prstGeom prst="line">
              <a:avLst/>
            </a:prstGeom>
            <a:noFill/>
            <a:ln w="9525">
              <a:solidFill>
                <a:schemeClr val="tx1"/>
              </a:solidFill>
              <a:round/>
              <a:headEnd/>
              <a:tailEnd/>
            </a:ln>
            <a:effectLst/>
          </p:spPr>
          <p:txBody>
            <a:bodyPr>
              <a:prstTxWarp prst="textNoShape">
                <a:avLst/>
              </a:prstTxWarp>
            </a:bodyPr>
            <a:lstStyle/>
            <a:p>
              <a:endParaRPr lang="fr-FR">
                <a:latin typeface="+mj-lt"/>
              </a:endParaRPr>
            </a:p>
          </p:txBody>
        </p:sp>
        <p:sp>
          <p:nvSpPr>
            <p:cNvPr id="9" name="Line 8"/>
            <p:cNvSpPr>
              <a:spLocks noChangeShapeType="1"/>
            </p:cNvSpPr>
            <p:nvPr/>
          </p:nvSpPr>
          <p:spPr bwMode="auto">
            <a:xfrm>
              <a:off x="3627" y="3448"/>
              <a:ext cx="0" cy="113"/>
            </a:xfrm>
            <a:prstGeom prst="line">
              <a:avLst/>
            </a:prstGeom>
            <a:noFill/>
            <a:ln w="9525">
              <a:solidFill>
                <a:schemeClr val="tx1"/>
              </a:solidFill>
              <a:round/>
              <a:headEnd/>
              <a:tailEnd/>
            </a:ln>
            <a:effectLst/>
          </p:spPr>
          <p:txBody>
            <a:bodyPr>
              <a:prstTxWarp prst="textNoShape">
                <a:avLst/>
              </a:prstTxWarp>
            </a:bodyPr>
            <a:lstStyle/>
            <a:p>
              <a:endParaRPr lang="fr-FR">
                <a:latin typeface="+mj-lt"/>
              </a:endParaRPr>
            </a:p>
          </p:txBody>
        </p:sp>
        <p:sp>
          <p:nvSpPr>
            <p:cNvPr id="10" name="Line 9"/>
            <p:cNvSpPr>
              <a:spLocks noChangeShapeType="1"/>
            </p:cNvSpPr>
            <p:nvPr/>
          </p:nvSpPr>
          <p:spPr bwMode="auto">
            <a:xfrm>
              <a:off x="4582" y="3448"/>
              <a:ext cx="0" cy="113"/>
            </a:xfrm>
            <a:prstGeom prst="line">
              <a:avLst/>
            </a:prstGeom>
            <a:noFill/>
            <a:ln w="9525">
              <a:solidFill>
                <a:schemeClr val="tx1"/>
              </a:solidFill>
              <a:round/>
              <a:headEnd/>
              <a:tailEnd/>
            </a:ln>
            <a:effectLst/>
          </p:spPr>
          <p:txBody>
            <a:bodyPr>
              <a:prstTxWarp prst="textNoShape">
                <a:avLst/>
              </a:prstTxWarp>
            </a:bodyPr>
            <a:lstStyle/>
            <a:p>
              <a:endParaRPr lang="fr-FR">
                <a:latin typeface="+mj-lt"/>
              </a:endParaRPr>
            </a:p>
          </p:txBody>
        </p:sp>
        <p:sp>
          <p:nvSpPr>
            <p:cNvPr id="11" name="Line 23"/>
            <p:cNvSpPr>
              <a:spLocks noChangeShapeType="1"/>
            </p:cNvSpPr>
            <p:nvPr/>
          </p:nvSpPr>
          <p:spPr bwMode="auto">
            <a:xfrm flipV="1">
              <a:off x="3185" y="3448"/>
              <a:ext cx="0" cy="113"/>
            </a:xfrm>
            <a:prstGeom prst="line">
              <a:avLst/>
            </a:prstGeom>
            <a:noFill/>
            <a:ln w="9525">
              <a:solidFill>
                <a:schemeClr val="tx1"/>
              </a:solidFill>
              <a:round/>
              <a:headEnd/>
              <a:tailEnd/>
            </a:ln>
            <a:effectLst/>
          </p:spPr>
          <p:txBody>
            <a:bodyPr>
              <a:prstTxWarp prst="textNoShape">
                <a:avLst/>
              </a:prstTxWarp>
            </a:bodyPr>
            <a:lstStyle/>
            <a:p>
              <a:endParaRPr lang="fr-FR">
                <a:latin typeface="+mj-lt"/>
              </a:endParaRPr>
            </a:p>
          </p:txBody>
        </p:sp>
        <p:sp>
          <p:nvSpPr>
            <p:cNvPr id="12" name="Line 24"/>
            <p:cNvSpPr>
              <a:spLocks noChangeShapeType="1"/>
            </p:cNvSpPr>
            <p:nvPr/>
          </p:nvSpPr>
          <p:spPr bwMode="auto">
            <a:xfrm flipV="1">
              <a:off x="2125" y="3448"/>
              <a:ext cx="0" cy="113"/>
            </a:xfrm>
            <a:prstGeom prst="line">
              <a:avLst/>
            </a:prstGeom>
            <a:noFill/>
            <a:ln w="9525">
              <a:solidFill>
                <a:schemeClr val="tx1"/>
              </a:solidFill>
              <a:round/>
              <a:headEnd/>
              <a:tailEnd/>
            </a:ln>
            <a:effectLst/>
          </p:spPr>
          <p:txBody>
            <a:bodyPr>
              <a:prstTxWarp prst="textNoShape">
                <a:avLst/>
              </a:prstTxWarp>
            </a:bodyPr>
            <a:lstStyle/>
            <a:p>
              <a:endParaRPr lang="fr-FR">
                <a:latin typeface="+mj-lt"/>
              </a:endParaRPr>
            </a:p>
          </p:txBody>
        </p:sp>
        <p:sp>
          <p:nvSpPr>
            <p:cNvPr id="13" name="Line 25"/>
            <p:cNvSpPr>
              <a:spLocks noChangeShapeType="1"/>
            </p:cNvSpPr>
            <p:nvPr/>
          </p:nvSpPr>
          <p:spPr bwMode="auto">
            <a:xfrm flipV="1">
              <a:off x="1100" y="3448"/>
              <a:ext cx="0" cy="113"/>
            </a:xfrm>
            <a:prstGeom prst="line">
              <a:avLst/>
            </a:prstGeom>
            <a:noFill/>
            <a:ln w="9525">
              <a:solidFill>
                <a:schemeClr val="tx1"/>
              </a:solidFill>
              <a:round/>
              <a:headEnd/>
              <a:tailEnd/>
            </a:ln>
            <a:effectLst/>
          </p:spPr>
          <p:txBody>
            <a:bodyPr>
              <a:prstTxWarp prst="textNoShape">
                <a:avLst/>
              </a:prstTxWarp>
            </a:bodyPr>
            <a:lstStyle/>
            <a:p>
              <a:endParaRPr lang="fr-FR">
                <a:latin typeface="+mj-lt"/>
              </a:endParaRPr>
            </a:p>
          </p:txBody>
        </p:sp>
        <p:sp>
          <p:nvSpPr>
            <p:cNvPr id="14" name="Line 26"/>
            <p:cNvSpPr>
              <a:spLocks noChangeShapeType="1"/>
            </p:cNvSpPr>
            <p:nvPr/>
          </p:nvSpPr>
          <p:spPr bwMode="auto">
            <a:xfrm flipV="1">
              <a:off x="4130" y="3448"/>
              <a:ext cx="0" cy="113"/>
            </a:xfrm>
            <a:prstGeom prst="line">
              <a:avLst/>
            </a:prstGeom>
            <a:noFill/>
            <a:ln w="9525">
              <a:solidFill>
                <a:schemeClr val="tx1"/>
              </a:solidFill>
              <a:round/>
              <a:headEnd/>
              <a:tailEnd/>
            </a:ln>
            <a:effectLst/>
          </p:spPr>
          <p:txBody>
            <a:bodyPr>
              <a:prstTxWarp prst="textNoShape">
                <a:avLst/>
              </a:prstTxWarp>
            </a:bodyPr>
            <a:lstStyle/>
            <a:p>
              <a:endParaRPr lang="fr-FR">
                <a:latin typeface="+mj-lt"/>
              </a:endParaRPr>
            </a:p>
          </p:txBody>
        </p:sp>
      </p:grpSp>
      <p:grpSp>
        <p:nvGrpSpPr>
          <p:cNvPr id="15" name="Group 2"/>
          <p:cNvGrpSpPr>
            <a:grpSpLocks/>
          </p:cNvGrpSpPr>
          <p:nvPr/>
        </p:nvGrpSpPr>
        <p:grpSpPr bwMode="auto">
          <a:xfrm>
            <a:off x="339725" y="1347788"/>
            <a:ext cx="7696200" cy="1800225"/>
            <a:chOff x="39" y="569"/>
            <a:chExt cx="4848" cy="1134"/>
          </a:xfrm>
          <a:noFill/>
        </p:grpSpPr>
        <p:sp>
          <p:nvSpPr>
            <p:cNvPr id="16" name="Rectangle 3"/>
            <p:cNvSpPr>
              <a:spLocks noChangeArrowheads="1"/>
            </p:cNvSpPr>
            <p:nvPr/>
          </p:nvSpPr>
          <p:spPr bwMode="auto">
            <a:xfrm>
              <a:off x="570" y="683"/>
              <a:ext cx="4317" cy="1020"/>
            </a:xfrm>
            <a:prstGeom prst="rect">
              <a:avLst/>
            </a:prstGeom>
            <a:grpFill/>
            <a:ln w="9525">
              <a:noFill/>
              <a:miter lim="800000"/>
              <a:headEnd/>
              <a:tailEnd/>
            </a:ln>
          </p:spPr>
          <p:txBody>
            <a:bodyPr wrap="none" anchor="ctr">
              <a:prstTxWarp prst="textNoShape">
                <a:avLst/>
              </a:prstTxWarp>
            </a:bodyPr>
            <a:lstStyle/>
            <a:p>
              <a:endParaRPr lang="fr-FR">
                <a:latin typeface="+mj-lt"/>
              </a:endParaRPr>
            </a:p>
          </p:txBody>
        </p:sp>
        <p:sp>
          <p:nvSpPr>
            <p:cNvPr id="17" name="Text Box 4"/>
            <p:cNvSpPr txBox="1">
              <a:spLocks noChangeArrowheads="1"/>
            </p:cNvSpPr>
            <p:nvPr/>
          </p:nvSpPr>
          <p:spPr bwMode="auto">
            <a:xfrm>
              <a:off x="39" y="569"/>
              <a:ext cx="607" cy="192"/>
            </a:xfrm>
            <a:prstGeom prst="rect">
              <a:avLst/>
            </a:prstGeom>
            <a:grpFill/>
            <a:ln w="9525">
              <a:noFill/>
              <a:miter lim="800000"/>
              <a:headEnd/>
              <a:tailEnd/>
            </a:ln>
          </p:spPr>
          <p:txBody>
            <a:bodyPr>
              <a:prstTxWarp prst="textNoShape">
                <a:avLst/>
              </a:prstTxWarp>
              <a:spAutoFit/>
            </a:bodyPr>
            <a:lstStyle/>
            <a:p>
              <a:pPr eaLnBrk="1" hangingPunct="1">
                <a:spcBef>
                  <a:spcPct val="50000"/>
                </a:spcBef>
              </a:pPr>
              <a:r>
                <a:rPr lang="fr-FR" sz="1400" b="1" dirty="0">
                  <a:latin typeface="+mj-lt"/>
                  <a:ea typeface="Cambria" charset="0"/>
                  <a:cs typeface="Cambria" charset="0"/>
                </a:rPr>
                <a:t>6000 m</a:t>
              </a:r>
            </a:p>
          </p:txBody>
        </p:sp>
      </p:grpSp>
      <p:grpSp>
        <p:nvGrpSpPr>
          <p:cNvPr id="18" name="Group 5"/>
          <p:cNvGrpSpPr>
            <a:grpSpLocks/>
          </p:cNvGrpSpPr>
          <p:nvPr/>
        </p:nvGrpSpPr>
        <p:grpSpPr bwMode="auto">
          <a:xfrm>
            <a:off x="339725" y="2751138"/>
            <a:ext cx="7696200" cy="1868487"/>
            <a:chOff x="39" y="1589"/>
            <a:chExt cx="4848" cy="1177"/>
          </a:xfrm>
          <a:noFill/>
        </p:grpSpPr>
        <p:sp>
          <p:nvSpPr>
            <p:cNvPr id="19" name="Rectangle 6"/>
            <p:cNvSpPr>
              <a:spLocks noChangeArrowheads="1"/>
            </p:cNvSpPr>
            <p:nvPr/>
          </p:nvSpPr>
          <p:spPr bwMode="auto">
            <a:xfrm>
              <a:off x="570" y="1703"/>
              <a:ext cx="4317" cy="1063"/>
            </a:xfrm>
            <a:prstGeom prst="rect">
              <a:avLst/>
            </a:prstGeom>
            <a:grpFill/>
            <a:ln w="9525">
              <a:noFill/>
              <a:miter lim="800000"/>
              <a:headEnd/>
              <a:tailEnd/>
            </a:ln>
          </p:spPr>
          <p:txBody>
            <a:bodyPr wrap="none" anchor="ctr">
              <a:prstTxWarp prst="textNoShape">
                <a:avLst/>
              </a:prstTxWarp>
            </a:bodyPr>
            <a:lstStyle/>
            <a:p>
              <a:endParaRPr lang="fr-FR">
                <a:latin typeface="+mj-lt"/>
              </a:endParaRPr>
            </a:p>
          </p:txBody>
        </p:sp>
        <p:sp>
          <p:nvSpPr>
            <p:cNvPr id="20" name="Line 7"/>
            <p:cNvSpPr>
              <a:spLocks noChangeShapeType="1"/>
            </p:cNvSpPr>
            <p:nvPr/>
          </p:nvSpPr>
          <p:spPr bwMode="auto">
            <a:xfrm>
              <a:off x="570" y="1703"/>
              <a:ext cx="4317" cy="0"/>
            </a:xfrm>
            <a:prstGeom prst="line">
              <a:avLst/>
            </a:prstGeom>
            <a:grpFill/>
            <a:ln w="9525" cap="flat" cmpd="sng" algn="ctr">
              <a:solidFill>
                <a:schemeClr val="tx1"/>
              </a:solidFill>
              <a:prstDash val="dash"/>
              <a:round/>
              <a:headEnd type="none" w="med" len="med"/>
              <a:tailEnd type="none" w="med" len="med"/>
            </a:ln>
          </p:spPr>
          <p:txBody>
            <a:bodyPr>
              <a:prstTxWarp prst="textNoShape">
                <a:avLst/>
              </a:prstTxWarp>
            </a:bodyPr>
            <a:lstStyle/>
            <a:p>
              <a:endParaRPr lang="fr-FR">
                <a:latin typeface="+mj-lt"/>
              </a:endParaRPr>
            </a:p>
          </p:txBody>
        </p:sp>
        <p:sp>
          <p:nvSpPr>
            <p:cNvPr id="21" name="Text Box 8"/>
            <p:cNvSpPr txBox="1">
              <a:spLocks noChangeArrowheads="1"/>
            </p:cNvSpPr>
            <p:nvPr/>
          </p:nvSpPr>
          <p:spPr bwMode="auto">
            <a:xfrm>
              <a:off x="39" y="1589"/>
              <a:ext cx="607" cy="192"/>
            </a:xfrm>
            <a:prstGeom prst="rect">
              <a:avLst/>
            </a:prstGeom>
            <a:grpFill/>
            <a:ln w="9525">
              <a:noFill/>
              <a:miter lim="800000"/>
              <a:headEnd/>
              <a:tailEnd/>
            </a:ln>
          </p:spPr>
          <p:txBody>
            <a:bodyPr>
              <a:prstTxWarp prst="textNoShape">
                <a:avLst/>
              </a:prstTxWarp>
              <a:spAutoFit/>
            </a:bodyPr>
            <a:lstStyle/>
            <a:p>
              <a:pPr eaLnBrk="1" hangingPunct="1">
                <a:spcBef>
                  <a:spcPct val="50000"/>
                </a:spcBef>
              </a:pPr>
              <a:r>
                <a:rPr lang="fr-FR" sz="1400" b="1" dirty="0">
                  <a:latin typeface="+mj-lt"/>
                  <a:ea typeface="Cambria" charset="0"/>
                  <a:cs typeface="Cambria" charset="0"/>
                </a:rPr>
                <a:t>4000 m</a:t>
              </a:r>
            </a:p>
          </p:txBody>
        </p:sp>
      </p:grpSp>
      <p:grpSp>
        <p:nvGrpSpPr>
          <p:cNvPr id="22" name="Group 9"/>
          <p:cNvGrpSpPr>
            <a:grpSpLocks/>
          </p:cNvGrpSpPr>
          <p:nvPr/>
        </p:nvGrpSpPr>
        <p:grpSpPr bwMode="auto">
          <a:xfrm>
            <a:off x="279400" y="4400550"/>
            <a:ext cx="7758113" cy="1808163"/>
            <a:chOff x="0" y="2652"/>
            <a:chExt cx="4887" cy="1139"/>
          </a:xfrm>
          <a:noFill/>
        </p:grpSpPr>
        <p:sp>
          <p:nvSpPr>
            <p:cNvPr id="23" name="Rectangle 10"/>
            <p:cNvSpPr>
              <a:spLocks noChangeArrowheads="1"/>
            </p:cNvSpPr>
            <p:nvPr/>
          </p:nvSpPr>
          <p:spPr bwMode="auto">
            <a:xfrm>
              <a:off x="570" y="2766"/>
              <a:ext cx="4317" cy="1025"/>
            </a:xfrm>
            <a:prstGeom prst="rect">
              <a:avLst/>
            </a:prstGeom>
            <a:grpFill/>
            <a:ln w="9525">
              <a:noFill/>
              <a:miter lim="800000"/>
              <a:headEnd/>
              <a:tailEnd/>
            </a:ln>
          </p:spPr>
          <p:txBody>
            <a:bodyPr wrap="none" anchor="ctr">
              <a:prstTxWarp prst="textNoShape">
                <a:avLst/>
              </a:prstTxWarp>
            </a:bodyPr>
            <a:lstStyle/>
            <a:p>
              <a:endParaRPr lang="fr-FR">
                <a:latin typeface="+mj-lt"/>
              </a:endParaRPr>
            </a:p>
          </p:txBody>
        </p:sp>
        <p:sp>
          <p:nvSpPr>
            <p:cNvPr id="24" name="Line 11"/>
            <p:cNvSpPr>
              <a:spLocks noChangeShapeType="1"/>
            </p:cNvSpPr>
            <p:nvPr/>
          </p:nvSpPr>
          <p:spPr bwMode="auto">
            <a:xfrm>
              <a:off x="570" y="2766"/>
              <a:ext cx="4317" cy="0"/>
            </a:xfrm>
            <a:prstGeom prst="line">
              <a:avLst/>
            </a:prstGeom>
            <a:grpFill/>
            <a:ln w="9525" cap="flat" cmpd="sng" algn="ctr">
              <a:solidFill>
                <a:schemeClr val="tx1"/>
              </a:solidFill>
              <a:prstDash val="dash"/>
              <a:round/>
              <a:headEnd type="none" w="med" len="med"/>
              <a:tailEnd type="none" w="med" len="med"/>
            </a:ln>
          </p:spPr>
          <p:txBody>
            <a:bodyPr>
              <a:prstTxWarp prst="textNoShape">
                <a:avLst/>
              </a:prstTxWarp>
            </a:bodyPr>
            <a:lstStyle/>
            <a:p>
              <a:endParaRPr lang="fr-FR">
                <a:latin typeface="+mj-lt"/>
              </a:endParaRPr>
            </a:p>
          </p:txBody>
        </p:sp>
        <p:sp>
          <p:nvSpPr>
            <p:cNvPr id="25" name="Text Box 12"/>
            <p:cNvSpPr txBox="1">
              <a:spLocks noChangeArrowheads="1"/>
            </p:cNvSpPr>
            <p:nvPr/>
          </p:nvSpPr>
          <p:spPr bwMode="auto">
            <a:xfrm>
              <a:off x="0" y="2652"/>
              <a:ext cx="570" cy="192"/>
            </a:xfrm>
            <a:prstGeom prst="rect">
              <a:avLst/>
            </a:prstGeom>
            <a:grpFill/>
            <a:ln w="9525">
              <a:noFill/>
              <a:miter lim="800000"/>
              <a:headEnd/>
              <a:tailEnd/>
            </a:ln>
          </p:spPr>
          <p:txBody>
            <a:bodyPr>
              <a:prstTxWarp prst="textNoShape">
                <a:avLst/>
              </a:prstTxWarp>
              <a:spAutoFit/>
            </a:bodyPr>
            <a:lstStyle/>
            <a:p>
              <a:pPr eaLnBrk="1" hangingPunct="1">
                <a:spcBef>
                  <a:spcPct val="50000"/>
                </a:spcBef>
              </a:pPr>
              <a:r>
                <a:rPr lang="fr-FR" sz="1400" b="1" dirty="0">
                  <a:latin typeface="+mj-lt"/>
                  <a:ea typeface="Cambria" charset="0"/>
                  <a:cs typeface="Cambria" charset="0"/>
                </a:rPr>
                <a:t>2000 m</a:t>
              </a:r>
            </a:p>
          </p:txBody>
        </p:sp>
      </p:grpSp>
      <p:sp>
        <p:nvSpPr>
          <p:cNvPr id="26" name="Line 14"/>
          <p:cNvSpPr>
            <a:spLocks noChangeShapeType="1"/>
          </p:cNvSpPr>
          <p:nvPr/>
        </p:nvSpPr>
        <p:spPr bwMode="auto">
          <a:xfrm flipH="1" flipV="1">
            <a:off x="1182688" y="1168400"/>
            <a:ext cx="9524" cy="5068888"/>
          </a:xfrm>
          <a:prstGeom prst="line">
            <a:avLst/>
          </a:prstGeom>
          <a:noFill/>
          <a:ln w="9525">
            <a:solidFill>
              <a:schemeClr val="tx1"/>
            </a:solidFill>
            <a:round/>
            <a:headEnd/>
            <a:tailEnd type="triangle" w="med" len="med"/>
          </a:ln>
        </p:spPr>
        <p:txBody>
          <a:bodyPr>
            <a:prstTxWarp prst="textNoShape">
              <a:avLst/>
            </a:prstTxWarp>
          </a:bodyPr>
          <a:lstStyle/>
          <a:p>
            <a:endParaRPr lang="fr-FR" dirty="0">
              <a:latin typeface="+mj-lt"/>
            </a:endParaRPr>
          </a:p>
        </p:txBody>
      </p:sp>
      <p:sp>
        <p:nvSpPr>
          <p:cNvPr id="27" name="Text Box 15"/>
          <p:cNvSpPr txBox="1">
            <a:spLocks noChangeArrowheads="1"/>
          </p:cNvSpPr>
          <p:nvPr/>
        </p:nvSpPr>
        <p:spPr bwMode="auto">
          <a:xfrm>
            <a:off x="822325" y="904875"/>
            <a:ext cx="720725" cy="307777"/>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fr-FR" sz="1400" dirty="0">
                <a:latin typeface="+mj-lt"/>
                <a:ea typeface="Cambria" charset="0"/>
                <a:cs typeface="Cambria" charset="0"/>
              </a:rPr>
              <a:t>Z</a:t>
            </a:r>
          </a:p>
        </p:txBody>
      </p:sp>
      <p:sp>
        <p:nvSpPr>
          <p:cNvPr id="28" name="Line 16"/>
          <p:cNvSpPr>
            <a:spLocks noChangeShapeType="1"/>
          </p:cNvSpPr>
          <p:nvPr/>
        </p:nvSpPr>
        <p:spPr bwMode="auto">
          <a:xfrm>
            <a:off x="1182688" y="6235700"/>
            <a:ext cx="6975475" cy="0"/>
          </a:xfrm>
          <a:prstGeom prst="line">
            <a:avLst/>
          </a:prstGeom>
          <a:noFill/>
          <a:ln w="9525">
            <a:solidFill>
              <a:schemeClr val="tx1"/>
            </a:solidFill>
            <a:round/>
            <a:headEnd/>
            <a:tailEnd type="triangle" w="med" len="med"/>
          </a:ln>
        </p:spPr>
        <p:txBody>
          <a:bodyPr>
            <a:prstTxWarp prst="textNoShape">
              <a:avLst/>
            </a:prstTxWarp>
          </a:bodyPr>
          <a:lstStyle/>
          <a:p>
            <a:endParaRPr lang="fr-FR" dirty="0">
              <a:latin typeface="+mj-lt"/>
            </a:endParaRPr>
          </a:p>
        </p:txBody>
      </p:sp>
      <p:sp>
        <p:nvSpPr>
          <p:cNvPr id="29" name="Line 17"/>
          <p:cNvSpPr>
            <a:spLocks noChangeShapeType="1"/>
          </p:cNvSpPr>
          <p:nvPr/>
        </p:nvSpPr>
        <p:spPr bwMode="auto">
          <a:xfrm>
            <a:off x="2744788" y="6056313"/>
            <a:ext cx="0" cy="179387"/>
          </a:xfrm>
          <a:prstGeom prst="line">
            <a:avLst/>
          </a:prstGeom>
          <a:noFill/>
          <a:ln w="9525">
            <a:solidFill>
              <a:schemeClr val="tx1"/>
            </a:solidFill>
            <a:round/>
            <a:headEnd/>
            <a:tailEnd/>
          </a:ln>
        </p:spPr>
        <p:txBody>
          <a:bodyPr>
            <a:prstTxWarp prst="textNoShape">
              <a:avLst/>
            </a:prstTxWarp>
          </a:bodyPr>
          <a:lstStyle/>
          <a:p>
            <a:endParaRPr lang="fr-FR">
              <a:latin typeface="+mj-lt"/>
            </a:endParaRPr>
          </a:p>
        </p:txBody>
      </p:sp>
      <p:sp>
        <p:nvSpPr>
          <p:cNvPr id="30" name="Line 18"/>
          <p:cNvSpPr>
            <a:spLocks noChangeShapeType="1"/>
          </p:cNvSpPr>
          <p:nvPr/>
        </p:nvSpPr>
        <p:spPr bwMode="auto">
          <a:xfrm>
            <a:off x="4429125" y="6057900"/>
            <a:ext cx="0" cy="179388"/>
          </a:xfrm>
          <a:prstGeom prst="line">
            <a:avLst/>
          </a:prstGeom>
          <a:noFill/>
          <a:ln w="9525">
            <a:solidFill>
              <a:schemeClr val="tx1"/>
            </a:solidFill>
            <a:round/>
            <a:headEnd/>
            <a:tailEnd/>
          </a:ln>
        </p:spPr>
        <p:txBody>
          <a:bodyPr>
            <a:prstTxWarp prst="textNoShape">
              <a:avLst/>
            </a:prstTxWarp>
          </a:bodyPr>
          <a:lstStyle/>
          <a:p>
            <a:endParaRPr lang="fr-FR">
              <a:latin typeface="+mj-lt"/>
            </a:endParaRPr>
          </a:p>
        </p:txBody>
      </p:sp>
      <p:sp>
        <p:nvSpPr>
          <p:cNvPr id="31" name="Line 19"/>
          <p:cNvSpPr>
            <a:spLocks noChangeShapeType="1"/>
          </p:cNvSpPr>
          <p:nvPr/>
        </p:nvSpPr>
        <p:spPr bwMode="auto">
          <a:xfrm>
            <a:off x="6111875" y="6056313"/>
            <a:ext cx="0" cy="179387"/>
          </a:xfrm>
          <a:prstGeom prst="line">
            <a:avLst/>
          </a:prstGeom>
          <a:noFill/>
          <a:ln w="9525">
            <a:solidFill>
              <a:schemeClr val="tx1"/>
            </a:solidFill>
            <a:round/>
            <a:headEnd/>
            <a:tailEnd/>
          </a:ln>
        </p:spPr>
        <p:txBody>
          <a:bodyPr>
            <a:prstTxWarp prst="textNoShape">
              <a:avLst/>
            </a:prstTxWarp>
          </a:bodyPr>
          <a:lstStyle/>
          <a:p>
            <a:endParaRPr lang="fr-FR">
              <a:latin typeface="+mj-lt"/>
            </a:endParaRPr>
          </a:p>
        </p:txBody>
      </p:sp>
      <p:sp>
        <p:nvSpPr>
          <p:cNvPr id="32" name="Line 20"/>
          <p:cNvSpPr>
            <a:spLocks noChangeShapeType="1"/>
          </p:cNvSpPr>
          <p:nvPr/>
        </p:nvSpPr>
        <p:spPr bwMode="auto">
          <a:xfrm>
            <a:off x="7615238" y="6056313"/>
            <a:ext cx="0" cy="179387"/>
          </a:xfrm>
          <a:prstGeom prst="line">
            <a:avLst/>
          </a:prstGeom>
          <a:noFill/>
          <a:ln w="9525">
            <a:solidFill>
              <a:schemeClr val="tx1"/>
            </a:solidFill>
            <a:round/>
            <a:headEnd/>
            <a:tailEnd/>
          </a:ln>
        </p:spPr>
        <p:txBody>
          <a:bodyPr>
            <a:prstTxWarp prst="textNoShape">
              <a:avLst/>
            </a:prstTxWarp>
          </a:bodyPr>
          <a:lstStyle/>
          <a:p>
            <a:endParaRPr lang="fr-FR">
              <a:latin typeface="+mj-lt"/>
            </a:endParaRPr>
          </a:p>
        </p:txBody>
      </p:sp>
      <p:sp>
        <p:nvSpPr>
          <p:cNvPr id="33" name="Text Box 21"/>
          <p:cNvSpPr txBox="1">
            <a:spLocks noChangeArrowheads="1"/>
          </p:cNvSpPr>
          <p:nvPr/>
        </p:nvSpPr>
        <p:spPr bwMode="auto">
          <a:xfrm>
            <a:off x="7916863" y="6051550"/>
            <a:ext cx="720725" cy="307777"/>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fr-FR" sz="1400" dirty="0">
                <a:latin typeface="+mj-lt"/>
                <a:ea typeface="Cambria" charset="0"/>
                <a:cs typeface="Cambria" charset="0"/>
              </a:rPr>
              <a:t>P</a:t>
            </a:r>
          </a:p>
        </p:txBody>
      </p:sp>
      <p:sp>
        <p:nvSpPr>
          <p:cNvPr id="34" name="Line 22"/>
          <p:cNvSpPr>
            <a:spLocks noChangeShapeType="1"/>
          </p:cNvSpPr>
          <p:nvPr/>
        </p:nvSpPr>
        <p:spPr bwMode="auto">
          <a:xfrm flipV="1">
            <a:off x="5270500" y="6056313"/>
            <a:ext cx="0" cy="179387"/>
          </a:xfrm>
          <a:prstGeom prst="line">
            <a:avLst/>
          </a:prstGeom>
          <a:noFill/>
          <a:ln w="9525">
            <a:solidFill>
              <a:schemeClr val="tx1"/>
            </a:solidFill>
            <a:round/>
            <a:headEnd/>
            <a:tailEnd/>
          </a:ln>
        </p:spPr>
        <p:txBody>
          <a:bodyPr>
            <a:prstTxWarp prst="textNoShape">
              <a:avLst/>
            </a:prstTxWarp>
          </a:bodyPr>
          <a:lstStyle/>
          <a:p>
            <a:endParaRPr lang="fr-FR">
              <a:latin typeface="+mj-lt"/>
            </a:endParaRPr>
          </a:p>
        </p:txBody>
      </p:sp>
      <p:sp>
        <p:nvSpPr>
          <p:cNvPr id="35" name="Line 23"/>
          <p:cNvSpPr>
            <a:spLocks noChangeShapeType="1"/>
          </p:cNvSpPr>
          <p:nvPr/>
        </p:nvSpPr>
        <p:spPr bwMode="auto">
          <a:xfrm flipV="1">
            <a:off x="3587750" y="6056313"/>
            <a:ext cx="0" cy="179387"/>
          </a:xfrm>
          <a:prstGeom prst="line">
            <a:avLst/>
          </a:prstGeom>
          <a:noFill/>
          <a:ln w="9525">
            <a:solidFill>
              <a:schemeClr val="tx1"/>
            </a:solidFill>
            <a:round/>
            <a:headEnd/>
            <a:tailEnd/>
          </a:ln>
        </p:spPr>
        <p:txBody>
          <a:bodyPr>
            <a:prstTxWarp prst="textNoShape">
              <a:avLst/>
            </a:prstTxWarp>
          </a:bodyPr>
          <a:lstStyle/>
          <a:p>
            <a:endParaRPr lang="fr-FR">
              <a:latin typeface="+mj-lt"/>
            </a:endParaRPr>
          </a:p>
        </p:txBody>
      </p:sp>
      <p:sp>
        <p:nvSpPr>
          <p:cNvPr id="36" name="Line 24"/>
          <p:cNvSpPr>
            <a:spLocks noChangeShapeType="1"/>
          </p:cNvSpPr>
          <p:nvPr/>
        </p:nvSpPr>
        <p:spPr bwMode="auto">
          <a:xfrm flipV="1">
            <a:off x="2024063" y="6056313"/>
            <a:ext cx="0" cy="179387"/>
          </a:xfrm>
          <a:prstGeom prst="line">
            <a:avLst/>
          </a:prstGeom>
          <a:noFill/>
          <a:ln w="9525">
            <a:solidFill>
              <a:schemeClr val="tx1"/>
            </a:solidFill>
            <a:round/>
            <a:headEnd/>
            <a:tailEnd/>
          </a:ln>
        </p:spPr>
        <p:txBody>
          <a:bodyPr>
            <a:prstTxWarp prst="textNoShape">
              <a:avLst/>
            </a:prstTxWarp>
          </a:bodyPr>
          <a:lstStyle/>
          <a:p>
            <a:endParaRPr lang="fr-FR">
              <a:latin typeface="+mj-lt"/>
            </a:endParaRPr>
          </a:p>
        </p:txBody>
      </p:sp>
      <p:sp>
        <p:nvSpPr>
          <p:cNvPr id="37" name="Line 25"/>
          <p:cNvSpPr>
            <a:spLocks noChangeShapeType="1"/>
          </p:cNvSpPr>
          <p:nvPr/>
        </p:nvSpPr>
        <p:spPr bwMode="auto">
          <a:xfrm flipV="1">
            <a:off x="6834188" y="6056313"/>
            <a:ext cx="0" cy="179387"/>
          </a:xfrm>
          <a:prstGeom prst="line">
            <a:avLst/>
          </a:prstGeom>
          <a:noFill/>
          <a:ln w="9525">
            <a:solidFill>
              <a:schemeClr val="tx1"/>
            </a:solidFill>
            <a:round/>
            <a:headEnd/>
            <a:tailEnd/>
          </a:ln>
        </p:spPr>
        <p:txBody>
          <a:bodyPr>
            <a:prstTxWarp prst="textNoShape">
              <a:avLst/>
            </a:prstTxWarp>
          </a:bodyPr>
          <a:lstStyle/>
          <a:p>
            <a:endParaRPr lang="fr-FR">
              <a:latin typeface="+mj-lt"/>
            </a:endParaRPr>
          </a:p>
        </p:txBody>
      </p:sp>
      <p:sp>
        <p:nvSpPr>
          <p:cNvPr id="38" name="Line 27"/>
          <p:cNvSpPr>
            <a:spLocks noChangeShapeType="1"/>
          </p:cNvSpPr>
          <p:nvPr/>
        </p:nvSpPr>
        <p:spPr bwMode="auto">
          <a:xfrm>
            <a:off x="1182688" y="1528763"/>
            <a:ext cx="6853237" cy="0"/>
          </a:xfrm>
          <a:prstGeom prst="line">
            <a:avLst/>
          </a:prstGeom>
          <a:noFill/>
          <a:ln w="9525">
            <a:solidFill>
              <a:schemeClr val="tx1"/>
            </a:solidFill>
            <a:round/>
            <a:headEnd/>
            <a:tailEnd/>
          </a:ln>
        </p:spPr>
        <p:txBody>
          <a:bodyPr>
            <a:prstTxWarp prst="textNoShape">
              <a:avLst/>
            </a:prstTxWarp>
          </a:bodyPr>
          <a:lstStyle/>
          <a:p>
            <a:endParaRPr lang="fr-FR">
              <a:latin typeface="+mj-lt"/>
            </a:endParaRPr>
          </a:p>
        </p:txBody>
      </p:sp>
      <p:sp>
        <p:nvSpPr>
          <p:cNvPr id="39" name="Text Box 28"/>
          <p:cNvSpPr txBox="1">
            <a:spLocks noChangeArrowheads="1"/>
          </p:cNvSpPr>
          <p:nvPr/>
        </p:nvSpPr>
        <p:spPr bwMode="auto">
          <a:xfrm>
            <a:off x="400050" y="5983288"/>
            <a:ext cx="782638" cy="304800"/>
          </a:xfrm>
          <a:prstGeom prst="rect">
            <a:avLst/>
          </a:prstGeom>
          <a:noFill/>
          <a:ln w="9525">
            <a:noFill/>
            <a:miter lim="800000"/>
            <a:headEnd/>
            <a:tailEnd/>
          </a:ln>
        </p:spPr>
        <p:txBody>
          <a:bodyPr>
            <a:prstTxWarp prst="textNoShape">
              <a:avLst/>
            </a:prstTxWarp>
            <a:spAutoFit/>
          </a:bodyPr>
          <a:lstStyle/>
          <a:p>
            <a:pPr algn="r" eaLnBrk="1" hangingPunct="1">
              <a:spcBef>
                <a:spcPct val="50000"/>
              </a:spcBef>
            </a:pPr>
            <a:r>
              <a:rPr lang="fr-FR" sz="1400" b="1">
                <a:latin typeface="+mj-lt"/>
                <a:ea typeface="Cambria" charset="0"/>
                <a:cs typeface="Cambria" charset="0"/>
              </a:rPr>
              <a:t>0 m</a:t>
            </a:r>
          </a:p>
        </p:txBody>
      </p:sp>
      <p:sp>
        <p:nvSpPr>
          <p:cNvPr id="40" name="Text Box 33"/>
          <p:cNvSpPr txBox="1">
            <a:spLocks noChangeArrowheads="1"/>
          </p:cNvSpPr>
          <p:nvPr/>
        </p:nvSpPr>
        <p:spPr bwMode="auto">
          <a:xfrm>
            <a:off x="4429124" y="5436017"/>
            <a:ext cx="2235855" cy="307777"/>
          </a:xfrm>
          <a:prstGeom prst="rect">
            <a:avLst/>
          </a:prstGeom>
          <a:noFill/>
          <a:ln w="9525">
            <a:noFill/>
            <a:miter lim="800000"/>
            <a:headEnd/>
            <a:tailEnd/>
          </a:ln>
          <a:effectLst/>
        </p:spPr>
        <p:txBody>
          <a:bodyPr wrap="square">
            <a:prstTxWarp prst="textNoShape">
              <a:avLst/>
            </a:prstTxWarp>
            <a:spAutoFit/>
          </a:bodyPr>
          <a:lstStyle/>
          <a:p>
            <a:pPr algn="r" eaLnBrk="1" hangingPunct="1">
              <a:spcBef>
                <a:spcPct val="50000"/>
              </a:spcBef>
              <a:defRPr/>
            </a:pPr>
            <a:r>
              <a:rPr lang="fr-FR" sz="1400" b="1" dirty="0">
                <a:solidFill>
                  <a:srgbClr val="9C0001"/>
                </a:solidFill>
                <a:latin typeface="+mj-lt"/>
                <a:cs typeface="Trebuchet MS"/>
              </a:rPr>
              <a:t>1 </a:t>
            </a:r>
            <a:r>
              <a:rPr lang="fr-FR" sz="1400" b="1" dirty="0" err="1">
                <a:solidFill>
                  <a:srgbClr val="9C0001"/>
                </a:solidFill>
                <a:latin typeface="+mj-lt"/>
                <a:cs typeface="Trebuchet MS"/>
              </a:rPr>
              <a:t>hPa</a:t>
            </a:r>
            <a:r>
              <a:rPr lang="fr-FR" sz="1400" b="1" dirty="0">
                <a:solidFill>
                  <a:srgbClr val="9C0001"/>
                </a:solidFill>
                <a:latin typeface="+mj-lt"/>
                <a:cs typeface="Trebuchet MS"/>
              </a:rPr>
              <a:t> = 8,5 m. (28 </a:t>
            </a:r>
            <a:r>
              <a:rPr lang="fr-FR" sz="1400" b="1" dirty="0" err="1">
                <a:solidFill>
                  <a:srgbClr val="9C0001"/>
                </a:solidFill>
                <a:latin typeface="+mj-lt"/>
                <a:cs typeface="Trebuchet MS"/>
              </a:rPr>
              <a:t>Ft</a:t>
            </a:r>
            <a:r>
              <a:rPr lang="fr-FR" sz="1400" b="1" dirty="0">
                <a:solidFill>
                  <a:srgbClr val="9C0001"/>
                </a:solidFill>
                <a:latin typeface="+mj-lt"/>
                <a:cs typeface="Trebuchet MS"/>
              </a:rPr>
              <a:t>)</a:t>
            </a:r>
          </a:p>
        </p:txBody>
      </p:sp>
      <p:sp>
        <p:nvSpPr>
          <p:cNvPr id="41" name="Text Box 34"/>
          <p:cNvSpPr txBox="1">
            <a:spLocks noChangeArrowheads="1"/>
          </p:cNvSpPr>
          <p:nvPr/>
        </p:nvSpPr>
        <p:spPr bwMode="auto">
          <a:xfrm>
            <a:off x="1652588" y="3804166"/>
            <a:ext cx="3429000" cy="307777"/>
          </a:xfrm>
          <a:prstGeom prst="rect">
            <a:avLst/>
          </a:prstGeom>
          <a:noFill/>
          <a:ln w="9525">
            <a:noFill/>
            <a:miter lim="800000"/>
            <a:headEnd/>
            <a:tailEnd/>
          </a:ln>
          <a:effectLst/>
        </p:spPr>
        <p:txBody>
          <a:bodyPr>
            <a:prstTxWarp prst="textNoShape">
              <a:avLst/>
            </a:prstTxWarp>
            <a:spAutoFit/>
          </a:bodyPr>
          <a:lstStyle/>
          <a:p>
            <a:pPr algn="r" eaLnBrk="1" hangingPunct="1">
              <a:spcBef>
                <a:spcPct val="50000"/>
              </a:spcBef>
              <a:defRPr/>
            </a:pPr>
            <a:r>
              <a:rPr lang="fr-FR" sz="1400" b="1" dirty="0">
                <a:solidFill>
                  <a:srgbClr val="9C0001"/>
                </a:solidFill>
                <a:latin typeface="+mj-lt"/>
                <a:cs typeface="Trebuchet MS"/>
              </a:rPr>
              <a:t>1 </a:t>
            </a:r>
            <a:r>
              <a:rPr lang="fr-FR" sz="1400" b="1" dirty="0" err="1">
                <a:solidFill>
                  <a:srgbClr val="9C0001"/>
                </a:solidFill>
                <a:latin typeface="+mj-lt"/>
                <a:cs typeface="Trebuchet MS"/>
              </a:rPr>
              <a:t>hPa</a:t>
            </a:r>
            <a:r>
              <a:rPr lang="fr-FR" sz="1400" b="1" dirty="0">
                <a:solidFill>
                  <a:srgbClr val="9C0001"/>
                </a:solidFill>
                <a:latin typeface="+mj-lt"/>
                <a:cs typeface="Trebuchet MS"/>
              </a:rPr>
              <a:t> = 12,5 m. (41 </a:t>
            </a:r>
            <a:r>
              <a:rPr lang="fr-FR" sz="1400" b="1" dirty="0" err="1">
                <a:solidFill>
                  <a:srgbClr val="9C0001"/>
                </a:solidFill>
                <a:latin typeface="+mj-lt"/>
                <a:cs typeface="Trebuchet MS"/>
              </a:rPr>
              <a:t>Ft</a:t>
            </a:r>
            <a:r>
              <a:rPr lang="fr-FR" sz="1400" b="1" dirty="0">
                <a:solidFill>
                  <a:srgbClr val="9C0001"/>
                </a:solidFill>
                <a:latin typeface="+mj-lt"/>
                <a:cs typeface="Trebuchet MS"/>
              </a:rPr>
              <a:t>)</a:t>
            </a:r>
          </a:p>
        </p:txBody>
      </p:sp>
      <p:sp>
        <p:nvSpPr>
          <p:cNvPr id="42" name="Line 36"/>
          <p:cNvSpPr>
            <a:spLocks noChangeShapeType="1"/>
          </p:cNvSpPr>
          <p:nvPr/>
        </p:nvSpPr>
        <p:spPr bwMode="auto">
          <a:xfrm flipH="1" flipV="1">
            <a:off x="1841499" y="1539881"/>
            <a:ext cx="2197099" cy="1392232"/>
          </a:xfrm>
          <a:prstGeom prst="line">
            <a:avLst/>
          </a:prstGeom>
          <a:noFill/>
          <a:ln w="28575">
            <a:solidFill>
              <a:srgbClr val="C0504D"/>
            </a:solidFill>
            <a:round/>
            <a:headEnd/>
            <a:tailEnd type="oval"/>
          </a:ln>
          <a:effectLst/>
        </p:spPr>
        <p:txBody>
          <a:bodyPr>
            <a:prstTxWarp prst="textNoShape">
              <a:avLst/>
            </a:prstTxWarp>
          </a:bodyPr>
          <a:lstStyle/>
          <a:p>
            <a:endParaRPr lang="fr-FR" dirty="0">
              <a:latin typeface="+mj-lt"/>
            </a:endParaRPr>
          </a:p>
        </p:txBody>
      </p:sp>
      <p:sp>
        <p:nvSpPr>
          <p:cNvPr id="43" name="Text Box 40"/>
          <p:cNvSpPr txBox="1">
            <a:spLocks noChangeArrowheads="1"/>
          </p:cNvSpPr>
          <p:nvPr/>
        </p:nvSpPr>
        <p:spPr bwMode="auto">
          <a:xfrm>
            <a:off x="1258888" y="2446338"/>
            <a:ext cx="3429000" cy="307777"/>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defRPr/>
            </a:pPr>
            <a:r>
              <a:rPr lang="fr-FR" sz="1400" b="1" dirty="0">
                <a:solidFill>
                  <a:srgbClr val="9C0001"/>
                </a:solidFill>
                <a:latin typeface="+mj-lt"/>
                <a:cs typeface="Trebuchet MS"/>
              </a:rPr>
              <a:t>1 </a:t>
            </a:r>
            <a:r>
              <a:rPr lang="fr-FR" sz="1400" b="1" dirty="0" err="1">
                <a:solidFill>
                  <a:srgbClr val="9C0001"/>
                </a:solidFill>
                <a:latin typeface="+mj-lt"/>
                <a:cs typeface="Trebuchet MS"/>
              </a:rPr>
              <a:t>hPa</a:t>
            </a:r>
            <a:r>
              <a:rPr lang="fr-FR" sz="1400" b="1" dirty="0">
                <a:solidFill>
                  <a:srgbClr val="9C0001"/>
                </a:solidFill>
                <a:latin typeface="+mj-lt"/>
                <a:cs typeface="Trebuchet MS"/>
              </a:rPr>
              <a:t> = 15,5 m. (51 </a:t>
            </a:r>
            <a:r>
              <a:rPr lang="fr-FR" sz="1400" b="1" dirty="0" err="1">
                <a:solidFill>
                  <a:srgbClr val="9C0001"/>
                </a:solidFill>
                <a:latin typeface="+mj-lt"/>
                <a:cs typeface="Trebuchet MS"/>
              </a:rPr>
              <a:t>Ft</a:t>
            </a:r>
            <a:r>
              <a:rPr lang="fr-FR" sz="1400" b="1" dirty="0">
                <a:solidFill>
                  <a:srgbClr val="9C0001"/>
                </a:solidFill>
                <a:latin typeface="+mj-lt"/>
                <a:cs typeface="Trebuchet MS"/>
              </a:rPr>
              <a:t>)</a:t>
            </a:r>
          </a:p>
        </p:txBody>
      </p:sp>
      <p:sp>
        <p:nvSpPr>
          <p:cNvPr id="44" name="Line 35"/>
          <p:cNvSpPr>
            <a:spLocks noChangeShapeType="1"/>
          </p:cNvSpPr>
          <p:nvPr/>
        </p:nvSpPr>
        <p:spPr bwMode="auto">
          <a:xfrm flipH="1" flipV="1">
            <a:off x="4038600" y="2932113"/>
            <a:ext cx="1879600" cy="1649412"/>
          </a:xfrm>
          <a:prstGeom prst="line">
            <a:avLst/>
          </a:prstGeom>
          <a:noFill/>
          <a:ln w="28575">
            <a:solidFill>
              <a:srgbClr val="C0504D"/>
            </a:solidFill>
            <a:round/>
            <a:headEnd/>
            <a:tailEnd type="oval"/>
          </a:ln>
          <a:effectLst/>
        </p:spPr>
        <p:txBody>
          <a:bodyPr>
            <a:prstTxWarp prst="textNoShape">
              <a:avLst/>
            </a:prstTxWarp>
          </a:bodyPr>
          <a:lstStyle/>
          <a:p>
            <a:endParaRPr lang="fr-FR" dirty="0">
              <a:latin typeface="+mj-lt"/>
            </a:endParaRPr>
          </a:p>
        </p:txBody>
      </p:sp>
      <p:sp>
        <p:nvSpPr>
          <p:cNvPr id="45" name="Line 32"/>
          <p:cNvSpPr>
            <a:spLocks noChangeShapeType="1"/>
          </p:cNvSpPr>
          <p:nvPr/>
        </p:nvSpPr>
        <p:spPr bwMode="auto">
          <a:xfrm flipH="1" flipV="1">
            <a:off x="5918200" y="4581525"/>
            <a:ext cx="1697038" cy="1630362"/>
          </a:xfrm>
          <a:prstGeom prst="line">
            <a:avLst/>
          </a:prstGeom>
          <a:noFill/>
          <a:ln w="28575">
            <a:solidFill>
              <a:srgbClr val="C0504D"/>
            </a:solidFill>
            <a:round/>
            <a:headEnd/>
            <a:tailEnd type="oval"/>
          </a:ln>
          <a:effectLst/>
        </p:spPr>
        <p:txBody>
          <a:bodyPr>
            <a:prstTxWarp prst="textNoShape">
              <a:avLst/>
            </a:prstTxWarp>
          </a:bodyPr>
          <a:lstStyle/>
          <a:p>
            <a:endParaRPr lang="fr-FR" dirty="0">
              <a:latin typeface="+mj-lt"/>
            </a:endParaRPr>
          </a:p>
        </p:txBody>
      </p:sp>
      <p:sp>
        <p:nvSpPr>
          <p:cNvPr id="46" name="ZoneTexte 45"/>
          <p:cNvSpPr txBox="1"/>
          <p:nvPr/>
        </p:nvSpPr>
        <p:spPr>
          <a:xfrm>
            <a:off x="0" y="622300"/>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Gradient vertical de pression en atmosphère standard</a:t>
            </a:r>
          </a:p>
        </p:txBody>
      </p:sp>
    </p:spTree>
    <p:extLst>
      <p:ext uri="{BB962C8B-B14F-4D97-AF65-F5344CB8AC3E}">
        <p14:creationId xmlns:p14="http://schemas.microsoft.com/office/powerpoint/2010/main" val="400128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down)">
                                      <p:cBhvr>
                                        <p:cTn id="11" dur="2000"/>
                                        <p:tgtEl>
                                          <p:spTgt spid="45"/>
                                        </p:tgtEl>
                                      </p:cBhvr>
                                    </p:animEffect>
                                  </p:childTnLst>
                                </p:cTn>
                              </p:par>
                            </p:childTnLst>
                          </p:cTn>
                        </p:par>
                        <p:par>
                          <p:cTn id="12" fill="hold">
                            <p:stCondLst>
                              <p:cond delay="2500"/>
                            </p:stCondLst>
                            <p:childTnLst>
                              <p:par>
                                <p:cTn id="13" presetID="23" presetClass="entr" presetSubtype="16"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2000"/>
                                        <p:tgtEl>
                                          <p:spTgt spid="44"/>
                                        </p:tgtEl>
                                      </p:cBhvr>
                                    </p:animEffect>
                                  </p:childTnLst>
                                </p:cTn>
                              </p:par>
                            </p:childTnLst>
                          </p:cTn>
                        </p:par>
                        <p:par>
                          <p:cTn id="26" fill="hold">
                            <p:stCondLst>
                              <p:cond delay="2500"/>
                            </p:stCondLst>
                            <p:childTnLst>
                              <p:par>
                                <p:cTn id="27" presetID="23" presetClass="entr" presetSubtype="16"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p:cTn id="29" dur="500" fill="hold"/>
                                        <p:tgtEl>
                                          <p:spTgt spid="41"/>
                                        </p:tgtEl>
                                        <p:attrNameLst>
                                          <p:attrName>ppt_w</p:attrName>
                                        </p:attrNameLst>
                                      </p:cBhvr>
                                      <p:tavLst>
                                        <p:tav tm="0">
                                          <p:val>
                                            <p:fltVal val="0"/>
                                          </p:val>
                                        </p:tav>
                                        <p:tav tm="100000">
                                          <p:val>
                                            <p:strVal val="#ppt_w"/>
                                          </p:val>
                                        </p:tav>
                                      </p:tavLst>
                                    </p:anim>
                                    <p:anim calcmode="lin" valueType="num">
                                      <p:cBhvr>
                                        <p:cTn id="30" dur="500" fill="hold"/>
                                        <p:tgtEl>
                                          <p:spTgt spid="41"/>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500"/>
                            </p:stCondLst>
                            <p:childTnLst>
                              <p:par>
                                <p:cTn id="37" presetID="22" presetClass="entr" presetSubtype="4"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down)">
                                      <p:cBhvr>
                                        <p:cTn id="39" dur="2000"/>
                                        <p:tgtEl>
                                          <p:spTgt spid="42"/>
                                        </p:tgtEl>
                                      </p:cBhvr>
                                    </p:animEffect>
                                  </p:childTnLst>
                                </p:cTn>
                              </p:par>
                            </p:childTnLst>
                          </p:cTn>
                        </p:par>
                        <p:par>
                          <p:cTn id="40" fill="hold">
                            <p:stCondLst>
                              <p:cond delay="2500"/>
                            </p:stCondLst>
                            <p:childTnLst>
                              <p:par>
                                <p:cTn id="41" presetID="23" presetClass="entr" presetSubtype="16"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500" fill="hold"/>
                                        <p:tgtEl>
                                          <p:spTgt spid="43"/>
                                        </p:tgtEl>
                                        <p:attrNameLst>
                                          <p:attrName>ppt_w</p:attrName>
                                        </p:attrNameLst>
                                      </p:cBhvr>
                                      <p:tavLst>
                                        <p:tav tm="0">
                                          <p:val>
                                            <p:fltVal val="0"/>
                                          </p:val>
                                        </p:tav>
                                        <p:tav tm="100000">
                                          <p:val>
                                            <p:strVal val="#ppt_w"/>
                                          </p:val>
                                        </p:tav>
                                      </p:tavLst>
                                    </p:anim>
                                    <p:anim calcmode="lin" valueType="num">
                                      <p:cBhvr>
                                        <p:cTn id="44" dur="500" fill="hold"/>
                                        <p:tgtEl>
                                          <p:spTgt spid="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animBg="1"/>
      <p:bldP spid="43" grpId="0"/>
      <p:bldP spid="44" grpId="0" animBg="1"/>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100072" y="1249805"/>
            <a:ext cx="6938475" cy="4676140"/>
          </a:xfrm>
          <a:prstGeom prst="rect">
            <a:avLst/>
          </a:prstGeom>
          <a:solidFill>
            <a:srgbClr val="FFFFFF">
              <a:shade val="85000"/>
            </a:srgbClr>
          </a:solidFill>
          <a:ln w="88900" cap="sq">
            <a:solidFill>
              <a:srgbClr val="FFFFFF"/>
            </a:solidFill>
            <a:miter lim="800000"/>
          </a:ln>
          <a:effectLst>
            <a:outerShdw blurRad="50800" dist="38100" dir="18900000" algn="tr" rotWithShape="0">
              <a:srgbClr val="000000">
                <a:alpha val="43000"/>
              </a:srgbClr>
            </a:outerShdw>
          </a:effectLst>
          <a:scene3d>
            <a:camera prst="orthographicFront"/>
            <a:lightRig rig="twoPt" dir="t">
              <a:rot lat="0" lon="0" rev="7200000"/>
            </a:lightRig>
          </a:scene3d>
          <a:sp3d>
            <a:bevelT w="25400" h="19050"/>
            <a:contourClr>
              <a:srgbClr val="FFFFFF"/>
            </a:contourClr>
          </a:sp3d>
        </p:spPr>
      </p:pic>
      <p:sp>
        <p:nvSpPr>
          <p:cNvPr id="5" name="Text Box 64"/>
          <p:cNvSpPr txBox="1">
            <a:spLocks noChangeArrowheads="1"/>
          </p:cNvSpPr>
          <p:nvPr/>
        </p:nvSpPr>
        <p:spPr bwMode="auto">
          <a:xfrm>
            <a:off x="1291614" y="3996762"/>
            <a:ext cx="626086" cy="52322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2800" b="1" dirty="0">
                <a:solidFill>
                  <a:srgbClr val="FF0000"/>
                </a:solidFill>
                <a:effectLst>
                  <a:outerShdw blurRad="38100" dist="38100" dir="2700000" algn="tl">
                    <a:srgbClr val="DDDDDD"/>
                  </a:outerShdw>
                </a:effectLst>
                <a:latin typeface="Arial" charset="0"/>
              </a:rPr>
              <a:t>D</a:t>
            </a:r>
          </a:p>
        </p:txBody>
      </p:sp>
      <p:sp>
        <p:nvSpPr>
          <p:cNvPr id="6" name="Freeform 67"/>
          <p:cNvSpPr>
            <a:spLocks/>
          </p:cNvSpPr>
          <p:nvPr/>
        </p:nvSpPr>
        <p:spPr bwMode="auto">
          <a:xfrm rot="706086">
            <a:off x="3875033" y="3029948"/>
            <a:ext cx="807477" cy="2287525"/>
          </a:xfrm>
          <a:custGeom>
            <a:avLst/>
            <a:gdLst>
              <a:gd name="connsiteX0" fmla="*/ 0 w 1702"/>
              <a:gd name="connsiteY0" fmla="*/ 0 h 4112"/>
              <a:gd name="connsiteX1" fmla="*/ 808 w 1702"/>
              <a:gd name="connsiteY1" fmla="*/ 576 h 4112"/>
              <a:gd name="connsiteX2" fmla="*/ 1096 w 1702"/>
              <a:gd name="connsiteY2" fmla="*/ 992 h 4112"/>
              <a:gd name="connsiteX3" fmla="*/ 1184 w 1702"/>
              <a:gd name="connsiteY3" fmla="*/ 1216 h 4112"/>
              <a:gd name="connsiteX4" fmla="*/ 1272 w 1702"/>
              <a:gd name="connsiteY4" fmla="*/ 1480 h 4112"/>
              <a:gd name="connsiteX5" fmla="*/ 1375 w 1702"/>
              <a:gd name="connsiteY5" fmla="*/ 1972 h 4112"/>
              <a:gd name="connsiteX6" fmla="*/ 1664 w 1702"/>
              <a:gd name="connsiteY6" fmla="*/ 3008 h 4112"/>
              <a:gd name="connsiteX7" fmla="*/ 1600 w 1702"/>
              <a:gd name="connsiteY7" fmla="*/ 4112 h 4112"/>
              <a:gd name="connsiteX0" fmla="*/ 0 w 894"/>
              <a:gd name="connsiteY0" fmla="*/ 0 h 3536"/>
              <a:gd name="connsiteX1" fmla="*/ 288 w 894"/>
              <a:gd name="connsiteY1" fmla="*/ 416 h 3536"/>
              <a:gd name="connsiteX2" fmla="*/ 376 w 894"/>
              <a:gd name="connsiteY2" fmla="*/ 640 h 3536"/>
              <a:gd name="connsiteX3" fmla="*/ 464 w 894"/>
              <a:gd name="connsiteY3" fmla="*/ 904 h 3536"/>
              <a:gd name="connsiteX4" fmla="*/ 567 w 894"/>
              <a:gd name="connsiteY4" fmla="*/ 1396 h 3536"/>
              <a:gd name="connsiteX5" fmla="*/ 856 w 894"/>
              <a:gd name="connsiteY5" fmla="*/ 2432 h 3536"/>
              <a:gd name="connsiteX6" fmla="*/ 792 w 894"/>
              <a:gd name="connsiteY6" fmla="*/ 3536 h 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 h="3536">
                <a:moveTo>
                  <a:pt x="0" y="0"/>
                </a:moveTo>
                <a:cubicBezTo>
                  <a:pt x="182" y="165"/>
                  <a:pt x="225" y="309"/>
                  <a:pt x="288" y="416"/>
                </a:cubicBezTo>
                <a:cubicBezTo>
                  <a:pt x="351" y="523"/>
                  <a:pt x="347" y="559"/>
                  <a:pt x="376" y="640"/>
                </a:cubicBezTo>
                <a:cubicBezTo>
                  <a:pt x="405" y="721"/>
                  <a:pt x="432" y="778"/>
                  <a:pt x="464" y="904"/>
                </a:cubicBezTo>
                <a:cubicBezTo>
                  <a:pt x="496" y="1030"/>
                  <a:pt x="502" y="1141"/>
                  <a:pt x="567" y="1396"/>
                </a:cubicBezTo>
                <a:cubicBezTo>
                  <a:pt x="632" y="1651"/>
                  <a:pt x="818" y="2075"/>
                  <a:pt x="856" y="2432"/>
                </a:cubicBezTo>
                <a:cubicBezTo>
                  <a:pt x="894" y="2789"/>
                  <a:pt x="805" y="3306"/>
                  <a:pt x="792" y="3536"/>
                </a:cubicBezTo>
              </a:path>
            </a:pathLst>
          </a:custGeom>
          <a:noFill/>
          <a:ln w="19050" cap="flat" cmpd="sng" algn="ctr">
            <a:solidFill>
              <a:schemeClr val="tx2"/>
            </a:solidFill>
            <a:prstDash val="dash"/>
            <a:round/>
            <a:headEnd type="none" w="med" len="med"/>
            <a:tailEnd type="none" w="med" len="med"/>
          </a:ln>
          <a:effectLst/>
        </p:spPr>
        <p:txBody>
          <a:bodyPr>
            <a:prstTxWarp prst="textNoShape">
              <a:avLst/>
            </a:prstTxWarp>
          </a:bodyPr>
          <a:lstStyle/>
          <a:p>
            <a:endParaRPr lang="fr-FR" dirty="0"/>
          </a:p>
        </p:txBody>
      </p:sp>
      <p:sp>
        <p:nvSpPr>
          <p:cNvPr id="7" name="Text Box 69"/>
          <p:cNvSpPr txBox="1">
            <a:spLocks noChangeArrowheads="1"/>
          </p:cNvSpPr>
          <p:nvPr/>
        </p:nvSpPr>
        <p:spPr bwMode="auto">
          <a:xfrm>
            <a:off x="3761561" y="5369962"/>
            <a:ext cx="1316077" cy="338554"/>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600" b="1" dirty="0">
                <a:solidFill>
                  <a:srgbClr val="1B3861"/>
                </a:solidFill>
                <a:effectLst>
                  <a:outerShdw blurRad="38100" dist="38100" dir="2700000" algn="tl">
                    <a:srgbClr val="DDDDDD"/>
                  </a:outerShdw>
                </a:effectLst>
                <a:latin typeface="Arial" charset="0"/>
              </a:rPr>
              <a:t>DORSALE</a:t>
            </a:r>
            <a:endParaRPr lang="fr-FR" b="1" dirty="0">
              <a:solidFill>
                <a:srgbClr val="1B3861"/>
              </a:solidFill>
              <a:effectLst>
                <a:outerShdw blurRad="38100" dist="38100" dir="2700000" algn="tl">
                  <a:srgbClr val="DDDDDD"/>
                </a:outerShdw>
              </a:effectLst>
              <a:latin typeface="Arial" charset="0"/>
            </a:endParaRPr>
          </a:p>
        </p:txBody>
      </p:sp>
      <p:sp>
        <p:nvSpPr>
          <p:cNvPr id="8" name="Freeform 68"/>
          <p:cNvSpPr>
            <a:spLocks/>
          </p:cNvSpPr>
          <p:nvPr/>
        </p:nvSpPr>
        <p:spPr bwMode="auto">
          <a:xfrm rot="9756512" flipH="1">
            <a:off x="1375541" y="2399454"/>
            <a:ext cx="1488250" cy="1570892"/>
          </a:xfrm>
          <a:custGeom>
            <a:avLst/>
            <a:gdLst/>
            <a:ahLst/>
            <a:cxnLst>
              <a:cxn ang="0">
                <a:pos x="0" y="0"/>
              </a:cxn>
              <a:cxn ang="0">
                <a:pos x="562" y="297"/>
              </a:cxn>
              <a:cxn ang="0">
                <a:pos x="940" y="676"/>
              </a:cxn>
              <a:cxn ang="0">
                <a:pos x="1256" y="1080"/>
              </a:cxn>
              <a:cxn ang="0">
                <a:pos x="1508" y="1547"/>
              </a:cxn>
              <a:cxn ang="0">
                <a:pos x="1584" y="1623"/>
              </a:cxn>
            </a:cxnLst>
            <a:rect l="0" t="0" r="r" b="b"/>
            <a:pathLst>
              <a:path w="1584" h="1638">
                <a:moveTo>
                  <a:pt x="0" y="0"/>
                </a:moveTo>
                <a:cubicBezTo>
                  <a:pt x="94" y="51"/>
                  <a:pt x="405" y="184"/>
                  <a:pt x="562" y="297"/>
                </a:cubicBezTo>
                <a:cubicBezTo>
                  <a:pt x="719" y="410"/>
                  <a:pt x="824" y="546"/>
                  <a:pt x="940" y="676"/>
                </a:cubicBezTo>
                <a:cubicBezTo>
                  <a:pt x="1056" y="806"/>
                  <a:pt x="1161" y="935"/>
                  <a:pt x="1256" y="1080"/>
                </a:cubicBezTo>
                <a:cubicBezTo>
                  <a:pt x="1351" y="1225"/>
                  <a:pt x="1453" y="1456"/>
                  <a:pt x="1508" y="1547"/>
                </a:cubicBezTo>
                <a:cubicBezTo>
                  <a:pt x="1563" y="1638"/>
                  <a:pt x="1577" y="1626"/>
                  <a:pt x="1584" y="1623"/>
                </a:cubicBezTo>
              </a:path>
            </a:pathLst>
          </a:custGeom>
          <a:noFill/>
          <a:ln w="19050" cap="flat" cmpd="sng" algn="ctr">
            <a:solidFill>
              <a:srgbClr val="FF0000"/>
            </a:solidFill>
            <a:prstDash val="dash"/>
            <a:round/>
            <a:headEnd type="none" w="med" len="med"/>
            <a:tailEnd type="none" w="med" len="med"/>
          </a:ln>
          <a:effectLst/>
        </p:spPr>
        <p:txBody>
          <a:bodyPr>
            <a:prstTxWarp prst="textNoShape">
              <a:avLst/>
            </a:prstTxWarp>
          </a:bodyPr>
          <a:lstStyle/>
          <a:p>
            <a:endParaRPr lang="fr-FR"/>
          </a:p>
        </p:txBody>
      </p:sp>
      <p:sp>
        <p:nvSpPr>
          <p:cNvPr id="9" name="Text Box 70"/>
          <p:cNvSpPr txBox="1">
            <a:spLocks noChangeArrowheads="1"/>
          </p:cNvSpPr>
          <p:nvPr/>
        </p:nvSpPr>
        <p:spPr bwMode="auto">
          <a:xfrm>
            <a:off x="1924907" y="1818298"/>
            <a:ext cx="1488415" cy="338554"/>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600" b="1" dirty="0">
                <a:solidFill>
                  <a:srgbClr val="FF0000"/>
                </a:solidFill>
                <a:effectLst>
                  <a:outerShdw blurRad="38100" dist="38100" dir="2700000" algn="tl">
                    <a:srgbClr val="DDDDDD"/>
                  </a:outerShdw>
                </a:effectLst>
                <a:latin typeface="Arial" charset="0"/>
              </a:rPr>
              <a:t>THALWEG</a:t>
            </a:r>
          </a:p>
        </p:txBody>
      </p:sp>
      <p:grpSp>
        <p:nvGrpSpPr>
          <p:cNvPr id="10" name="Grouper 9"/>
          <p:cNvGrpSpPr/>
          <p:nvPr/>
        </p:nvGrpSpPr>
        <p:grpSpPr>
          <a:xfrm>
            <a:off x="1124749" y="2878907"/>
            <a:ext cx="2686049" cy="2971491"/>
            <a:chOff x="1124749" y="2878907"/>
            <a:chExt cx="2686049" cy="2971491"/>
          </a:xfrm>
        </p:grpSpPr>
        <p:grpSp>
          <p:nvGrpSpPr>
            <p:cNvPr id="11" name="Group 33"/>
            <p:cNvGrpSpPr>
              <a:grpSpLocks/>
            </p:cNvGrpSpPr>
            <p:nvPr/>
          </p:nvGrpSpPr>
          <p:grpSpPr bwMode="auto">
            <a:xfrm>
              <a:off x="1184785" y="3223549"/>
              <a:ext cx="1809895" cy="2488150"/>
              <a:chOff x="1" y="1819"/>
              <a:chExt cx="1630" cy="2368"/>
            </a:xfrm>
          </p:grpSpPr>
          <p:sp>
            <p:nvSpPr>
              <p:cNvPr id="22" name="Freeform 8"/>
              <p:cNvSpPr>
                <a:spLocks/>
              </p:cNvSpPr>
              <p:nvPr/>
            </p:nvSpPr>
            <p:spPr bwMode="auto">
              <a:xfrm>
                <a:off x="1" y="1819"/>
                <a:ext cx="1630" cy="2319"/>
              </a:xfrm>
              <a:custGeom>
                <a:avLst/>
                <a:gdLst/>
                <a:ahLst/>
                <a:cxnLst>
                  <a:cxn ang="0">
                    <a:pos x="0" y="0"/>
                  </a:cxn>
                  <a:cxn ang="0">
                    <a:pos x="303" y="114"/>
                  </a:cxn>
                  <a:cxn ang="0">
                    <a:pos x="644" y="38"/>
                  </a:cxn>
                  <a:cxn ang="0">
                    <a:pos x="985" y="189"/>
                  </a:cxn>
                  <a:cxn ang="0">
                    <a:pos x="1137" y="379"/>
                  </a:cxn>
                  <a:cxn ang="0">
                    <a:pos x="1199" y="629"/>
                  </a:cxn>
                  <a:cxn ang="0">
                    <a:pos x="1288" y="871"/>
                  </a:cxn>
                  <a:cxn ang="0">
                    <a:pos x="1503" y="1285"/>
                  </a:cxn>
                  <a:cxn ang="0">
                    <a:pos x="1629" y="1629"/>
                  </a:cxn>
                  <a:cxn ang="0">
                    <a:pos x="1511" y="1917"/>
                  </a:cxn>
                  <a:cxn ang="0">
                    <a:pos x="1335" y="2125"/>
                  </a:cxn>
                  <a:cxn ang="0">
                    <a:pos x="919" y="2285"/>
                  </a:cxn>
                  <a:cxn ang="0">
                    <a:pos x="671" y="2317"/>
                  </a:cxn>
                  <a:cxn ang="0">
                    <a:pos x="417" y="2273"/>
                  </a:cxn>
                  <a:cxn ang="0">
                    <a:pos x="114" y="2197"/>
                  </a:cxn>
                  <a:cxn ang="0">
                    <a:pos x="38" y="2159"/>
                  </a:cxn>
                </a:cxnLst>
                <a:rect l="0" t="0" r="r" b="b"/>
                <a:pathLst>
                  <a:path w="1630" h="2319">
                    <a:moveTo>
                      <a:pt x="0" y="0"/>
                    </a:moveTo>
                    <a:cubicBezTo>
                      <a:pt x="98" y="54"/>
                      <a:pt x="196" y="108"/>
                      <a:pt x="303" y="114"/>
                    </a:cubicBezTo>
                    <a:cubicBezTo>
                      <a:pt x="410" y="120"/>
                      <a:pt x="530" y="25"/>
                      <a:pt x="644" y="38"/>
                    </a:cubicBezTo>
                    <a:cubicBezTo>
                      <a:pt x="758" y="51"/>
                      <a:pt x="903" y="132"/>
                      <a:pt x="985" y="189"/>
                    </a:cubicBezTo>
                    <a:cubicBezTo>
                      <a:pt x="1067" y="246"/>
                      <a:pt x="1101" y="306"/>
                      <a:pt x="1137" y="379"/>
                    </a:cubicBezTo>
                    <a:cubicBezTo>
                      <a:pt x="1173" y="452"/>
                      <a:pt x="1174" y="547"/>
                      <a:pt x="1199" y="629"/>
                    </a:cubicBezTo>
                    <a:cubicBezTo>
                      <a:pt x="1224" y="711"/>
                      <a:pt x="1237" y="762"/>
                      <a:pt x="1288" y="871"/>
                    </a:cubicBezTo>
                    <a:cubicBezTo>
                      <a:pt x="1339" y="980"/>
                      <a:pt x="1446" y="1159"/>
                      <a:pt x="1503" y="1285"/>
                    </a:cubicBezTo>
                    <a:cubicBezTo>
                      <a:pt x="1560" y="1411"/>
                      <a:pt x="1628" y="1524"/>
                      <a:pt x="1629" y="1629"/>
                    </a:cubicBezTo>
                    <a:cubicBezTo>
                      <a:pt x="1630" y="1734"/>
                      <a:pt x="1560" y="1834"/>
                      <a:pt x="1511" y="1917"/>
                    </a:cubicBezTo>
                    <a:cubicBezTo>
                      <a:pt x="1462" y="2000"/>
                      <a:pt x="1434" y="2064"/>
                      <a:pt x="1335" y="2125"/>
                    </a:cubicBezTo>
                    <a:cubicBezTo>
                      <a:pt x="1236" y="2186"/>
                      <a:pt x="1030" y="2253"/>
                      <a:pt x="919" y="2285"/>
                    </a:cubicBezTo>
                    <a:cubicBezTo>
                      <a:pt x="808" y="2317"/>
                      <a:pt x="755" y="2319"/>
                      <a:pt x="671" y="2317"/>
                    </a:cubicBezTo>
                    <a:cubicBezTo>
                      <a:pt x="587" y="2315"/>
                      <a:pt x="510" y="2293"/>
                      <a:pt x="417" y="2273"/>
                    </a:cubicBezTo>
                    <a:cubicBezTo>
                      <a:pt x="324" y="2253"/>
                      <a:pt x="177" y="2216"/>
                      <a:pt x="114" y="2197"/>
                    </a:cubicBezTo>
                    <a:cubicBezTo>
                      <a:pt x="51" y="2178"/>
                      <a:pt x="57" y="2165"/>
                      <a:pt x="38" y="2159"/>
                    </a:cubicBezTo>
                  </a:path>
                </a:pathLst>
              </a:custGeom>
              <a:noFill/>
              <a:ln w="9525">
                <a:solidFill>
                  <a:schemeClr val="tx1"/>
                </a:solidFill>
                <a:round/>
                <a:headEnd/>
                <a:tailEnd/>
              </a:ln>
              <a:effectLst/>
            </p:spPr>
            <p:txBody>
              <a:bodyPr>
                <a:prstTxWarp prst="textNoShape">
                  <a:avLst/>
                </a:prstTxWarp>
              </a:bodyPr>
              <a:lstStyle/>
              <a:p>
                <a:endParaRPr lang="fr-FR"/>
              </a:p>
            </p:txBody>
          </p:sp>
          <p:sp>
            <p:nvSpPr>
              <p:cNvPr id="23" name="Text Box 22"/>
              <p:cNvSpPr txBox="1">
                <a:spLocks noChangeArrowheads="1"/>
              </p:cNvSpPr>
              <p:nvPr/>
            </p:nvSpPr>
            <p:spPr bwMode="auto">
              <a:xfrm>
                <a:off x="456" y="3866"/>
                <a:ext cx="886" cy="321"/>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400" b="1" dirty="0">
                    <a:latin typeface="Arial Unicode MS" charset="0"/>
                    <a:ea typeface="Arial Unicode MS" charset="0"/>
                    <a:cs typeface="Arial Unicode MS" charset="0"/>
                  </a:rPr>
                  <a:t>1005</a:t>
                </a:r>
              </a:p>
            </p:txBody>
          </p:sp>
        </p:grpSp>
        <p:grpSp>
          <p:nvGrpSpPr>
            <p:cNvPr id="12" name="Grouper 11"/>
            <p:cNvGrpSpPr/>
            <p:nvPr/>
          </p:nvGrpSpPr>
          <p:grpSpPr>
            <a:xfrm>
              <a:off x="1124749" y="2878907"/>
              <a:ext cx="2686049" cy="2971491"/>
              <a:chOff x="1124749" y="2878907"/>
              <a:chExt cx="2686049" cy="2971491"/>
            </a:xfrm>
          </p:grpSpPr>
          <p:grpSp>
            <p:nvGrpSpPr>
              <p:cNvPr id="13" name="Group 34"/>
              <p:cNvGrpSpPr>
                <a:grpSpLocks/>
              </p:cNvGrpSpPr>
              <p:nvPr/>
            </p:nvGrpSpPr>
            <p:grpSpPr bwMode="auto">
              <a:xfrm>
                <a:off x="1184785" y="2878907"/>
                <a:ext cx="2626013" cy="2971491"/>
                <a:chOff x="1" y="1491"/>
                <a:chExt cx="2365" cy="2828"/>
              </a:xfrm>
            </p:grpSpPr>
            <p:sp>
              <p:nvSpPr>
                <p:cNvPr id="20" name="Freeform 7"/>
                <p:cNvSpPr>
                  <a:spLocks/>
                </p:cNvSpPr>
                <p:nvPr/>
              </p:nvSpPr>
              <p:spPr bwMode="auto">
                <a:xfrm>
                  <a:off x="1" y="1491"/>
                  <a:ext cx="2111" cy="2828"/>
                </a:xfrm>
                <a:custGeom>
                  <a:avLst/>
                  <a:gdLst/>
                  <a:ahLst/>
                  <a:cxnLst>
                    <a:cxn ang="0">
                      <a:pos x="0" y="139"/>
                    </a:cxn>
                    <a:cxn ang="0">
                      <a:pos x="303" y="252"/>
                    </a:cxn>
                    <a:cxn ang="0">
                      <a:pos x="569" y="252"/>
                    </a:cxn>
                    <a:cxn ang="0">
                      <a:pos x="909" y="25"/>
                    </a:cxn>
                    <a:cxn ang="0">
                      <a:pos x="1175" y="101"/>
                    </a:cxn>
                    <a:cxn ang="0">
                      <a:pos x="1326" y="442"/>
                    </a:cxn>
                    <a:cxn ang="0">
                      <a:pos x="1402" y="821"/>
                    </a:cxn>
                    <a:cxn ang="0">
                      <a:pos x="1463" y="1125"/>
                    </a:cxn>
                    <a:cxn ang="0">
                      <a:pos x="1583" y="1405"/>
                    </a:cxn>
                    <a:cxn ang="0">
                      <a:pos x="1743" y="1616"/>
                    </a:cxn>
                    <a:cxn ang="0">
                      <a:pos x="1970" y="1843"/>
                    </a:cxn>
                    <a:cxn ang="0">
                      <a:pos x="2071" y="2053"/>
                    </a:cxn>
                    <a:cxn ang="0">
                      <a:pos x="2095" y="2261"/>
                    </a:cxn>
                    <a:cxn ang="0">
                      <a:pos x="1975" y="2485"/>
                    </a:cxn>
                    <a:cxn ang="0">
                      <a:pos x="1705" y="2752"/>
                    </a:cxn>
                    <a:cxn ang="0">
                      <a:pos x="1629" y="2828"/>
                    </a:cxn>
                  </a:cxnLst>
                  <a:rect l="0" t="0" r="r" b="b"/>
                  <a:pathLst>
                    <a:path w="2111" h="2828">
                      <a:moveTo>
                        <a:pt x="0" y="139"/>
                      </a:moveTo>
                      <a:cubicBezTo>
                        <a:pt x="104" y="186"/>
                        <a:pt x="208" y="233"/>
                        <a:pt x="303" y="252"/>
                      </a:cubicBezTo>
                      <a:cubicBezTo>
                        <a:pt x="398" y="271"/>
                        <a:pt x="468" y="290"/>
                        <a:pt x="569" y="252"/>
                      </a:cubicBezTo>
                      <a:cubicBezTo>
                        <a:pt x="670" y="214"/>
                        <a:pt x="808" y="50"/>
                        <a:pt x="909" y="25"/>
                      </a:cubicBezTo>
                      <a:cubicBezTo>
                        <a:pt x="1010" y="0"/>
                        <a:pt x="1106" y="32"/>
                        <a:pt x="1175" y="101"/>
                      </a:cubicBezTo>
                      <a:cubicBezTo>
                        <a:pt x="1244" y="170"/>
                        <a:pt x="1288" y="322"/>
                        <a:pt x="1326" y="442"/>
                      </a:cubicBezTo>
                      <a:cubicBezTo>
                        <a:pt x="1364" y="562"/>
                        <a:pt x="1379" y="707"/>
                        <a:pt x="1402" y="821"/>
                      </a:cubicBezTo>
                      <a:cubicBezTo>
                        <a:pt x="1425" y="935"/>
                        <a:pt x="1433" y="1028"/>
                        <a:pt x="1463" y="1125"/>
                      </a:cubicBezTo>
                      <a:cubicBezTo>
                        <a:pt x="1493" y="1222"/>
                        <a:pt x="1536" y="1323"/>
                        <a:pt x="1583" y="1405"/>
                      </a:cubicBezTo>
                      <a:cubicBezTo>
                        <a:pt x="1630" y="1487"/>
                        <a:pt x="1679" y="1543"/>
                        <a:pt x="1743" y="1616"/>
                      </a:cubicBezTo>
                      <a:cubicBezTo>
                        <a:pt x="1807" y="1689"/>
                        <a:pt x="1915" y="1770"/>
                        <a:pt x="1970" y="1843"/>
                      </a:cubicBezTo>
                      <a:cubicBezTo>
                        <a:pt x="2025" y="1916"/>
                        <a:pt x="2050" y="1983"/>
                        <a:pt x="2071" y="2053"/>
                      </a:cubicBezTo>
                      <a:cubicBezTo>
                        <a:pt x="2092" y="2123"/>
                        <a:pt x="2111" y="2189"/>
                        <a:pt x="2095" y="2261"/>
                      </a:cubicBezTo>
                      <a:cubicBezTo>
                        <a:pt x="2079" y="2333"/>
                        <a:pt x="2040" y="2403"/>
                        <a:pt x="1975" y="2485"/>
                      </a:cubicBezTo>
                      <a:cubicBezTo>
                        <a:pt x="1910" y="2567"/>
                        <a:pt x="1763" y="2695"/>
                        <a:pt x="1705" y="2752"/>
                      </a:cubicBezTo>
                      <a:cubicBezTo>
                        <a:pt x="1647" y="2809"/>
                        <a:pt x="1648" y="2809"/>
                        <a:pt x="1629" y="2828"/>
                      </a:cubicBezTo>
                    </a:path>
                  </a:pathLst>
                </a:custGeom>
                <a:noFill/>
                <a:ln w="9525">
                  <a:solidFill>
                    <a:schemeClr val="tx1"/>
                  </a:solidFill>
                  <a:round/>
                  <a:headEnd/>
                  <a:tailEnd/>
                </a:ln>
                <a:effectLst/>
              </p:spPr>
              <p:txBody>
                <a:bodyPr>
                  <a:prstTxWarp prst="textNoShape">
                    <a:avLst/>
                  </a:prstTxWarp>
                </a:bodyPr>
                <a:lstStyle/>
                <a:p>
                  <a:endParaRPr lang="fr-FR"/>
                </a:p>
              </p:txBody>
            </p:sp>
            <p:sp>
              <p:nvSpPr>
                <p:cNvPr id="21" name="Text Box 21"/>
                <p:cNvSpPr txBox="1">
                  <a:spLocks noChangeArrowheads="1"/>
                </p:cNvSpPr>
                <p:nvPr/>
              </p:nvSpPr>
              <p:spPr bwMode="auto">
                <a:xfrm rot="19092243">
                  <a:off x="1488" y="3733"/>
                  <a:ext cx="878" cy="321"/>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400" b="1" dirty="0">
                      <a:latin typeface="Arial Unicode MS" charset="0"/>
                      <a:ea typeface="Arial Unicode MS" charset="0"/>
                      <a:cs typeface="Arial Unicode MS" charset="0"/>
                    </a:rPr>
                    <a:t>1010</a:t>
                  </a:r>
                </a:p>
              </p:txBody>
            </p:sp>
          </p:grpSp>
          <p:grpSp>
            <p:nvGrpSpPr>
              <p:cNvPr id="14" name="Group 32"/>
              <p:cNvGrpSpPr>
                <a:grpSpLocks/>
              </p:cNvGrpSpPr>
              <p:nvPr/>
            </p:nvGrpSpPr>
            <p:grpSpPr bwMode="auto">
              <a:xfrm>
                <a:off x="1124749" y="3515910"/>
                <a:ext cx="1446805" cy="1798385"/>
                <a:chOff x="1" y="2084"/>
                <a:chExt cx="1303" cy="1868"/>
              </a:xfrm>
            </p:grpSpPr>
            <p:sp>
              <p:nvSpPr>
                <p:cNvPr id="18" name="Freeform 9"/>
                <p:cNvSpPr>
                  <a:spLocks/>
                </p:cNvSpPr>
                <p:nvPr/>
              </p:nvSpPr>
              <p:spPr bwMode="auto">
                <a:xfrm>
                  <a:off x="1" y="2084"/>
                  <a:ext cx="1248" cy="1838"/>
                </a:xfrm>
                <a:custGeom>
                  <a:avLst/>
                  <a:gdLst/>
                  <a:ahLst/>
                  <a:cxnLst>
                    <a:cxn ang="0">
                      <a:pos x="0" y="0"/>
                    </a:cxn>
                    <a:cxn ang="0">
                      <a:pos x="379" y="38"/>
                    </a:cxn>
                    <a:cxn ang="0">
                      <a:pos x="644" y="114"/>
                    </a:cxn>
                    <a:cxn ang="0">
                      <a:pos x="831" y="212"/>
                    </a:cxn>
                    <a:cxn ang="0">
                      <a:pos x="1039" y="508"/>
                    </a:cxn>
                    <a:cxn ang="0">
                      <a:pos x="1191" y="828"/>
                    </a:cxn>
                    <a:cxn ang="0">
                      <a:pos x="1326" y="1212"/>
                    </a:cxn>
                    <a:cxn ang="0">
                      <a:pos x="1099" y="1743"/>
                    </a:cxn>
                    <a:cxn ang="0">
                      <a:pos x="687" y="1780"/>
                    </a:cxn>
                    <a:cxn ang="0">
                      <a:pos x="287" y="1692"/>
                    </a:cxn>
                    <a:cxn ang="0">
                      <a:pos x="15" y="1492"/>
                    </a:cxn>
                  </a:cxnLst>
                  <a:rect l="0" t="0" r="r" b="b"/>
                  <a:pathLst>
                    <a:path w="1341" h="1838">
                      <a:moveTo>
                        <a:pt x="0" y="0"/>
                      </a:moveTo>
                      <a:cubicBezTo>
                        <a:pt x="136" y="9"/>
                        <a:pt x="272" y="19"/>
                        <a:pt x="379" y="38"/>
                      </a:cubicBezTo>
                      <a:cubicBezTo>
                        <a:pt x="486" y="57"/>
                        <a:pt x="569" y="85"/>
                        <a:pt x="644" y="114"/>
                      </a:cubicBezTo>
                      <a:cubicBezTo>
                        <a:pt x="719" y="143"/>
                        <a:pt x="765" y="146"/>
                        <a:pt x="831" y="212"/>
                      </a:cubicBezTo>
                      <a:cubicBezTo>
                        <a:pt x="897" y="278"/>
                        <a:pt x="979" y="405"/>
                        <a:pt x="1039" y="508"/>
                      </a:cubicBezTo>
                      <a:cubicBezTo>
                        <a:pt x="1099" y="611"/>
                        <a:pt x="1143" y="711"/>
                        <a:pt x="1191" y="828"/>
                      </a:cubicBezTo>
                      <a:cubicBezTo>
                        <a:pt x="1239" y="945"/>
                        <a:pt x="1341" y="1060"/>
                        <a:pt x="1326" y="1212"/>
                      </a:cubicBezTo>
                      <a:cubicBezTo>
                        <a:pt x="1311" y="1364"/>
                        <a:pt x="1205" y="1648"/>
                        <a:pt x="1099" y="1743"/>
                      </a:cubicBezTo>
                      <a:cubicBezTo>
                        <a:pt x="993" y="1838"/>
                        <a:pt x="822" y="1788"/>
                        <a:pt x="687" y="1780"/>
                      </a:cubicBezTo>
                      <a:cubicBezTo>
                        <a:pt x="552" y="1772"/>
                        <a:pt x="399" y="1740"/>
                        <a:pt x="287" y="1692"/>
                      </a:cubicBezTo>
                      <a:cubicBezTo>
                        <a:pt x="175" y="1644"/>
                        <a:pt x="72" y="1534"/>
                        <a:pt x="15" y="1492"/>
                      </a:cubicBezTo>
                    </a:path>
                  </a:pathLst>
                </a:custGeom>
                <a:noFill/>
                <a:ln w="9525">
                  <a:solidFill>
                    <a:schemeClr val="tx1"/>
                  </a:solidFill>
                  <a:round/>
                  <a:headEnd/>
                  <a:tailEnd/>
                </a:ln>
                <a:effectLst/>
              </p:spPr>
              <p:txBody>
                <a:bodyPr>
                  <a:prstTxWarp prst="textNoShape">
                    <a:avLst/>
                  </a:prstTxWarp>
                </a:bodyPr>
                <a:lstStyle/>
                <a:p>
                  <a:endParaRPr lang="fr-FR"/>
                </a:p>
              </p:txBody>
            </p:sp>
            <p:sp>
              <p:nvSpPr>
                <p:cNvPr id="19" name="Text Box 24"/>
                <p:cNvSpPr txBox="1">
                  <a:spLocks noChangeArrowheads="1"/>
                </p:cNvSpPr>
                <p:nvPr/>
              </p:nvSpPr>
              <p:spPr bwMode="auto">
                <a:xfrm>
                  <a:off x="493" y="3602"/>
                  <a:ext cx="811" cy="35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400" b="1" dirty="0">
                      <a:latin typeface="Arial Unicode MS" charset="0"/>
                      <a:ea typeface="Arial Unicode MS" charset="0"/>
                      <a:cs typeface="Arial Unicode MS" charset="0"/>
                    </a:rPr>
                    <a:t>1000</a:t>
                  </a:r>
                </a:p>
              </p:txBody>
            </p:sp>
          </p:grpSp>
          <p:grpSp>
            <p:nvGrpSpPr>
              <p:cNvPr id="15" name="Group 29"/>
              <p:cNvGrpSpPr>
                <a:grpSpLocks/>
              </p:cNvGrpSpPr>
              <p:nvPr/>
            </p:nvGrpSpPr>
            <p:grpSpPr bwMode="auto">
              <a:xfrm>
                <a:off x="1174791" y="3988487"/>
                <a:ext cx="1048184" cy="761787"/>
                <a:chOff x="-8" y="2547"/>
                <a:chExt cx="944" cy="725"/>
              </a:xfrm>
            </p:grpSpPr>
            <p:sp>
              <p:nvSpPr>
                <p:cNvPr id="16" name="Freeform 11"/>
                <p:cNvSpPr>
                  <a:spLocks/>
                </p:cNvSpPr>
                <p:nvPr/>
              </p:nvSpPr>
              <p:spPr bwMode="auto">
                <a:xfrm>
                  <a:off x="-8" y="2547"/>
                  <a:ext cx="591" cy="485"/>
                </a:xfrm>
                <a:custGeom>
                  <a:avLst/>
                  <a:gdLst/>
                  <a:ahLst/>
                  <a:cxnLst>
                    <a:cxn ang="0">
                      <a:pos x="0" y="53"/>
                    </a:cxn>
                    <a:cxn ang="0">
                      <a:pos x="240" y="29"/>
                    </a:cxn>
                    <a:cxn ang="0">
                      <a:pos x="536" y="229"/>
                    </a:cxn>
                    <a:cxn ang="0">
                      <a:pos x="568" y="429"/>
                    </a:cxn>
                    <a:cxn ang="0">
                      <a:pos x="426" y="484"/>
                    </a:cxn>
                    <a:cxn ang="0">
                      <a:pos x="208" y="437"/>
                    </a:cxn>
                    <a:cxn ang="0">
                      <a:pos x="9" y="295"/>
                    </a:cxn>
                  </a:cxnLst>
                  <a:rect l="0" t="0" r="r" b="b"/>
                  <a:pathLst>
                    <a:path w="591" h="485">
                      <a:moveTo>
                        <a:pt x="0" y="53"/>
                      </a:moveTo>
                      <a:cubicBezTo>
                        <a:pt x="39" y="49"/>
                        <a:pt x="151" y="0"/>
                        <a:pt x="240" y="29"/>
                      </a:cubicBezTo>
                      <a:cubicBezTo>
                        <a:pt x="329" y="58"/>
                        <a:pt x="481" y="162"/>
                        <a:pt x="536" y="229"/>
                      </a:cubicBezTo>
                      <a:cubicBezTo>
                        <a:pt x="591" y="296"/>
                        <a:pt x="586" y="387"/>
                        <a:pt x="568" y="429"/>
                      </a:cubicBezTo>
                      <a:cubicBezTo>
                        <a:pt x="550" y="471"/>
                        <a:pt x="486" y="483"/>
                        <a:pt x="426" y="484"/>
                      </a:cubicBezTo>
                      <a:cubicBezTo>
                        <a:pt x="366" y="485"/>
                        <a:pt x="278" y="469"/>
                        <a:pt x="208" y="437"/>
                      </a:cubicBezTo>
                      <a:cubicBezTo>
                        <a:pt x="138" y="405"/>
                        <a:pt x="50" y="325"/>
                        <a:pt x="9" y="295"/>
                      </a:cubicBezTo>
                    </a:path>
                  </a:pathLst>
                </a:custGeom>
                <a:noFill/>
                <a:ln w="9525">
                  <a:solidFill>
                    <a:schemeClr val="tx1"/>
                  </a:solidFill>
                  <a:round/>
                  <a:headEnd/>
                  <a:tailEnd/>
                </a:ln>
                <a:effectLst/>
              </p:spPr>
              <p:txBody>
                <a:bodyPr>
                  <a:prstTxWarp prst="textNoShape">
                    <a:avLst/>
                  </a:prstTxWarp>
                </a:bodyPr>
                <a:lstStyle/>
                <a:p>
                  <a:endParaRPr lang="fr-FR"/>
                </a:p>
              </p:txBody>
            </p:sp>
            <p:sp>
              <p:nvSpPr>
                <p:cNvPr id="17" name="Text Box 26"/>
                <p:cNvSpPr txBox="1">
                  <a:spLocks noChangeArrowheads="1"/>
                </p:cNvSpPr>
                <p:nvPr/>
              </p:nvSpPr>
              <p:spPr bwMode="auto">
                <a:xfrm>
                  <a:off x="228" y="2979"/>
                  <a:ext cx="708" cy="293"/>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400" b="1" dirty="0">
                      <a:latin typeface="Arial Unicode MS" charset="0"/>
                      <a:ea typeface="Arial Unicode MS" charset="0"/>
                      <a:cs typeface="Arial Unicode MS" charset="0"/>
                    </a:rPr>
                    <a:t>995</a:t>
                  </a:r>
                </a:p>
              </p:txBody>
            </p:sp>
          </p:grpSp>
        </p:grpSp>
      </p:grpSp>
      <p:sp>
        <p:nvSpPr>
          <p:cNvPr id="24" name="Freeform 6"/>
          <p:cNvSpPr>
            <a:spLocks/>
          </p:cNvSpPr>
          <p:nvPr/>
        </p:nvSpPr>
        <p:spPr bwMode="auto">
          <a:xfrm>
            <a:off x="1184785" y="2447053"/>
            <a:ext cx="6182512" cy="3403346"/>
          </a:xfrm>
          <a:custGeom>
            <a:avLst/>
            <a:gdLst/>
            <a:ahLst/>
            <a:cxnLst>
              <a:cxn ang="0">
                <a:pos x="0" y="337"/>
              </a:cxn>
              <a:cxn ang="0">
                <a:pos x="191" y="414"/>
              </a:cxn>
              <a:cxn ang="0">
                <a:pos x="458" y="491"/>
              </a:cxn>
              <a:cxn ang="0">
                <a:pos x="610" y="376"/>
              </a:cxn>
              <a:cxn ang="0">
                <a:pos x="767" y="144"/>
              </a:cxn>
              <a:cxn ang="0">
                <a:pos x="1030" y="32"/>
              </a:cxn>
              <a:cxn ang="0">
                <a:pos x="1367" y="336"/>
              </a:cxn>
              <a:cxn ang="0">
                <a:pos x="1525" y="1063"/>
              </a:cxn>
              <a:cxn ang="0">
                <a:pos x="1640" y="1522"/>
              </a:cxn>
              <a:cxn ang="0">
                <a:pos x="1717" y="1789"/>
              </a:cxn>
              <a:cxn ang="0">
                <a:pos x="1830" y="1903"/>
              </a:cxn>
              <a:cxn ang="0">
                <a:pos x="2039" y="1984"/>
              </a:cxn>
              <a:cxn ang="0">
                <a:pos x="2250" y="2056"/>
              </a:cxn>
              <a:cxn ang="0">
                <a:pos x="2551" y="2256"/>
              </a:cxn>
              <a:cxn ang="0">
                <a:pos x="2751" y="2528"/>
              </a:cxn>
              <a:cxn ang="0">
                <a:pos x="3127" y="2616"/>
              </a:cxn>
              <a:cxn ang="0">
                <a:pos x="3356" y="2513"/>
              </a:cxn>
              <a:cxn ang="0">
                <a:pos x="3661" y="2323"/>
              </a:cxn>
              <a:cxn ang="0">
                <a:pos x="4081" y="2285"/>
              </a:cxn>
              <a:cxn ang="0">
                <a:pos x="4309" y="2323"/>
              </a:cxn>
              <a:cxn ang="0">
                <a:pos x="4503" y="2392"/>
              </a:cxn>
              <a:cxn ang="0">
                <a:pos x="4768" y="2552"/>
              </a:cxn>
              <a:cxn ang="0">
                <a:pos x="4881" y="2819"/>
              </a:cxn>
              <a:cxn ang="0">
                <a:pos x="5263" y="3087"/>
              </a:cxn>
              <a:cxn ang="0">
                <a:pos x="5454" y="3162"/>
              </a:cxn>
              <a:cxn ang="0">
                <a:pos x="5568" y="3239"/>
              </a:cxn>
            </a:cxnLst>
            <a:rect l="0" t="0" r="r" b="b"/>
            <a:pathLst>
              <a:path w="5568" h="3239">
                <a:moveTo>
                  <a:pt x="0" y="337"/>
                </a:moveTo>
                <a:cubicBezTo>
                  <a:pt x="57" y="363"/>
                  <a:pt x="115" y="389"/>
                  <a:pt x="191" y="414"/>
                </a:cubicBezTo>
                <a:cubicBezTo>
                  <a:pt x="268" y="439"/>
                  <a:pt x="389" y="497"/>
                  <a:pt x="458" y="491"/>
                </a:cubicBezTo>
                <a:cubicBezTo>
                  <a:pt x="528" y="485"/>
                  <a:pt x="559" y="434"/>
                  <a:pt x="610" y="376"/>
                </a:cubicBezTo>
                <a:cubicBezTo>
                  <a:pt x="661" y="318"/>
                  <a:pt x="697" y="201"/>
                  <a:pt x="767" y="144"/>
                </a:cubicBezTo>
                <a:cubicBezTo>
                  <a:pt x="837" y="87"/>
                  <a:pt x="930" y="0"/>
                  <a:pt x="1030" y="32"/>
                </a:cubicBezTo>
                <a:cubicBezTo>
                  <a:pt x="1130" y="64"/>
                  <a:pt x="1285" y="164"/>
                  <a:pt x="1367" y="336"/>
                </a:cubicBezTo>
                <a:cubicBezTo>
                  <a:pt x="1449" y="508"/>
                  <a:pt x="1480" y="865"/>
                  <a:pt x="1525" y="1063"/>
                </a:cubicBezTo>
                <a:cubicBezTo>
                  <a:pt x="1570" y="1261"/>
                  <a:pt x="1608" y="1401"/>
                  <a:pt x="1640" y="1522"/>
                </a:cubicBezTo>
                <a:cubicBezTo>
                  <a:pt x="1672" y="1643"/>
                  <a:pt x="1686" y="1725"/>
                  <a:pt x="1717" y="1789"/>
                </a:cubicBezTo>
                <a:cubicBezTo>
                  <a:pt x="1748" y="1852"/>
                  <a:pt x="1776" y="1871"/>
                  <a:pt x="1830" y="1903"/>
                </a:cubicBezTo>
                <a:cubicBezTo>
                  <a:pt x="1884" y="1935"/>
                  <a:pt x="1969" y="1958"/>
                  <a:pt x="2039" y="1984"/>
                </a:cubicBezTo>
                <a:cubicBezTo>
                  <a:pt x="2109" y="2010"/>
                  <a:pt x="2165" y="2011"/>
                  <a:pt x="2250" y="2056"/>
                </a:cubicBezTo>
                <a:cubicBezTo>
                  <a:pt x="2335" y="2101"/>
                  <a:pt x="2467" y="2177"/>
                  <a:pt x="2551" y="2256"/>
                </a:cubicBezTo>
                <a:cubicBezTo>
                  <a:pt x="2635" y="2335"/>
                  <a:pt x="2655" y="2468"/>
                  <a:pt x="2751" y="2528"/>
                </a:cubicBezTo>
                <a:cubicBezTo>
                  <a:pt x="2847" y="2588"/>
                  <a:pt x="3026" y="2618"/>
                  <a:pt x="3127" y="2616"/>
                </a:cubicBezTo>
                <a:cubicBezTo>
                  <a:pt x="3228" y="2614"/>
                  <a:pt x="3267" y="2562"/>
                  <a:pt x="3356" y="2513"/>
                </a:cubicBezTo>
                <a:cubicBezTo>
                  <a:pt x="3445" y="2464"/>
                  <a:pt x="3540" y="2361"/>
                  <a:pt x="3661" y="2323"/>
                </a:cubicBezTo>
                <a:cubicBezTo>
                  <a:pt x="3782" y="2285"/>
                  <a:pt x="3973" y="2285"/>
                  <a:pt x="4081" y="2285"/>
                </a:cubicBezTo>
                <a:cubicBezTo>
                  <a:pt x="4189" y="2285"/>
                  <a:pt x="4239" y="2305"/>
                  <a:pt x="4309" y="2323"/>
                </a:cubicBezTo>
                <a:cubicBezTo>
                  <a:pt x="4379" y="2341"/>
                  <a:pt x="4427" y="2354"/>
                  <a:pt x="4503" y="2392"/>
                </a:cubicBezTo>
                <a:cubicBezTo>
                  <a:pt x="4579" y="2430"/>
                  <a:pt x="4705" y="2481"/>
                  <a:pt x="4768" y="2552"/>
                </a:cubicBezTo>
                <a:cubicBezTo>
                  <a:pt x="4831" y="2623"/>
                  <a:pt x="4799" y="2730"/>
                  <a:pt x="4881" y="2819"/>
                </a:cubicBezTo>
                <a:cubicBezTo>
                  <a:pt x="4964" y="2907"/>
                  <a:pt x="5167" y="3029"/>
                  <a:pt x="5263" y="3087"/>
                </a:cubicBezTo>
                <a:cubicBezTo>
                  <a:pt x="5359" y="3144"/>
                  <a:pt x="5404" y="3137"/>
                  <a:pt x="5454" y="3162"/>
                </a:cubicBezTo>
                <a:cubicBezTo>
                  <a:pt x="5505" y="3188"/>
                  <a:pt x="5549" y="3226"/>
                  <a:pt x="5568" y="3239"/>
                </a:cubicBezTo>
              </a:path>
            </a:pathLst>
          </a:custGeom>
          <a:noFill/>
          <a:ln w="19050" cmpd="sng">
            <a:solidFill>
              <a:schemeClr val="tx1"/>
            </a:solidFill>
            <a:round/>
            <a:headEnd/>
            <a:tailEnd/>
          </a:ln>
          <a:effectLst/>
        </p:spPr>
        <p:txBody>
          <a:bodyPr>
            <a:prstTxWarp prst="textNoShape">
              <a:avLst/>
            </a:prstTxWarp>
          </a:bodyPr>
          <a:lstStyle/>
          <a:p>
            <a:endParaRPr lang="fr-FR"/>
          </a:p>
        </p:txBody>
      </p:sp>
      <p:sp>
        <p:nvSpPr>
          <p:cNvPr id="25" name="Text Box 20"/>
          <p:cNvSpPr txBox="1">
            <a:spLocks noChangeArrowheads="1"/>
          </p:cNvSpPr>
          <p:nvPr/>
        </p:nvSpPr>
        <p:spPr bwMode="auto">
          <a:xfrm rot="1432119">
            <a:off x="3497816" y="4398874"/>
            <a:ext cx="730620" cy="337287"/>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400" b="1" dirty="0">
                <a:latin typeface="Arial Unicode MS" charset="0"/>
                <a:ea typeface="Arial Unicode MS" charset="0"/>
                <a:cs typeface="Arial Unicode MS" charset="0"/>
              </a:rPr>
              <a:t>1015</a:t>
            </a:r>
          </a:p>
        </p:txBody>
      </p:sp>
      <p:grpSp>
        <p:nvGrpSpPr>
          <p:cNvPr id="26" name="Group 75"/>
          <p:cNvGrpSpPr>
            <a:grpSpLocks/>
          </p:cNvGrpSpPr>
          <p:nvPr/>
        </p:nvGrpSpPr>
        <p:grpSpPr bwMode="auto">
          <a:xfrm>
            <a:off x="1174791" y="1313305"/>
            <a:ext cx="4342637" cy="3277257"/>
            <a:chOff x="-8" y="1"/>
            <a:chExt cx="3911" cy="3119"/>
          </a:xfrm>
        </p:grpSpPr>
        <p:sp>
          <p:nvSpPr>
            <p:cNvPr id="27" name="Freeform 13"/>
            <p:cNvSpPr>
              <a:spLocks/>
            </p:cNvSpPr>
            <p:nvPr/>
          </p:nvSpPr>
          <p:spPr bwMode="auto">
            <a:xfrm>
              <a:off x="-8" y="1"/>
              <a:ext cx="3911" cy="3119"/>
            </a:xfrm>
            <a:custGeom>
              <a:avLst/>
              <a:gdLst/>
              <a:ahLst/>
              <a:cxnLst>
                <a:cxn ang="0">
                  <a:pos x="0" y="889"/>
                </a:cxn>
                <a:cxn ang="0">
                  <a:pos x="267" y="996"/>
                </a:cxn>
                <a:cxn ang="0">
                  <a:pos x="532" y="996"/>
                </a:cxn>
                <a:cxn ang="0">
                  <a:pos x="1046" y="755"/>
                </a:cxn>
                <a:cxn ang="0">
                  <a:pos x="1544" y="1043"/>
                </a:cxn>
                <a:cxn ang="0">
                  <a:pos x="1610" y="1445"/>
                </a:cxn>
                <a:cxn ang="0">
                  <a:pos x="1676" y="1775"/>
                </a:cxn>
                <a:cxn ang="0">
                  <a:pos x="1772" y="2093"/>
                </a:cxn>
                <a:cxn ang="0">
                  <a:pos x="1910" y="2375"/>
                </a:cxn>
                <a:cxn ang="0">
                  <a:pos x="2144" y="2669"/>
                </a:cxn>
                <a:cxn ang="0">
                  <a:pos x="2541" y="2907"/>
                </a:cxn>
                <a:cxn ang="0">
                  <a:pos x="2822" y="3047"/>
                </a:cxn>
                <a:cxn ang="0">
                  <a:pos x="3092" y="3119"/>
                </a:cxn>
                <a:cxn ang="0">
                  <a:pos x="3335" y="3049"/>
                </a:cxn>
                <a:cxn ang="0">
                  <a:pos x="3583" y="2907"/>
                </a:cxn>
                <a:cxn ang="0">
                  <a:pos x="3679" y="2614"/>
                </a:cxn>
                <a:cxn ang="0">
                  <a:pos x="3631" y="2261"/>
                </a:cxn>
                <a:cxn ang="0">
                  <a:pos x="3721" y="1850"/>
                </a:cxn>
                <a:cxn ang="0">
                  <a:pos x="3873" y="1316"/>
                </a:cxn>
                <a:cxn ang="0">
                  <a:pos x="3835" y="996"/>
                </a:cxn>
                <a:cxn ang="0">
                  <a:pos x="3417" y="605"/>
                </a:cxn>
                <a:cxn ang="0">
                  <a:pos x="3189" y="356"/>
                </a:cxn>
                <a:cxn ang="0">
                  <a:pos x="3151" y="0"/>
                </a:cxn>
              </a:cxnLst>
              <a:rect l="0" t="0" r="r" b="b"/>
              <a:pathLst>
                <a:path w="3911" h="3119">
                  <a:moveTo>
                    <a:pt x="0" y="889"/>
                  </a:moveTo>
                  <a:cubicBezTo>
                    <a:pt x="89" y="934"/>
                    <a:pt x="178" y="979"/>
                    <a:pt x="267" y="996"/>
                  </a:cubicBezTo>
                  <a:cubicBezTo>
                    <a:pt x="355" y="1014"/>
                    <a:pt x="402" y="1036"/>
                    <a:pt x="532" y="996"/>
                  </a:cubicBezTo>
                  <a:cubicBezTo>
                    <a:pt x="662" y="956"/>
                    <a:pt x="877" y="747"/>
                    <a:pt x="1046" y="755"/>
                  </a:cubicBezTo>
                  <a:cubicBezTo>
                    <a:pt x="1215" y="763"/>
                    <a:pt x="1450" y="928"/>
                    <a:pt x="1544" y="1043"/>
                  </a:cubicBezTo>
                  <a:cubicBezTo>
                    <a:pt x="1638" y="1158"/>
                    <a:pt x="1588" y="1323"/>
                    <a:pt x="1610" y="1445"/>
                  </a:cubicBezTo>
                  <a:cubicBezTo>
                    <a:pt x="1632" y="1567"/>
                    <a:pt x="1649" y="1667"/>
                    <a:pt x="1676" y="1775"/>
                  </a:cubicBezTo>
                  <a:cubicBezTo>
                    <a:pt x="1703" y="1883"/>
                    <a:pt x="1733" y="1993"/>
                    <a:pt x="1772" y="2093"/>
                  </a:cubicBezTo>
                  <a:cubicBezTo>
                    <a:pt x="1811" y="2193"/>
                    <a:pt x="1848" y="2279"/>
                    <a:pt x="1910" y="2375"/>
                  </a:cubicBezTo>
                  <a:cubicBezTo>
                    <a:pt x="1972" y="2471"/>
                    <a:pt x="2039" y="2580"/>
                    <a:pt x="2144" y="2669"/>
                  </a:cubicBezTo>
                  <a:cubicBezTo>
                    <a:pt x="2249" y="2758"/>
                    <a:pt x="2428" y="2844"/>
                    <a:pt x="2541" y="2907"/>
                  </a:cubicBezTo>
                  <a:cubicBezTo>
                    <a:pt x="2654" y="2970"/>
                    <a:pt x="2730" y="3012"/>
                    <a:pt x="2822" y="3047"/>
                  </a:cubicBezTo>
                  <a:cubicBezTo>
                    <a:pt x="2914" y="3082"/>
                    <a:pt x="3007" y="3119"/>
                    <a:pt x="3092" y="3119"/>
                  </a:cubicBezTo>
                  <a:cubicBezTo>
                    <a:pt x="3177" y="3119"/>
                    <a:pt x="3253" y="3084"/>
                    <a:pt x="3335" y="3049"/>
                  </a:cubicBezTo>
                  <a:cubicBezTo>
                    <a:pt x="3417" y="3014"/>
                    <a:pt x="3526" y="2979"/>
                    <a:pt x="3583" y="2907"/>
                  </a:cubicBezTo>
                  <a:cubicBezTo>
                    <a:pt x="3640" y="2834"/>
                    <a:pt x="3671" y="2722"/>
                    <a:pt x="3679" y="2614"/>
                  </a:cubicBezTo>
                  <a:cubicBezTo>
                    <a:pt x="3687" y="2506"/>
                    <a:pt x="3624" y="2387"/>
                    <a:pt x="3631" y="2261"/>
                  </a:cubicBezTo>
                  <a:cubicBezTo>
                    <a:pt x="3638" y="2134"/>
                    <a:pt x="3680" y="2008"/>
                    <a:pt x="3721" y="1850"/>
                  </a:cubicBezTo>
                  <a:cubicBezTo>
                    <a:pt x="3761" y="1692"/>
                    <a:pt x="3854" y="1458"/>
                    <a:pt x="3873" y="1316"/>
                  </a:cubicBezTo>
                  <a:cubicBezTo>
                    <a:pt x="3892" y="1174"/>
                    <a:pt x="3911" y="1115"/>
                    <a:pt x="3835" y="996"/>
                  </a:cubicBezTo>
                  <a:cubicBezTo>
                    <a:pt x="3759" y="878"/>
                    <a:pt x="3524" y="712"/>
                    <a:pt x="3417" y="605"/>
                  </a:cubicBezTo>
                  <a:cubicBezTo>
                    <a:pt x="3310" y="498"/>
                    <a:pt x="3233" y="456"/>
                    <a:pt x="3189" y="356"/>
                  </a:cubicBezTo>
                  <a:cubicBezTo>
                    <a:pt x="3145" y="255"/>
                    <a:pt x="3157" y="59"/>
                    <a:pt x="3151" y="0"/>
                  </a:cubicBezTo>
                </a:path>
              </a:pathLst>
            </a:custGeom>
            <a:noFill/>
            <a:ln w="9525">
              <a:solidFill>
                <a:schemeClr val="tx1"/>
              </a:solidFill>
              <a:round/>
              <a:headEnd/>
              <a:tailEnd/>
            </a:ln>
            <a:effectLst/>
          </p:spPr>
          <p:txBody>
            <a:bodyPr>
              <a:prstTxWarp prst="textNoShape">
                <a:avLst/>
              </a:prstTxWarp>
            </a:bodyPr>
            <a:lstStyle/>
            <a:p>
              <a:endParaRPr lang="fr-FR"/>
            </a:p>
          </p:txBody>
        </p:sp>
        <p:sp>
          <p:nvSpPr>
            <p:cNvPr id="28" name="Text Box 27"/>
            <p:cNvSpPr txBox="1">
              <a:spLocks noChangeArrowheads="1"/>
            </p:cNvSpPr>
            <p:nvPr/>
          </p:nvSpPr>
          <p:spPr bwMode="auto">
            <a:xfrm rot="1630848">
              <a:off x="2210" y="2658"/>
              <a:ext cx="751" cy="321"/>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400" b="1" dirty="0">
                  <a:latin typeface="Arial Unicode MS" charset="0"/>
                  <a:ea typeface="Arial Unicode MS" charset="0"/>
                  <a:cs typeface="Arial Unicode MS" charset="0"/>
                </a:rPr>
                <a:t>1020</a:t>
              </a:r>
            </a:p>
          </p:txBody>
        </p:sp>
        <p:grpSp>
          <p:nvGrpSpPr>
            <p:cNvPr id="29" name="Group 46"/>
            <p:cNvGrpSpPr>
              <a:grpSpLocks/>
            </p:cNvGrpSpPr>
            <p:nvPr/>
          </p:nvGrpSpPr>
          <p:grpSpPr bwMode="auto">
            <a:xfrm>
              <a:off x="2123" y="871"/>
              <a:ext cx="653" cy="917"/>
              <a:chOff x="2123" y="871"/>
              <a:chExt cx="653" cy="917"/>
            </a:xfrm>
          </p:grpSpPr>
          <p:sp>
            <p:nvSpPr>
              <p:cNvPr id="33" name="Freeform 17"/>
              <p:cNvSpPr>
                <a:spLocks/>
              </p:cNvSpPr>
              <p:nvPr/>
            </p:nvSpPr>
            <p:spPr bwMode="auto">
              <a:xfrm>
                <a:off x="2287" y="871"/>
                <a:ext cx="489" cy="917"/>
              </a:xfrm>
              <a:custGeom>
                <a:avLst/>
                <a:gdLst/>
                <a:ahLst/>
                <a:cxnLst>
                  <a:cxn ang="0">
                    <a:pos x="1" y="169"/>
                  </a:cxn>
                  <a:cxn ang="0">
                    <a:pos x="41" y="297"/>
                  </a:cxn>
                  <a:cxn ang="0">
                    <a:pos x="81" y="473"/>
                  </a:cxn>
                  <a:cxn ang="0">
                    <a:pos x="153" y="801"/>
                  </a:cxn>
                  <a:cxn ang="0">
                    <a:pos x="441" y="872"/>
                  </a:cxn>
                  <a:cxn ang="0">
                    <a:pos x="441" y="531"/>
                  </a:cxn>
                  <a:cxn ang="0">
                    <a:pos x="214" y="115"/>
                  </a:cxn>
                  <a:cxn ang="0">
                    <a:pos x="49" y="9"/>
                  </a:cxn>
                  <a:cxn ang="0">
                    <a:pos x="1" y="169"/>
                  </a:cxn>
                </a:cxnLst>
                <a:rect l="0" t="0" r="r" b="b"/>
                <a:pathLst>
                  <a:path w="489" h="917">
                    <a:moveTo>
                      <a:pt x="1" y="169"/>
                    </a:moveTo>
                    <a:cubicBezTo>
                      <a:pt x="0" y="217"/>
                      <a:pt x="28" y="246"/>
                      <a:pt x="41" y="297"/>
                    </a:cubicBezTo>
                    <a:cubicBezTo>
                      <a:pt x="54" y="348"/>
                      <a:pt x="62" y="389"/>
                      <a:pt x="81" y="473"/>
                    </a:cubicBezTo>
                    <a:cubicBezTo>
                      <a:pt x="100" y="557"/>
                      <a:pt x="93" y="735"/>
                      <a:pt x="153" y="801"/>
                    </a:cubicBezTo>
                    <a:cubicBezTo>
                      <a:pt x="213" y="867"/>
                      <a:pt x="393" y="917"/>
                      <a:pt x="441" y="872"/>
                    </a:cubicBezTo>
                    <a:cubicBezTo>
                      <a:pt x="489" y="827"/>
                      <a:pt x="479" y="657"/>
                      <a:pt x="441" y="531"/>
                    </a:cubicBezTo>
                    <a:cubicBezTo>
                      <a:pt x="403" y="405"/>
                      <a:pt x="279" y="202"/>
                      <a:pt x="214" y="115"/>
                    </a:cubicBezTo>
                    <a:cubicBezTo>
                      <a:pt x="149" y="28"/>
                      <a:pt x="84" y="0"/>
                      <a:pt x="49" y="9"/>
                    </a:cubicBezTo>
                    <a:cubicBezTo>
                      <a:pt x="14" y="18"/>
                      <a:pt x="2" y="121"/>
                      <a:pt x="1" y="169"/>
                    </a:cubicBezTo>
                    <a:close/>
                  </a:path>
                </a:pathLst>
              </a:custGeom>
              <a:noFill/>
              <a:ln w="9525">
                <a:solidFill>
                  <a:schemeClr val="tx1"/>
                </a:solidFill>
                <a:round/>
                <a:headEnd/>
                <a:tailEnd/>
              </a:ln>
              <a:effectLst/>
            </p:spPr>
            <p:txBody>
              <a:bodyPr>
                <a:prstTxWarp prst="textNoShape">
                  <a:avLst/>
                </a:prstTxWarp>
              </a:bodyPr>
              <a:lstStyle/>
              <a:p>
                <a:endParaRPr lang="fr-FR"/>
              </a:p>
            </p:txBody>
          </p:sp>
          <p:sp>
            <p:nvSpPr>
              <p:cNvPr id="34" name="Text Box 39"/>
              <p:cNvSpPr txBox="1">
                <a:spLocks noChangeArrowheads="1"/>
              </p:cNvSpPr>
              <p:nvPr/>
            </p:nvSpPr>
            <p:spPr bwMode="auto">
              <a:xfrm rot="4559930">
                <a:off x="1934" y="1266"/>
                <a:ext cx="656" cy="277"/>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400" b="1" dirty="0">
                    <a:latin typeface="Arial Unicode MS" charset="0"/>
                    <a:ea typeface="Arial Unicode MS" charset="0"/>
                    <a:cs typeface="Arial Unicode MS" charset="0"/>
                  </a:rPr>
                  <a:t>1030</a:t>
                </a:r>
              </a:p>
            </p:txBody>
          </p:sp>
        </p:grpSp>
        <p:grpSp>
          <p:nvGrpSpPr>
            <p:cNvPr id="30" name="Group 44"/>
            <p:cNvGrpSpPr>
              <a:grpSpLocks/>
            </p:cNvGrpSpPr>
            <p:nvPr/>
          </p:nvGrpSpPr>
          <p:grpSpPr bwMode="auto">
            <a:xfrm>
              <a:off x="1" y="1"/>
              <a:ext cx="3246" cy="2408"/>
              <a:chOff x="1" y="1"/>
              <a:chExt cx="3396" cy="2919"/>
            </a:xfrm>
          </p:grpSpPr>
          <p:sp>
            <p:nvSpPr>
              <p:cNvPr id="31" name="Freeform 15"/>
              <p:cNvSpPr>
                <a:spLocks/>
              </p:cNvSpPr>
              <p:nvPr/>
            </p:nvSpPr>
            <p:spPr bwMode="auto">
              <a:xfrm>
                <a:off x="1" y="1"/>
                <a:ext cx="3396" cy="2919"/>
              </a:xfrm>
              <a:custGeom>
                <a:avLst/>
                <a:gdLst/>
                <a:ahLst/>
                <a:cxnLst>
                  <a:cxn ang="0">
                    <a:pos x="0" y="227"/>
                  </a:cxn>
                  <a:cxn ang="0">
                    <a:pos x="379" y="379"/>
                  </a:cxn>
                  <a:cxn ang="0">
                    <a:pos x="682" y="341"/>
                  </a:cxn>
                  <a:cxn ang="0">
                    <a:pos x="1137" y="303"/>
                  </a:cxn>
                  <a:cxn ang="0">
                    <a:pos x="1743" y="644"/>
                  </a:cxn>
                  <a:cxn ang="0">
                    <a:pos x="1894" y="1326"/>
                  </a:cxn>
                  <a:cxn ang="0">
                    <a:pos x="2008" y="2007"/>
                  </a:cxn>
                  <a:cxn ang="0">
                    <a:pos x="2046" y="2348"/>
                  </a:cxn>
                  <a:cxn ang="0">
                    <a:pos x="2303" y="2591"/>
                  </a:cxn>
                  <a:cxn ang="0">
                    <a:pos x="2599" y="2743"/>
                  </a:cxn>
                  <a:cxn ang="0">
                    <a:pos x="2871" y="2903"/>
                  </a:cxn>
                  <a:cxn ang="0">
                    <a:pos x="3106" y="2841"/>
                  </a:cxn>
                  <a:cxn ang="0">
                    <a:pos x="3167" y="2559"/>
                  </a:cxn>
                  <a:cxn ang="0">
                    <a:pos x="3223" y="1863"/>
                  </a:cxn>
                  <a:cxn ang="0">
                    <a:pos x="3351" y="1319"/>
                  </a:cxn>
                  <a:cxn ang="0">
                    <a:pos x="2955" y="833"/>
                  </a:cxn>
                  <a:cxn ang="0">
                    <a:pos x="2765" y="530"/>
                  </a:cxn>
                  <a:cxn ang="0">
                    <a:pos x="2462" y="303"/>
                  </a:cxn>
                  <a:cxn ang="0">
                    <a:pos x="1894" y="0"/>
                  </a:cxn>
                </a:cxnLst>
                <a:rect l="0" t="0" r="r" b="b"/>
                <a:pathLst>
                  <a:path w="3396" h="2919">
                    <a:moveTo>
                      <a:pt x="0" y="227"/>
                    </a:moveTo>
                    <a:cubicBezTo>
                      <a:pt x="132" y="293"/>
                      <a:pt x="265" y="360"/>
                      <a:pt x="379" y="379"/>
                    </a:cubicBezTo>
                    <a:cubicBezTo>
                      <a:pt x="493" y="398"/>
                      <a:pt x="556" y="354"/>
                      <a:pt x="682" y="341"/>
                    </a:cubicBezTo>
                    <a:cubicBezTo>
                      <a:pt x="808" y="328"/>
                      <a:pt x="960" y="253"/>
                      <a:pt x="1137" y="303"/>
                    </a:cubicBezTo>
                    <a:cubicBezTo>
                      <a:pt x="1314" y="353"/>
                      <a:pt x="1617" y="473"/>
                      <a:pt x="1743" y="644"/>
                    </a:cubicBezTo>
                    <a:cubicBezTo>
                      <a:pt x="1869" y="815"/>
                      <a:pt x="1850" y="1099"/>
                      <a:pt x="1894" y="1326"/>
                    </a:cubicBezTo>
                    <a:cubicBezTo>
                      <a:pt x="1938" y="1553"/>
                      <a:pt x="1983" y="1837"/>
                      <a:pt x="2008" y="2007"/>
                    </a:cubicBezTo>
                    <a:cubicBezTo>
                      <a:pt x="2033" y="2177"/>
                      <a:pt x="1997" y="2251"/>
                      <a:pt x="2046" y="2348"/>
                    </a:cubicBezTo>
                    <a:cubicBezTo>
                      <a:pt x="2095" y="2445"/>
                      <a:pt x="2211" y="2525"/>
                      <a:pt x="2303" y="2591"/>
                    </a:cubicBezTo>
                    <a:cubicBezTo>
                      <a:pt x="2395" y="2657"/>
                      <a:pt x="2504" y="2691"/>
                      <a:pt x="2599" y="2743"/>
                    </a:cubicBezTo>
                    <a:cubicBezTo>
                      <a:pt x="2694" y="2795"/>
                      <a:pt x="2787" y="2887"/>
                      <a:pt x="2871" y="2903"/>
                    </a:cubicBezTo>
                    <a:cubicBezTo>
                      <a:pt x="2955" y="2919"/>
                      <a:pt x="3057" y="2898"/>
                      <a:pt x="3106" y="2841"/>
                    </a:cubicBezTo>
                    <a:cubicBezTo>
                      <a:pt x="3155" y="2784"/>
                      <a:pt x="3148" y="2722"/>
                      <a:pt x="3167" y="2559"/>
                    </a:cubicBezTo>
                    <a:cubicBezTo>
                      <a:pt x="3186" y="2396"/>
                      <a:pt x="3192" y="2070"/>
                      <a:pt x="3223" y="1863"/>
                    </a:cubicBezTo>
                    <a:cubicBezTo>
                      <a:pt x="3254" y="1656"/>
                      <a:pt x="3396" y="1491"/>
                      <a:pt x="3351" y="1319"/>
                    </a:cubicBezTo>
                    <a:cubicBezTo>
                      <a:pt x="3306" y="1147"/>
                      <a:pt x="3053" y="964"/>
                      <a:pt x="2955" y="833"/>
                    </a:cubicBezTo>
                    <a:cubicBezTo>
                      <a:pt x="2857" y="702"/>
                      <a:pt x="2847" y="618"/>
                      <a:pt x="2765" y="530"/>
                    </a:cubicBezTo>
                    <a:cubicBezTo>
                      <a:pt x="2683" y="442"/>
                      <a:pt x="2607" y="391"/>
                      <a:pt x="2462" y="303"/>
                    </a:cubicBezTo>
                    <a:cubicBezTo>
                      <a:pt x="2317" y="215"/>
                      <a:pt x="2105" y="107"/>
                      <a:pt x="1894" y="0"/>
                    </a:cubicBezTo>
                  </a:path>
                </a:pathLst>
              </a:custGeom>
              <a:noFill/>
              <a:ln w="9525">
                <a:solidFill>
                  <a:schemeClr val="tx1"/>
                </a:solidFill>
                <a:round/>
                <a:headEnd/>
                <a:tailEnd/>
              </a:ln>
              <a:effectLst/>
            </p:spPr>
            <p:txBody>
              <a:bodyPr>
                <a:prstTxWarp prst="textNoShape">
                  <a:avLst/>
                </a:prstTxWarp>
              </a:bodyPr>
              <a:lstStyle/>
              <a:p>
                <a:endParaRPr lang="fr-FR"/>
              </a:p>
            </p:txBody>
          </p:sp>
          <p:sp>
            <p:nvSpPr>
              <p:cNvPr id="32" name="Text Box 41"/>
              <p:cNvSpPr txBox="1">
                <a:spLocks noChangeArrowheads="1"/>
              </p:cNvSpPr>
              <p:nvPr/>
            </p:nvSpPr>
            <p:spPr bwMode="auto">
              <a:xfrm rot="4797849">
                <a:off x="1778" y="1889"/>
                <a:ext cx="722" cy="29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400" b="1" dirty="0">
                    <a:latin typeface="Arial Unicode MS" charset="0"/>
                    <a:ea typeface="Arial Unicode MS" charset="0"/>
                    <a:cs typeface="Arial Unicode MS" charset="0"/>
                  </a:rPr>
                  <a:t>1025</a:t>
                </a:r>
              </a:p>
            </p:txBody>
          </p:sp>
        </p:grpSp>
      </p:grpSp>
      <p:grpSp>
        <p:nvGrpSpPr>
          <p:cNvPr id="35" name="Group 63"/>
          <p:cNvGrpSpPr>
            <a:grpSpLocks/>
          </p:cNvGrpSpPr>
          <p:nvPr/>
        </p:nvGrpSpPr>
        <p:grpSpPr bwMode="auto">
          <a:xfrm>
            <a:off x="1184785" y="2447053"/>
            <a:ext cx="5761684" cy="3204756"/>
            <a:chOff x="1" y="1080"/>
            <a:chExt cx="5189" cy="3050"/>
          </a:xfrm>
        </p:grpSpPr>
        <p:sp>
          <p:nvSpPr>
            <p:cNvPr id="36" name="Oval 50"/>
            <p:cNvSpPr>
              <a:spLocks noChangeArrowheads="1"/>
            </p:cNvSpPr>
            <p:nvPr/>
          </p:nvSpPr>
          <p:spPr bwMode="auto">
            <a:xfrm>
              <a:off x="2275" y="3136"/>
              <a:ext cx="64" cy="61"/>
            </a:xfrm>
            <a:prstGeom prst="ellipse">
              <a:avLst/>
            </a:prstGeom>
            <a:solidFill>
              <a:schemeClr val="tx2"/>
            </a:solidFill>
            <a:ln w="9525">
              <a:solidFill>
                <a:schemeClr val="tx1"/>
              </a:solidFill>
              <a:round/>
              <a:headEnd/>
              <a:tailEnd/>
            </a:ln>
            <a:effectLst/>
          </p:spPr>
          <p:txBody>
            <a:bodyPr wrap="none" anchor="ctr">
              <a:prstTxWarp prst="textNoShape">
                <a:avLst/>
              </a:prstTxWarp>
            </a:bodyPr>
            <a:lstStyle/>
            <a:p>
              <a:endParaRPr lang="fr-FR"/>
            </a:p>
          </p:txBody>
        </p:sp>
        <p:sp>
          <p:nvSpPr>
            <p:cNvPr id="37" name="Oval 51"/>
            <p:cNvSpPr>
              <a:spLocks noChangeArrowheads="1"/>
            </p:cNvSpPr>
            <p:nvPr/>
          </p:nvSpPr>
          <p:spPr bwMode="auto">
            <a:xfrm>
              <a:off x="1718" y="2889"/>
              <a:ext cx="64" cy="61"/>
            </a:xfrm>
            <a:prstGeom prst="ellipse">
              <a:avLst/>
            </a:prstGeom>
            <a:solidFill>
              <a:schemeClr val="tx2"/>
            </a:solidFill>
            <a:ln w="9525">
              <a:solidFill>
                <a:schemeClr val="tx1"/>
              </a:solidFill>
              <a:round/>
              <a:headEnd/>
              <a:tailEnd/>
            </a:ln>
            <a:effectLst/>
          </p:spPr>
          <p:txBody>
            <a:bodyPr wrap="none" anchor="ctr">
              <a:prstTxWarp prst="textNoShape">
                <a:avLst/>
              </a:prstTxWarp>
            </a:bodyPr>
            <a:lstStyle/>
            <a:p>
              <a:endParaRPr lang="fr-FR"/>
            </a:p>
          </p:txBody>
        </p:sp>
        <p:sp>
          <p:nvSpPr>
            <p:cNvPr id="38" name="Oval 52"/>
            <p:cNvSpPr>
              <a:spLocks noChangeArrowheads="1"/>
            </p:cNvSpPr>
            <p:nvPr/>
          </p:nvSpPr>
          <p:spPr bwMode="auto">
            <a:xfrm>
              <a:off x="2633" y="3477"/>
              <a:ext cx="64" cy="61"/>
            </a:xfrm>
            <a:prstGeom prst="ellipse">
              <a:avLst/>
            </a:prstGeom>
            <a:solidFill>
              <a:schemeClr val="tx2"/>
            </a:solidFill>
            <a:ln w="9525">
              <a:solidFill>
                <a:schemeClr val="tx1"/>
              </a:solidFill>
              <a:round/>
              <a:headEnd/>
              <a:tailEnd/>
            </a:ln>
            <a:effectLst/>
          </p:spPr>
          <p:txBody>
            <a:bodyPr wrap="none" anchor="ctr">
              <a:prstTxWarp prst="textNoShape">
                <a:avLst/>
              </a:prstTxWarp>
            </a:bodyPr>
            <a:lstStyle/>
            <a:p>
              <a:endParaRPr lang="fr-FR"/>
            </a:p>
          </p:txBody>
        </p:sp>
        <p:sp>
          <p:nvSpPr>
            <p:cNvPr id="39" name="Oval 53"/>
            <p:cNvSpPr>
              <a:spLocks noChangeArrowheads="1"/>
            </p:cNvSpPr>
            <p:nvPr/>
          </p:nvSpPr>
          <p:spPr bwMode="auto">
            <a:xfrm>
              <a:off x="3183" y="3659"/>
              <a:ext cx="64" cy="61"/>
            </a:xfrm>
            <a:prstGeom prst="ellipse">
              <a:avLst/>
            </a:prstGeom>
            <a:solidFill>
              <a:schemeClr val="tx2"/>
            </a:solidFill>
            <a:ln w="9525">
              <a:solidFill>
                <a:schemeClr val="tx1"/>
              </a:solidFill>
              <a:round/>
              <a:headEnd/>
              <a:tailEnd/>
            </a:ln>
            <a:effectLst/>
          </p:spPr>
          <p:txBody>
            <a:bodyPr wrap="none" anchor="ctr">
              <a:prstTxWarp prst="textNoShape">
                <a:avLst/>
              </a:prstTxWarp>
            </a:bodyPr>
            <a:lstStyle/>
            <a:p>
              <a:endParaRPr lang="fr-FR"/>
            </a:p>
          </p:txBody>
        </p:sp>
        <p:sp>
          <p:nvSpPr>
            <p:cNvPr id="40" name="Oval 54"/>
            <p:cNvSpPr>
              <a:spLocks noChangeArrowheads="1"/>
            </p:cNvSpPr>
            <p:nvPr/>
          </p:nvSpPr>
          <p:spPr bwMode="auto">
            <a:xfrm>
              <a:off x="4168" y="3349"/>
              <a:ext cx="64" cy="61"/>
            </a:xfrm>
            <a:prstGeom prst="ellipse">
              <a:avLst/>
            </a:prstGeom>
            <a:solidFill>
              <a:schemeClr val="tx2"/>
            </a:solidFill>
            <a:ln w="9525">
              <a:solidFill>
                <a:schemeClr val="tx1"/>
              </a:solidFill>
              <a:round/>
              <a:headEnd/>
              <a:tailEnd/>
            </a:ln>
            <a:effectLst/>
          </p:spPr>
          <p:txBody>
            <a:bodyPr wrap="none" anchor="ctr">
              <a:prstTxWarp prst="textNoShape">
                <a:avLst/>
              </a:prstTxWarp>
            </a:bodyPr>
            <a:lstStyle/>
            <a:p>
              <a:endParaRPr lang="fr-FR"/>
            </a:p>
          </p:txBody>
        </p:sp>
        <p:sp>
          <p:nvSpPr>
            <p:cNvPr id="41" name="Oval 55"/>
            <p:cNvSpPr>
              <a:spLocks noChangeArrowheads="1"/>
            </p:cNvSpPr>
            <p:nvPr/>
          </p:nvSpPr>
          <p:spPr bwMode="auto">
            <a:xfrm>
              <a:off x="4736" y="3599"/>
              <a:ext cx="64" cy="61"/>
            </a:xfrm>
            <a:prstGeom prst="ellipse">
              <a:avLst/>
            </a:prstGeom>
            <a:solidFill>
              <a:schemeClr val="tx2"/>
            </a:solidFill>
            <a:ln w="9525">
              <a:solidFill>
                <a:schemeClr val="tx1"/>
              </a:solidFill>
              <a:round/>
              <a:headEnd/>
              <a:tailEnd/>
            </a:ln>
            <a:effectLst/>
          </p:spPr>
          <p:txBody>
            <a:bodyPr wrap="none" anchor="ctr">
              <a:prstTxWarp prst="textNoShape">
                <a:avLst/>
              </a:prstTxWarp>
            </a:bodyPr>
            <a:lstStyle/>
            <a:p>
              <a:endParaRPr lang="fr-FR"/>
            </a:p>
          </p:txBody>
        </p:sp>
        <p:sp>
          <p:nvSpPr>
            <p:cNvPr id="42" name="Oval 56"/>
            <p:cNvSpPr>
              <a:spLocks noChangeArrowheads="1"/>
            </p:cNvSpPr>
            <p:nvPr/>
          </p:nvSpPr>
          <p:spPr bwMode="auto">
            <a:xfrm>
              <a:off x="5126" y="4069"/>
              <a:ext cx="64" cy="61"/>
            </a:xfrm>
            <a:prstGeom prst="ellipse">
              <a:avLst/>
            </a:prstGeom>
            <a:solidFill>
              <a:schemeClr val="tx2"/>
            </a:solidFill>
            <a:ln w="9525">
              <a:solidFill>
                <a:schemeClr val="tx1"/>
              </a:solidFill>
              <a:round/>
              <a:headEnd/>
              <a:tailEnd/>
            </a:ln>
            <a:effectLst/>
          </p:spPr>
          <p:txBody>
            <a:bodyPr wrap="none" anchor="ctr">
              <a:prstTxWarp prst="textNoShape">
                <a:avLst/>
              </a:prstTxWarp>
            </a:bodyPr>
            <a:lstStyle/>
            <a:p>
              <a:endParaRPr lang="fr-FR"/>
            </a:p>
          </p:txBody>
        </p:sp>
        <p:sp>
          <p:nvSpPr>
            <p:cNvPr id="43" name="Oval 57"/>
            <p:cNvSpPr>
              <a:spLocks noChangeArrowheads="1"/>
            </p:cNvSpPr>
            <p:nvPr/>
          </p:nvSpPr>
          <p:spPr bwMode="auto">
            <a:xfrm>
              <a:off x="467" y="1531"/>
              <a:ext cx="64" cy="61"/>
            </a:xfrm>
            <a:prstGeom prst="ellipse">
              <a:avLst/>
            </a:prstGeom>
            <a:solidFill>
              <a:schemeClr val="tx2"/>
            </a:solidFill>
            <a:ln w="9525">
              <a:solidFill>
                <a:schemeClr val="tx1"/>
              </a:solidFill>
              <a:round/>
              <a:headEnd/>
              <a:tailEnd/>
            </a:ln>
            <a:effectLst/>
          </p:spPr>
          <p:txBody>
            <a:bodyPr wrap="none" anchor="ctr">
              <a:prstTxWarp prst="textNoShape">
                <a:avLst/>
              </a:prstTxWarp>
            </a:bodyPr>
            <a:lstStyle/>
            <a:p>
              <a:endParaRPr lang="fr-FR"/>
            </a:p>
          </p:txBody>
        </p:sp>
        <p:sp>
          <p:nvSpPr>
            <p:cNvPr id="44" name="Oval 58"/>
            <p:cNvSpPr>
              <a:spLocks noChangeArrowheads="1"/>
            </p:cNvSpPr>
            <p:nvPr/>
          </p:nvSpPr>
          <p:spPr bwMode="auto">
            <a:xfrm>
              <a:off x="936" y="1080"/>
              <a:ext cx="64" cy="61"/>
            </a:xfrm>
            <a:prstGeom prst="ellipse">
              <a:avLst/>
            </a:prstGeom>
            <a:solidFill>
              <a:schemeClr val="tx2"/>
            </a:solidFill>
            <a:ln w="9525">
              <a:solidFill>
                <a:schemeClr val="tx1"/>
              </a:solidFill>
              <a:round/>
              <a:headEnd/>
              <a:tailEnd/>
            </a:ln>
            <a:effectLst/>
          </p:spPr>
          <p:txBody>
            <a:bodyPr wrap="none" anchor="ctr">
              <a:prstTxWarp prst="textNoShape">
                <a:avLst/>
              </a:prstTxWarp>
            </a:bodyPr>
            <a:lstStyle/>
            <a:p>
              <a:endParaRPr lang="fr-FR"/>
            </a:p>
          </p:txBody>
        </p:sp>
        <p:sp>
          <p:nvSpPr>
            <p:cNvPr id="45" name="Oval 59"/>
            <p:cNvSpPr>
              <a:spLocks noChangeArrowheads="1"/>
            </p:cNvSpPr>
            <p:nvPr/>
          </p:nvSpPr>
          <p:spPr bwMode="auto">
            <a:xfrm>
              <a:off x="1342" y="1430"/>
              <a:ext cx="64" cy="61"/>
            </a:xfrm>
            <a:prstGeom prst="ellipse">
              <a:avLst/>
            </a:prstGeom>
            <a:solidFill>
              <a:schemeClr val="tx2"/>
            </a:solidFill>
            <a:ln w="9525">
              <a:solidFill>
                <a:schemeClr val="tx1"/>
              </a:solidFill>
              <a:round/>
              <a:headEnd/>
              <a:tailEnd/>
            </a:ln>
            <a:effectLst/>
          </p:spPr>
          <p:txBody>
            <a:bodyPr wrap="none" anchor="ctr">
              <a:prstTxWarp prst="textNoShape">
                <a:avLst/>
              </a:prstTxWarp>
            </a:bodyPr>
            <a:lstStyle/>
            <a:p>
              <a:endParaRPr lang="fr-FR"/>
            </a:p>
          </p:txBody>
        </p:sp>
        <p:sp>
          <p:nvSpPr>
            <p:cNvPr id="46" name="Oval 60"/>
            <p:cNvSpPr>
              <a:spLocks noChangeArrowheads="1"/>
            </p:cNvSpPr>
            <p:nvPr/>
          </p:nvSpPr>
          <p:spPr bwMode="auto">
            <a:xfrm>
              <a:off x="3562" y="3404"/>
              <a:ext cx="64" cy="61"/>
            </a:xfrm>
            <a:prstGeom prst="ellipse">
              <a:avLst/>
            </a:prstGeom>
            <a:solidFill>
              <a:schemeClr val="tx2"/>
            </a:solidFill>
            <a:ln w="9525">
              <a:solidFill>
                <a:schemeClr val="tx1"/>
              </a:solidFill>
              <a:round/>
              <a:headEnd/>
              <a:tailEnd/>
            </a:ln>
            <a:effectLst/>
          </p:spPr>
          <p:txBody>
            <a:bodyPr wrap="none" anchor="ctr">
              <a:prstTxWarp prst="textNoShape">
                <a:avLst/>
              </a:prstTxWarp>
            </a:bodyPr>
            <a:lstStyle/>
            <a:p>
              <a:endParaRPr lang="fr-FR"/>
            </a:p>
          </p:txBody>
        </p:sp>
        <p:sp>
          <p:nvSpPr>
            <p:cNvPr id="47" name="Oval 61"/>
            <p:cNvSpPr>
              <a:spLocks noChangeArrowheads="1"/>
            </p:cNvSpPr>
            <p:nvPr/>
          </p:nvSpPr>
          <p:spPr bwMode="auto">
            <a:xfrm>
              <a:off x="1" y="1399"/>
              <a:ext cx="64" cy="61"/>
            </a:xfrm>
            <a:prstGeom prst="ellipse">
              <a:avLst/>
            </a:prstGeom>
            <a:solidFill>
              <a:schemeClr val="tx2"/>
            </a:solidFill>
            <a:ln w="9525">
              <a:solidFill>
                <a:schemeClr val="tx1"/>
              </a:solidFill>
              <a:round/>
              <a:headEnd/>
              <a:tailEnd/>
            </a:ln>
            <a:effectLst/>
          </p:spPr>
          <p:txBody>
            <a:bodyPr wrap="none" anchor="ctr">
              <a:prstTxWarp prst="textNoShape">
                <a:avLst/>
              </a:prstTxWarp>
            </a:bodyPr>
            <a:lstStyle/>
            <a:p>
              <a:endParaRPr lang="fr-FR"/>
            </a:p>
          </p:txBody>
        </p:sp>
        <p:sp>
          <p:nvSpPr>
            <p:cNvPr id="48" name="Oval 62"/>
            <p:cNvSpPr>
              <a:spLocks noChangeArrowheads="1"/>
            </p:cNvSpPr>
            <p:nvPr/>
          </p:nvSpPr>
          <p:spPr bwMode="auto">
            <a:xfrm>
              <a:off x="4823" y="3841"/>
              <a:ext cx="64" cy="61"/>
            </a:xfrm>
            <a:prstGeom prst="ellipse">
              <a:avLst/>
            </a:prstGeom>
            <a:solidFill>
              <a:schemeClr val="tx2"/>
            </a:solidFill>
            <a:ln w="9525">
              <a:solidFill>
                <a:schemeClr val="tx1"/>
              </a:solidFill>
              <a:round/>
              <a:headEnd/>
              <a:tailEnd/>
            </a:ln>
            <a:effectLst/>
          </p:spPr>
          <p:txBody>
            <a:bodyPr wrap="none" anchor="ctr">
              <a:prstTxWarp prst="textNoShape">
                <a:avLst/>
              </a:prstTxWarp>
            </a:bodyPr>
            <a:lstStyle/>
            <a:p>
              <a:endParaRPr lang="fr-FR"/>
            </a:p>
          </p:txBody>
        </p:sp>
      </p:grpSp>
      <p:sp>
        <p:nvSpPr>
          <p:cNvPr id="49" name="Text Box 65"/>
          <p:cNvSpPr txBox="1">
            <a:spLocks noChangeArrowheads="1"/>
          </p:cNvSpPr>
          <p:nvPr/>
        </p:nvSpPr>
        <p:spPr bwMode="auto">
          <a:xfrm>
            <a:off x="3795392" y="2488445"/>
            <a:ext cx="434152" cy="52322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2800" b="1" dirty="0">
                <a:solidFill>
                  <a:schemeClr val="accent1"/>
                </a:solidFill>
                <a:effectLst>
                  <a:outerShdw blurRad="38100" dist="38100" dir="2700000" algn="tl">
                    <a:srgbClr val="DDDDDD"/>
                  </a:outerShdw>
                </a:effectLst>
                <a:latin typeface="Arial" charset="0"/>
              </a:rPr>
              <a:t>A</a:t>
            </a:r>
          </a:p>
        </p:txBody>
      </p:sp>
      <p:sp>
        <p:nvSpPr>
          <p:cNvPr id="50" name="Text Box 73"/>
          <p:cNvSpPr txBox="1">
            <a:spLocks noChangeArrowheads="1"/>
          </p:cNvSpPr>
          <p:nvPr/>
        </p:nvSpPr>
        <p:spPr bwMode="auto">
          <a:xfrm rot="3723324">
            <a:off x="5397079" y="2931161"/>
            <a:ext cx="2691525" cy="584776"/>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fr-FR" sz="1600" b="1" dirty="0">
                <a:solidFill>
                  <a:schemeClr val="tx1">
                    <a:lumMod val="65000"/>
                    <a:lumOff val="35000"/>
                  </a:schemeClr>
                </a:solidFill>
                <a:effectLst>
                  <a:outerShdw blurRad="38100" dist="38100" dir="2700000" algn="tl">
                    <a:srgbClr val="DDDDDD"/>
                  </a:outerShdw>
                </a:effectLst>
                <a:latin typeface="Arial" charset="0"/>
              </a:rPr>
              <a:t>MARAIS BAROMETRIQUE</a:t>
            </a:r>
          </a:p>
        </p:txBody>
      </p:sp>
      <p:sp>
        <p:nvSpPr>
          <p:cNvPr id="51"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4/  PRESSION ATMOSPHERIQUE</a:t>
            </a:r>
          </a:p>
        </p:txBody>
      </p:sp>
      <p:sp>
        <p:nvSpPr>
          <p:cNvPr id="52" name="ZoneTexte 51"/>
          <p:cNvSpPr txBox="1"/>
          <p:nvPr/>
        </p:nvSpPr>
        <p:spPr>
          <a:xfrm>
            <a:off x="0" y="622300"/>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Variation de la pression au sol</a:t>
            </a:r>
          </a:p>
        </p:txBody>
      </p:sp>
      <p:grpSp>
        <p:nvGrpSpPr>
          <p:cNvPr id="53" name="Grouper 52"/>
          <p:cNvGrpSpPr/>
          <p:nvPr/>
        </p:nvGrpSpPr>
        <p:grpSpPr>
          <a:xfrm>
            <a:off x="5811675" y="1249805"/>
            <a:ext cx="2211415" cy="3511770"/>
            <a:chOff x="5811675" y="1249805"/>
            <a:chExt cx="2211415" cy="3511770"/>
          </a:xfrm>
        </p:grpSpPr>
        <p:grpSp>
          <p:nvGrpSpPr>
            <p:cNvPr id="54" name="Group 48"/>
            <p:cNvGrpSpPr>
              <a:grpSpLocks/>
            </p:cNvGrpSpPr>
            <p:nvPr/>
          </p:nvGrpSpPr>
          <p:grpSpPr bwMode="auto">
            <a:xfrm>
              <a:off x="6875406" y="2359020"/>
              <a:ext cx="1097944" cy="825880"/>
              <a:chOff x="5256" y="1033"/>
              <a:chExt cx="478" cy="559"/>
            </a:xfrm>
          </p:grpSpPr>
          <p:sp>
            <p:nvSpPr>
              <p:cNvPr id="58" name="Freeform 19"/>
              <p:cNvSpPr>
                <a:spLocks/>
              </p:cNvSpPr>
              <p:nvPr/>
            </p:nvSpPr>
            <p:spPr bwMode="auto">
              <a:xfrm>
                <a:off x="5256" y="1033"/>
                <a:ext cx="368" cy="559"/>
              </a:xfrm>
              <a:custGeom>
                <a:avLst/>
                <a:gdLst/>
                <a:ahLst/>
                <a:cxnLst>
                  <a:cxn ang="0">
                    <a:pos x="0" y="111"/>
                  </a:cxn>
                  <a:cxn ang="0">
                    <a:pos x="104" y="255"/>
                  </a:cxn>
                  <a:cxn ang="0">
                    <a:pos x="152" y="479"/>
                  </a:cxn>
                  <a:cxn ang="0">
                    <a:pos x="337" y="533"/>
                  </a:cxn>
                  <a:cxn ang="0">
                    <a:pos x="337" y="324"/>
                  </a:cxn>
                  <a:cxn ang="0">
                    <a:pos x="182" y="69"/>
                  </a:cxn>
                  <a:cxn ang="0">
                    <a:pos x="40" y="7"/>
                  </a:cxn>
                  <a:cxn ang="0">
                    <a:pos x="0" y="111"/>
                  </a:cxn>
                </a:cxnLst>
                <a:rect l="0" t="0" r="r" b="b"/>
                <a:pathLst>
                  <a:path w="368" h="559">
                    <a:moveTo>
                      <a:pt x="0" y="111"/>
                    </a:moveTo>
                    <a:cubicBezTo>
                      <a:pt x="4" y="157"/>
                      <a:pt x="79" y="194"/>
                      <a:pt x="104" y="255"/>
                    </a:cubicBezTo>
                    <a:cubicBezTo>
                      <a:pt x="129" y="316"/>
                      <a:pt x="113" y="433"/>
                      <a:pt x="152" y="479"/>
                    </a:cubicBezTo>
                    <a:cubicBezTo>
                      <a:pt x="191" y="525"/>
                      <a:pt x="306" y="559"/>
                      <a:pt x="337" y="533"/>
                    </a:cubicBezTo>
                    <a:cubicBezTo>
                      <a:pt x="368" y="507"/>
                      <a:pt x="363" y="402"/>
                      <a:pt x="337" y="324"/>
                    </a:cubicBezTo>
                    <a:cubicBezTo>
                      <a:pt x="311" y="247"/>
                      <a:pt x="231" y="122"/>
                      <a:pt x="182" y="69"/>
                    </a:cubicBezTo>
                    <a:cubicBezTo>
                      <a:pt x="133" y="16"/>
                      <a:pt x="70" y="0"/>
                      <a:pt x="40" y="7"/>
                    </a:cubicBezTo>
                    <a:cubicBezTo>
                      <a:pt x="10" y="14"/>
                      <a:pt x="8" y="89"/>
                      <a:pt x="0" y="111"/>
                    </a:cubicBezTo>
                    <a:close/>
                  </a:path>
                </a:pathLst>
              </a:custGeom>
              <a:noFill/>
              <a:ln w="9525">
                <a:solidFill>
                  <a:schemeClr val="tx1"/>
                </a:solidFill>
                <a:round/>
                <a:headEnd/>
                <a:tailEnd/>
              </a:ln>
              <a:effectLst/>
            </p:spPr>
            <p:txBody>
              <a:bodyPr>
                <a:prstTxWarp prst="textNoShape">
                  <a:avLst/>
                </a:prstTxWarp>
              </a:bodyPr>
              <a:lstStyle/>
              <a:p>
                <a:endParaRPr lang="fr-FR"/>
              </a:p>
            </p:txBody>
          </p:sp>
          <p:sp>
            <p:nvSpPr>
              <p:cNvPr id="59" name="Text Box 37"/>
              <p:cNvSpPr txBox="1">
                <a:spLocks noChangeArrowheads="1"/>
              </p:cNvSpPr>
              <p:nvPr/>
            </p:nvSpPr>
            <p:spPr bwMode="auto">
              <a:xfrm rot="2624216">
                <a:off x="5289" y="1287"/>
                <a:ext cx="445" cy="208"/>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400" b="1" dirty="0">
                    <a:latin typeface="Arial Unicode MS" charset="0"/>
                    <a:ea typeface="Arial Unicode MS" charset="0"/>
                    <a:cs typeface="Arial Unicode MS" charset="0"/>
                  </a:rPr>
                  <a:t>1020</a:t>
                </a:r>
              </a:p>
            </p:txBody>
          </p:sp>
        </p:grpSp>
        <p:grpSp>
          <p:nvGrpSpPr>
            <p:cNvPr id="55" name="Grouper 54"/>
            <p:cNvGrpSpPr/>
            <p:nvPr/>
          </p:nvGrpSpPr>
          <p:grpSpPr>
            <a:xfrm>
              <a:off x="5811675" y="1249805"/>
              <a:ext cx="2211415" cy="3511770"/>
              <a:chOff x="5811675" y="1249805"/>
              <a:chExt cx="2211415" cy="3511770"/>
            </a:xfrm>
          </p:grpSpPr>
          <p:sp>
            <p:nvSpPr>
              <p:cNvPr id="56" name="Freeform 9"/>
              <p:cNvSpPr>
                <a:spLocks/>
              </p:cNvSpPr>
              <p:nvPr/>
            </p:nvSpPr>
            <p:spPr bwMode="auto">
              <a:xfrm rot="10800000">
                <a:off x="5811675" y="1249805"/>
                <a:ext cx="2211415" cy="3511770"/>
              </a:xfrm>
              <a:custGeom>
                <a:avLst/>
                <a:gdLst/>
                <a:ahLst/>
                <a:cxnLst>
                  <a:cxn ang="0">
                    <a:pos x="0" y="0"/>
                  </a:cxn>
                  <a:cxn ang="0">
                    <a:pos x="379" y="38"/>
                  </a:cxn>
                  <a:cxn ang="0">
                    <a:pos x="644" y="114"/>
                  </a:cxn>
                  <a:cxn ang="0">
                    <a:pos x="831" y="212"/>
                  </a:cxn>
                  <a:cxn ang="0">
                    <a:pos x="1039" y="508"/>
                  </a:cxn>
                  <a:cxn ang="0">
                    <a:pos x="1191" y="828"/>
                  </a:cxn>
                  <a:cxn ang="0">
                    <a:pos x="1326" y="1212"/>
                  </a:cxn>
                  <a:cxn ang="0">
                    <a:pos x="1099" y="1743"/>
                  </a:cxn>
                  <a:cxn ang="0">
                    <a:pos x="687" y="1780"/>
                  </a:cxn>
                  <a:cxn ang="0">
                    <a:pos x="287" y="1692"/>
                  </a:cxn>
                  <a:cxn ang="0">
                    <a:pos x="15" y="1492"/>
                  </a:cxn>
                </a:cxnLst>
                <a:rect l="0" t="0" r="r" b="b"/>
                <a:pathLst>
                  <a:path w="1341" h="1838">
                    <a:moveTo>
                      <a:pt x="0" y="0"/>
                    </a:moveTo>
                    <a:cubicBezTo>
                      <a:pt x="136" y="9"/>
                      <a:pt x="272" y="19"/>
                      <a:pt x="379" y="38"/>
                    </a:cubicBezTo>
                    <a:cubicBezTo>
                      <a:pt x="486" y="57"/>
                      <a:pt x="569" y="85"/>
                      <a:pt x="644" y="114"/>
                    </a:cubicBezTo>
                    <a:cubicBezTo>
                      <a:pt x="719" y="143"/>
                      <a:pt x="765" y="146"/>
                      <a:pt x="831" y="212"/>
                    </a:cubicBezTo>
                    <a:cubicBezTo>
                      <a:pt x="897" y="278"/>
                      <a:pt x="979" y="405"/>
                      <a:pt x="1039" y="508"/>
                    </a:cubicBezTo>
                    <a:cubicBezTo>
                      <a:pt x="1099" y="611"/>
                      <a:pt x="1143" y="711"/>
                      <a:pt x="1191" y="828"/>
                    </a:cubicBezTo>
                    <a:cubicBezTo>
                      <a:pt x="1239" y="945"/>
                      <a:pt x="1341" y="1060"/>
                      <a:pt x="1326" y="1212"/>
                    </a:cubicBezTo>
                    <a:cubicBezTo>
                      <a:pt x="1311" y="1364"/>
                      <a:pt x="1205" y="1648"/>
                      <a:pt x="1099" y="1743"/>
                    </a:cubicBezTo>
                    <a:cubicBezTo>
                      <a:pt x="993" y="1838"/>
                      <a:pt x="822" y="1788"/>
                      <a:pt x="687" y="1780"/>
                    </a:cubicBezTo>
                    <a:cubicBezTo>
                      <a:pt x="552" y="1772"/>
                      <a:pt x="399" y="1740"/>
                      <a:pt x="287" y="1692"/>
                    </a:cubicBezTo>
                    <a:cubicBezTo>
                      <a:pt x="175" y="1644"/>
                      <a:pt x="72" y="1534"/>
                      <a:pt x="15" y="1492"/>
                    </a:cubicBezTo>
                  </a:path>
                </a:pathLst>
              </a:custGeom>
              <a:noFill/>
              <a:ln w="9525">
                <a:solidFill>
                  <a:schemeClr val="tx1"/>
                </a:solidFill>
                <a:round/>
                <a:headEnd/>
                <a:tailEnd/>
              </a:ln>
              <a:effectLst/>
            </p:spPr>
            <p:txBody>
              <a:bodyPr>
                <a:prstTxWarp prst="textNoShape">
                  <a:avLst/>
                </a:prstTxWarp>
              </a:bodyPr>
              <a:lstStyle/>
              <a:p>
                <a:endParaRPr lang="fr-FR"/>
              </a:p>
            </p:txBody>
          </p:sp>
          <p:sp>
            <p:nvSpPr>
              <p:cNvPr id="57" name="Text Box 20"/>
              <p:cNvSpPr txBox="1">
                <a:spLocks noChangeArrowheads="1"/>
              </p:cNvSpPr>
              <p:nvPr/>
            </p:nvSpPr>
            <p:spPr bwMode="auto">
              <a:xfrm rot="476285">
                <a:off x="7183207" y="4405651"/>
                <a:ext cx="730620" cy="337287"/>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400" b="1" dirty="0">
                    <a:latin typeface="Arial Unicode MS" charset="0"/>
                    <a:ea typeface="Arial Unicode MS" charset="0"/>
                    <a:cs typeface="Arial Unicode MS" charset="0"/>
                  </a:rPr>
                  <a:t>1015</a:t>
                </a:r>
              </a:p>
            </p:txBody>
          </p:sp>
        </p:grpSp>
      </p:grpSp>
      <p:sp>
        <p:nvSpPr>
          <p:cNvPr id="60" name="AutoShape 3"/>
          <p:cNvSpPr>
            <a:spLocks noChangeArrowheads="1"/>
          </p:cNvSpPr>
          <p:nvPr/>
        </p:nvSpPr>
        <p:spPr bwMode="auto">
          <a:xfrm>
            <a:off x="2608482" y="6215461"/>
            <a:ext cx="4171882" cy="362878"/>
          </a:xfrm>
          <a:prstGeom prst="roundRect">
            <a:avLst>
              <a:gd name="adj" fmla="val 16667"/>
            </a:avLst>
          </a:prstGeom>
          <a:solidFill>
            <a:schemeClr val="bg1"/>
          </a:solidFill>
          <a:ln w="9525">
            <a:solidFill>
              <a:schemeClr val="tx1"/>
            </a:solidFill>
            <a:round/>
            <a:headEnd/>
            <a:tailEnd/>
          </a:ln>
          <a:effectLst>
            <a:outerShdw blurRad="50800" dist="38100" dir="2700000">
              <a:schemeClr val="tx1">
                <a:lumMod val="95000"/>
                <a:lumOff val="5000"/>
                <a:alpha val="72000"/>
              </a:schemeClr>
            </a:outerShdw>
          </a:effectLst>
        </p:spPr>
        <p:txBody>
          <a:bodyPr wrap="square">
            <a:prstTxWarp prst="textNoShape">
              <a:avLst/>
            </a:prstTxWarp>
            <a:spAutoFit/>
          </a:bodyPr>
          <a:lstStyle/>
          <a:p>
            <a:pPr algn="ctr">
              <a:spcBef>
                <a:spcPct val="50000"/>
              </a:spcBef>
            </a:pPr>
            <a:r>
              <a:rPr lang="fr-FR" sz="1400" b="1" dirty="0">
                <a:latin typeface="+mj-lt"/>
              </a:rPr>
              <a:t>Isobare</a:t>
            </a:r>
            <a:r>
              <a:rPr lang="fr-FR" sz="1400" dirty="0">
                <a:latin typeface="+mj-lt"/>
              </a:rPr>
              <a:t> : Ligne d’égale pression atmosphérique.</a:t>
            </a:r>
          </a:p>
        </p:txBody>
      </p:sp>
      <p:sp>
        <p:nvSpPr>
          <p:cNvPr id="61" name="AutoShape 3"/>
          <p:cNvSpPr>
            <a:spLocks noChangeArrowheads="1"/>
          </p:cNvSpPr>
          <p:nvPr/>
        </p:nvSpPr>
        <p:spPr bwMode="auto">
          <a:xfrm>
            <a:off x="1402992" y="6215461"/>
            <a:ext cx="6325107" cy="340519"/>
          </a:xfrm>
          <a:prstGeom prst="roundRect">
            <a:avLst>
              <a:gd name="adj" fmla="val 16667"/>
            </a:avLst>
          </a:prstGeom>
          <a:solidFill>
            <a:schemeClr val="bg1"/>
          </a:solidFill>
          <a:ln w="9525">
            <a:solidFill>
              <a:schemeClr val="tx1"/>
            </a:solidFill>
            <a:round/>
            <a:headEnd/>
            <a:tailEnd/>
          </a:ln>
          <a:effectLst>
            <a:outerShdw blurRad="50800" dist="38100" dir="2700000">
              <a:schemeClr val="tx1">
                <a:lumMod val="95000"/>
                <a:lumOff val="5000"/>
                <a:alpha val="72000"/>
              </a:schemeClr>
            </a:outerShdw>
          </a:effectLst>
        </p:spPr>
        <p:txBody>
          <a:bodyPr wrap="square">
            <a:prstTxWarp prst="textNoShape">
              <a:avLst/>
            </a:prstTxWarp>
            <a:spAutoFit/>
          </a:bodyPr>
          <a:lstStyle/>
          <a:p>
            <a:pPr lvl="0" algn="ctr"/>
            <a:r>
              <a:rPr lang="fr-FR" sz="1400" b="1" dirty="0">
                <a:latin typeface="+mj-lt"/>
              </a:rPr>
              <a:t>Anticyclone</a:t>
            </a:r>
            <a:r>
              <a:rPr lang="fr-FR" sz="1400" dirty="0">
                <a:latin typeface="+mj-lt"/>
              </a:rPr>
              <a:t> :  Suite d’isobares fermées dont la cote </a:t>
            </a:r>
            <a:r>
              <a:rPr lang="fr-FR" sz="1400" b="1" dirty="0">
                <a:latin typeface="+mj-lt"/>
              </a:rPr>
              <a:t>croît</a:t>
            </a:r>
            <a:r>
              <a:rPr lang="fr-FR" sz="1400" dirty="0">
                <a:latin typeface="+mj-lt"/>
              </a:rPr>
              <a:t> vers l’intérieur.</a:t>
            </a:r>
          </a:p>
        </p:txBody>
      </p:sp>
      <p:sp>
        <p:nvSpPr>
          <p:cNvPr id="62" name="AutoShape 3"/>
          <p:cNvSpPr>
            <a:spLocks noChangeArrowheads="1"/>
          </p:cNvSpPr>
          <p:nvPr/>
        </p:nvSpPr>
        <p:spPr bwMode="auto">
          <a:xfrm>
            <a:off x="1405914" y="6215461"/>
            <a:ext cx="6325110" cy="340519"/>
          </a:xfrm>
          <a:prstGeom prst="roundRect">
            <a:avLst>
              <a:gd name="adj" fmla="val 16667"/>
            </a:avLst>
          </a:prstGeom>
          <a:solidFill>
            <a:schemeClr val="bg1"/>
          </a:solidFill>
          <a:ln w="9525">
            <a:solidFill>
              <a:schemeClr val="tx1"/>
            </a:solidFill>
            <a:round/>
            <a:headEnd/>
            <a:tailEnd/>
          </a:ln>
          <a:effectLst>
            <a:outerShdw blurRad="50800" dist="38100" dir="2700000">
              <a:schemeClr val="tx1">
                <a:lumMod val="95000"/>
                <a:lumOff val="5000"/>
                <a:alpha val="72000"/>
              </a:schemeClr>
            </a:outerShdw>
          </a:effectLst>
        </p:spPr>
        <p:txBody>
          <a:bodyPr wrap="square">
            <a:prstTxWarp prst="textNoShape">
              <a:avLst/>
            </a:prstTxWarp>
            <a:spAutoFit/>
          </a:bodyPr>
          <a:lstStyle/>
          <a:p>
            <a:pPr lvl="0" algn="ctr"/>
            <a:r>
              <a:rPr lang="fr-FR" sz="1400" b="1" dirty="0">
                <a:latin typeface="+mj-lt"/>
              </a:rPr>
              <a:t>Dépression</a:t>
            </a:r>
            <a:r>
              <a:rPr lang="fr-FR" sz="1400" dirty="0">
                <a:latin typeface="+mj-lt"/>
              </a:rPr>
              <a:t> :  Suite d’isobares fermées dont la cote </a:t>
            </a:r>
            <a:r>
              <a:rPr lang="fr-FR" sz="1400" b="1" dirty="0">
                <a:latin typeface="+mj-lt"/>
              </a:rPr>
              <a:t>décroît</a:t>
            </a:r>
            <a:r>
              <a:rPr lang="fr-FR" sz="1400" dirty="0">
                <a:latin typeface="+mj-lt"/>
              </a:rPr>
              <a:t> vers l’intérieur.</a:t>
            </a:r>
          </a:p>
        </p:txBody>
      </p:sp>
      <p:sp>
        <p:nvSpPr>
          <p:cNvPr id="63" name="AutoShape 3"/>
          <p:cNvSpPr>
            <a:spLocks noChangeArrowheads="1"/>
          </p:cNvSpPr>
          <p:nvPr/>
        </p:nvSpPr>
        <p:spPr bwMode="auto">
          <a:xfrm>
            <a:off x="1887578" y="6215461"/>
            <a:ext cx="5367802" cy="340519"/>
          </a:xfrm>
          <a:prstGeom prst="roundRect">
            <a:avLst>
              <a:gd name="adj" fmla="val 16667"/>
            </a:avLst>
          </a:prstGeom>
          <a:solidFill>
            <a:schemeClr val="bg1"/>
          </a:solidFill>
          <a:ln w="9525">
            <a:solidFill>
              <a:schemeClr val="tx1"/>
            </a:solidFill>
            <a:round/>
            <a:headEnd/>
            <a:tailEnd/>
          </a:ln>
          <a:effectLst>
            <a:outerShdw blurRad="50800" dist="38100" dir="2700000">
              <a:schemeClr val="tx1">
                <a:lumMod val="95000"/>
                <a:lumOff val="5000"/>
                <a:alpha val="72000"/>
              </a:schemeClr>
            </a:outerShdw>
          </a:effectLst>
        </p:spPr>
        <p:txBody>
          <a:bodyPr wrap="square">
            <a:prstTxWarp prst="textNoShape">
              <a:avLst/>
            </a:prstTxWarp>
            <a:spAutoFit/>
          </a:bodyPr>
          <a:lstStyle/>
          <a:p>
            <a:pPr lvl="0" algn="ctr"/>
            <a:r>
              <a:rPr lang="fr-FR" sz="1400" b="1" dirty="0">
                <a:latin typeface="+mj-lt"/>
              </a:rPr>
              <a:t>Marais barométrique</a:t>
            </a:r>
            <a:r>
              <a:rPr lang="fr-FR" sz="1400" dirty="0">
                <a:latin typeface="+mj-lt"/>
              </a:rPr>
              <a:t> :  Vaste région où la pression varie peu.</a:t>
            </a:r>
          </a:p>
        </p:txBody>
      </p:sp>
      <p:sp>
        <p:nvSpPr>
          <p:cNvPr id="64" name="AutoShape 3"/>
          <p:cNvSpPr>
            <a:spLocks noChangeArrowheads="1"/>
          </p:cNvSpPr>
          <p:nvPr/>
        </p:nvSpPr>
        <p:spPr bwMode="auto">
          <a:xfrm>
            <a:off x="2781521" y="6215461"/>
            <a:ext cx="3580957" cy="340519"/>
          </a:xfrm>
          <a:prstGeom prst="roundRect">
            <a:avLst>
              <a:gd name="adj" fmla="val 16667"/>
            </a:avLst>
          </a:prstGeom>
          <a:solidFill>
            <a:schemeClr val="bg1"/>
          </a:solidFill>
          <a:ln w="9525">
            <a:solidFill>
              <a:schemeClr val="tx1"/>
            </a:solidFill>
            <a:round/>
            <a:headEnd/>
            <a:tailEnd/>
          </a:ln>
          <a:effectLst>
            <a:outerShdw blurRad="50800" dist="38100" dir="2700000">
              <a:schemeClr val="tx1">
                <a:lumMod val="95000"/>
                <a:lumOff val="5000"/>
                <a:alpha val="72000"/>
              </a:schemeClr>
            </a:outerShdw>
          </a:effectLst>
        </p:spPr>
        <p:txBody>
          <a:bodyPr wrap="square">
            <a:prstTxWarp prst="textNoShape">
              <a:avLst/>
            </a:prstTxWarp>
            <a:spAutoFit/>
          </a:bodyPr>
          <a:lstStyle/>
          <a:p>
            <a:pPr lvl="0" algn="ctr"/>
            <a:r>
              <a:rPr lang="fr-FR" sz="1400" b="1" dirty="0">
                <a:latin typeface="+mj-lt"/>
              </a:rPr>
              <a:t>Dorsale </a:t>
            </a:r>
            <a:r>
              <a:rPr lang="fr-FR" sz="1400" dirty="0">
                <a:latin typeface="+mj-lt"/>
              </a:rPr>
              <a:t>:  Axe de haute pression.</a:t>
            </a:r>
          </a:p>
        </p:txBody>
      </p:sp>
      <p:sp>
        <p:nvSpPr>
          <p:cNvPr id="65" name="AutoShape 3"/>
          <p:cNvSpPr>
            <a:spLocks noChangeArrowheads="1"/>
          </p:cNvSpPr>
          <p:nvPr/>
        </p:nvSpPr>
        <p:spPr bwMode="auto">
          <a:xfrm>
            <a:off x="2784045" y="6215461"/>
            <a:ext cx="3592269" cy="340519"/>
          </a:xfrm>
          <a:prstGeom prst="roundRect">
            <a:avLst>
              <a:gd name="adj" fmla="val 16667"/>
            </a:avLst>
          </a:prstGeom>
          <a:solidFill>
            <a:schemeClr val="bg1"/>
          </a:solidFill>
          <a:ln w="9525">
            <a:solidFill>
              <a:schemeClr val="tx1"/>
            </a:solidFill>
            <a:round/>
            <a:headEnd/>
            <a:tailEnd/>
          </a:ln>
          <a:effectLst>
            <a:outerShdw blurRad="50800" dist="38100" dir="2700000">
              <a:schemeClr val="tx1">
                <a:lumMod val="95000"/>
                <a:lumOff val="5000"/>
                <a:alpha val="72000"/>
              </a:schemeClr>
            </a:outerShdw>
          </a:effectLst>
        </p:spPr>
        <p:txBody>
          <a:bodyPr wrap="square">
            <a:prstTxWarp prst="textNoShape">
              <a:avLst/>
            </a:prstTxWarp>
            <a:spAutoFit/>
          </a:bodyPr>
          <a:lstStyle/>
          <a:p>
            <a:pPr lvl="0" algn="ctr"/>
            <a:r>
              <a:rPr lang="fr-FR" sz="1400" b="1" dirty="0">
                <a:latin typeface="+mj-lt"/>
              </a:rPr>
              <a:t>Thalweg </a:t>
            </a:r>
            <a:r>
              <a:rPr lang="fr-FR" sz="1400" dirty="0">
                <a:latin typeface="+mj-lt"/>
              </a:rPr>
              <a:t>:  Axe de basse pression.</a:t>
            </a:r>
          </a:p>
        </p:txBody>
      </p:sp>
    </p:spTree>
    <p:extLst>
      <p:ext uri="{BB962C8B-B14F-4D97-AF65-F5344CB8AC3E}">
        <p14:creationId xmlns:p14="http://schemas.microsoft.com/office/powerpoint/2010/main" val="280327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1000"/>
                                        <p:tgtEl>
                                          <p:spTgt spid="35"/>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20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0"/>
                                        </p:tgtEl>
                                        <p:attrNameLst>
                                          <p:attrName>style.visibility</p:attrName>
                                        </p:attrNameLst>
                                      </p:cBhvr>
                                      <p:to>
                                        <p:strVal val="visible"/>
                                      </p:to>
                                    </p:set>
                                  </p:childTnLst>
                                  <p:subTnLst>
                                    <p:set>
                                      <p:cBhvr override="childStyle">
                                        <p:cTn dur="1" fill="hold" display="0" masterRel="nextClick" afterEffect="1"/>
                                        <p:tgtEl>
                                          <p:spTgt spid="60"/>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10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1"/>
                                        </p:tgtEl>
                                        <p:attrNameLst>
                                          <p:attrName>style.visibility</p:attrName>
                                        </p:attrNameLst>
                                      </p:cBhvr>
                                      <p:to>
                                        <p:strVal val="visible"/>
                                      </p:to>
                                    </p:set>
                                  </p:childTnLst>
                                  <p:subTnLst>
                                    <p:set>
                                      <p:cBhvr override="childStyle">
                                        <p:cTn dur="1" fill="hold" display="0" masterRel="nextClick" afterEffect="1"/>
                                        <p:tgtEl>
                                          <p:spTgt spid="61"/>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62"/>
                                        </p:tgtEl>
                                        <p:attrNameLst>
                                          <p:attrName>style.visibility</p:attrName>
                                        </p:attrNameLst>
                                      </p:cBhvr>
                                      <p:to>
                                        <p:strVal val="visible"/>
                                      </p:to>
                                    </p:set>
                                  </p:childTnLst>
                                  <p:subTnLst>
                                    <p:set>
                                      <p:cBhvr override="childStyle">
                                        <p:cTn dur="1" fill="hold" display="0" masterRel="nextClick" afterEffect="1"/>
                                        <p:tgtEl>
                                          <p:spTgt spid="62"/>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wipe(right)">
                                      <p:cBhvr>
                                        <p:cTn id="50" dur="1000"/>
                                        <p:tgtEl>
                                          <p:spTgt spid="53"/>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3"/>
                                        </p:tgtEl>
                                        <p:attrNameLst>
                                          <p:attrName>style.visibility</p:attrName>
                                        </p:attrNameLst>
                                      </p:cBhvr>
                                      <p:to>
                                        <p:strVal val="visible"/>
                                      </p:to>
                                    </p:set>
                                  </p:childTnLst>
                                  <p:subTnLst>
                                    <p:set>
                                      <p:cBhvr override="childStyle">
                                        <p:cTn dur="1" fill="hold" display="0" masterRel="nextClick" afterEffect="1"/>
                                        <p:tgtEl>
                                          <p:spTgt spid="63"/>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up)">
                                      <p:cBhvr>
                                        <p:cTn id="63" dur="1000"/>
                                        <p:tgtEl>
                                          <p:spTgt spid="6"/>
                                        </p:tgtEl>
                                      </p:cBhvr>
                                    </p:animEffect>
                                  </p:childTnLst>
                                </p:cTn>
                              </p:par>
                            </p:childTnLst>
                          </p:cTn>
                        </p:par>
                        <p:par>
                          <p:cTn id="64" fill="hold">
                            <p:stCondLst>
                              <p:cond delay="1000"/>
                            </p:stCondLst>
                            <p:childTnLst>
                              <p:par>
                                <p:cTn id="65" presetID="1" presetClass="entr" presetSubtype="0"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4"/>
                                        </p:tgtEl>
                                        <p:attrNameLst>
                                          <p:attrName>style.visibility</p:attrName>
                                        </p:attrNameLst>
                                      </p:cBhvr>
                                      <p:to>
                                        <p:strVal val="visible"/>
                                      </p:to>
                                    </p:set>
                                  </p:childTnLst>
                                  <p:subTnLst>
                                    <p:set>
                                      <p:cBhvr override="childStyle">
                                        <p:cTn dur="1" fill="hold" display="0" masterRel="nextClick" afterEffect="1"/>
                                        <p:tgtEl>
                                          <p:spTgt spid="64"/>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down)">
                                      <p:cBhvr>
                                        <p:cTn id="75" dur="1000"/>
                                        <p:tgtEl>
                                          <p:spTgt spid="8"/>
                                        </p:tgtEl>
                                      </p:cBhvr>
                                    </p:animEffect>
                                  </p:childTnLst>
                                </p:cTn>
                              </p:par>
                            </p:childTnLst>
                          </p:cTn>
                        </p:par>
                        <p:par>
                          <p:cTn id="76" fill="hold">
                            <p:stCondLst>
                              <p:cond delay="1000"/>
                            </p:stCondLst>
                            <p:childTnLst>
                              <p:par>
                                <p:cTn id="77" presetID="1" presetClass="entr" presetSubtype="0" fill="hold" grpId="0" nodeType="afterEffect">
                                  <p:stCondLst>
                                    <p:cond delay="0"/>
                                  </p:stCondLst>
                                  <p:childTnLst>
                                    <p:set>
                                      <p:cBhvr>
                                        <p:cTn id="78" dur="1" fill="hold">
                                          <p:stCondLst>
                                            <p:cond delay="0"/>
                                          </p:stCondLst>
                                        </p:cTn>
                                        <p:tgtEl>
                                          <p:spTgt spid="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9" grpId="0"/>
      <p:bldP spid="24" grpId="0" animBg="1"/>
      <p:bldP spid="25" grpId="0"/>
      <p:bldP spid="49" grpId="0"/>
      <p:bldP spid="50" grpId="0"/>
      <p:bldP spid="60" grpId="0" animBg="1"/>
      <p:bldP spid="61" grpId="0" animBg="1"/>
      <p:bldP spid="62" grpId="0" animBg="1"/>
      <p:bldP spid="63" grpId="0" animBg="1"/>
      <p:bldP spid="64"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rcRect/>
          <a:stretch/>
        </p:blipFill>
        <p:spPr>
          <a:xfrm>
            <a:off x="1640416" y="1599573"/>
            <a:ext cx="5304367" cy="3954031"/>
          </a:xfrm>
          <a:prstGeom prst="rect">
            <a:avLst/>
          </a:prstGeom>
          <a:ln>
            <a:solidFill>
              <a:schemeClr val="tx1"/>
            </a:solidFill>
          </a:ln>
        </p:spPr>
      </p:pic>
      <p:sp>
        <p:nvSpPr>
          <p:cNvPr id="4"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4/  PRESSION ATMOSPHERIQUE</a:t>
            </a:r>
          </a:p>
        </p:txBody>
      </p:sp>
      <p:sp>
        <p:nvSpPr>
          <p:cNvPr id="5" name="ZoneTexte 4"/>
          <p:cNvSpPr txBox="1"/>
          <p:nvPr/>
        </p:nvSpPr>
        <p:spPr>
          <a:xfrm>
            <a:off x="0" y="622300"/>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Gradient horizontal de pression</a:t>
            </a:r>
          </a:p>
        </p:txBody>
      </p:sp>
      <p:sp>
        <p:nvSpPr>
          <p:cNvPr id="6" name="ZoneTexte 5"/>
          <p:cNvSpPr txBox="1"/>
          <p:nvPr/>
        </p:nvSpPr>
        <p:spPr>
          <a:xfrm>
            <a:off x="0" y="1079500"/>
            <a:ext cx="9144000" cy="338554"/>
          </a:xfrm>
          <a:prstGeom prst="rect">
            <a:avLst/>
          </a:prstGeom>
          <a:noFill/>
        </p:spPr>
        <p:txBody>
          <a:bodyPr wrap="square" rtlCol="0">
            <a:spAutoFit/>
          </a:bodyPr>
          <a:lstStyle/>
          <a:p>
            <a:pPr algn="ctr"/>
            <a:r>
              <a:rPr lang="fr-FR" sz="1600" dirty="0">
                <a:latin typeface="+mj-lt"/>
              </a:rPr>
              <a:t>C’est la distance entre deux isobares. Plus les isobares sont serrés, plus le vent sera fort.</a:t>
            </a:r>
          </a:p>
        </p:txBody>
      </p:sp>
      <p:cxnSp>
        <p:nvCxnSpPr>
          <p:cNvPr id="8" name="Connecteur droit avec flèche 7"/>
          <p:cNvCxnSpPr/>
          <p:nvPr/>
        </p:nvCxnSpPr>
        <p:spPr>
          <a:xfrm flipV="1">
            <a:off x="2832099" y="3581400"/>
            <a:ext cx="412750" cy="344389"/>
          </a:xfrm>
          <a:prstGeom prst="straightConnector1">
            <a:avLst/>
          </a:prstGeom>
          <a:ln w="19050" cap="flat" cmpd="sng" algn="ctr">
            <a:solidFill>
              <a:schemeClr val="tx1"/>
            </a:solidFill>
            <a:prstDash val="solid"/>
            <a:round/>
            <a:headEnd type="arrow" w="sm" len="sm"/>
            <a:tailEnd type="arrow" w="sm" len="sm"/>
          </a:ln>
        </p:spPr>
        <p:style>
          <a:lnRef idx="2">
            <a:schemeClr val="accent3"/>
          </a:lnRef>
          <a:fillRef idx="0">
            <a:schemeClr val="accent3"/>
          </a:fillRef>
          <a:effectRef idx="1">
            <a:schemeClr val="accent3"/>
          </a:effectRef>
          <a:fontRef idx="minor">
            <a:schemeClr val="tx1"/>
          </a:fontRef>
        </p:style>
      </p:cxnSp>
      <p:cxnSp>
        <p:nvCxnSpPr>
          <p:cNvPr id="9" name="Connecteur droit avec flèche 8"/>
          <p:cNvCxnSpPr/>
          <p:nvPr/>
        </p:nvCxnSpPr>
        <p:spPr>
          <a:xfrm flipV="1">
            <a:off x="3759199" y="3087843"/>
            <a:ext cx="252000" cy="114297"/>
          </a:xfrm>
          <a:prstGeom prst="straightConnector1">
            <a:avLst/>
          </a:prstGeom>
          <a:ln w="19050" cap="flat" cmpd="sng" algn="ctr">
            <a:solidFill>
              <a:srgbClr val="000000"/>
            </a:solidFill>
            <a:prstDash val="solid"/>
            <a:round/>
            <a:headEnd type="arrow" w="sm" len="sm"/>
            <a:tailEnd type="arrow" w="sm" len="sm"/>
          </a:ln>
        </p:spPr>
        <p:style>
          <a:lnRef idx="2">
            <a:schemeClr val="accent3"/>
          </a:lnRef>
          <a:fillRef idx="0">
            <a:schemeClr val="accent3"/>
          </a:fillRef>
          <a:effectRef idx="1">
            <a:schemeClr val="accent3"/>
          </a:effectRef>
          <a:fontRef idx="minor">
            <a:schemeClr val="tx1"/>
          </a:fontRef>
        </p:style>
      </p:cxnSp>
      <p:cxnSp>
        <p:nvCxnSpPr>
          <p:cNvPr id="10" name="Connecteur droit avec flèche 9"/>
          <p:cNvCxnSpPr/>
          <p:nvPr/>
        </p:nvCxnSpPr>
        <p:spPr>
          <a:xfrm flipH="1" flipV="1">
            <a:off x="3054350" y="3757641"/>
            <a:ext cx="215901" cy="285495"/>
          </a:xfrm>
          <a:prstGeom prst="straightConnector1">
            <a:avLst/>
          </a:prstGeom>
          <a:ln w="38100" cap="flat" cmpd="sng" algn="ctr">
            <a:solidFill>
              <a:srgbClr val="FF0066"/>
            </a:solidFill>
            <a:prstDash val="solid"/>
            <a:round/>
            <a:headEnd type="arrow" w="sm" len="sm"/>
            <a:tailEnd type="none" w="sm" len="sm"/>
          </a:ln>
        </p:spPr>
        <p:style>
          <a:lnRef idx="2">
            <a:schemeClr val="accent3"/>
          </a:lnRef>
          <a:fillRef idx="0">
            <a:schemeClr val="accent3"/>
          </a:fillRef>
          <a:effectRef idx="1">
            <a:schemeClr val="accent3"/>
          </a:effectRef>
          <a:fontRef idx="minor">
            <a:schemeClr val="tx1"/>
          </a:fontRef>
        </p:style>
      </p:cxnSp>
      <p:cxnSp>
        <p:nvCxnSpPr>
          <p:cNvPr id="11" name="Connecteur droit avec flèche 10"/>
          <p:cNvCxnSpPr/>
          <p:nvPr/>
        </p:nvCxnSpPr>
        <p:spPr>
          <a:xfrm>
            <a:off x="3902248" y="3152832"/>
            <a:ext cx="217901" cy="671541"/>
          </a:xfrm>
          <a:prstGeom prst="straightConnector1">
            <a:avLst/>
          </a:prstGeom>
          <a:ln w="38100" cap="flat" cmpd="sng" algn="ctr">
            <a:solidFill>
              <a:srgbClr val="FF0066"/>
            </a:solidFill>
            <a:prstDash val="solid"/>
            <a:round/>
            <a:headEnd type="none" w="sm" len="sm"/>
            <a:tailEnd type="arrow" w="sm" len="sm"/>
          </a:ln>
        </p:spPr>
        <p:style>
          <a:lnRef idx="2">
            <a:schemeClr val="accent3"/>
          </a:lnRef>
          <a:fillRef idx="0">
            <a:schemeClr val="accent3"/>
          </a:fillRef>
          <a:effectRef idx="1">
            <a:schemeClr val="accent3"/>
          </a:effectRef>
          <a:fontRef idx="minor">
            <a:schemeClr val="tx1"/>
          </a:fontRef>
        </p:style>
      </p:cxnSp>
      <p:sp>
        <p:nvSpPr>
          <p:cNvPr id="14" name="ZoneTexte 13"/>
          <p:cNvSpPr txBox="1"/>
          <p:nvPr/>
        </p:nvSpPr>
        <p:spPr>
          <a:xfrm>
            <a:off x="3721100" y="3798973"/>
            <a:ext cx="1231900" cy="307777"/>
          </a:xfrm>
          <a:prstGeom prst="rect">
            <a:avLst/>
          </a:prstGeom>
          <a:noFill/>
        </p:spPr>
        <p:txBody>
          <a:bodyPr wrap="square" rtlCol="0">
            <a:spAutoFit/>
          </a:bodyPr>
          <a:lstStyle/>
          <a:p>
            <a:r>
              <a:rPr lang="fr-FR" sz="1400" b="1" dirty="0">
                <a:solidFill>
                  <a:srgbClr val="FF0066"/>
                </a:solidFill>
                <a:latin typeface="+mj-lt"/>
              </a:rPr>
              <a:t>Vent fort</a:t>
            </a:r>
            <a:endParaRPr lang="fr-FR" sz="1400" b="1" u="sng" dirty="0">
              <a:solidFill>
                <a:srgbClr val="FF0066"/>
              </a:solidFill>
              <a:latin typeface="+mj-lt"/>
            </a:endParaRPr>
          </a:p>
        </p:txBody>
      </p:sp>
      <p:sp>
        <p:nvSpPr>
          <p:cNvPr id="15" name="ZoneTexte 14"/>
          <p:cNvSpPr txBox="1"/>
          <p:nvPr/>
        </p:nvSpPr>
        <p:spPr>
          <a:xfrm>
            <a:off x="2628899" y="4065812"/>
            <a:ext cx="1231900" cy="307777"/>
          </a:xfrm>
          <a:prstGeom prst="rect">
            <a:avLst/>
          </a:prstGeom>
          <a:noFill/>
        </p:spPr>
        <p:txBody>
          <a:bodyPr wrap="square" rtlCol="0">
            <a:spAutoFit/>
          </a:bodyPr>
          <a:lstStyle/>
          <a:p>
            <a:pPr algn="ctr"/>
            <a:r>
              <a:rPr lang="fr-FR" sz="1400" b="1" dirty="0">
                <a:solidFill>
                  <a:srgbClr val="FF0066"/>
                </a:solidFill>
                <a:latin typeface="+mj-lt"/>
              </a:rPr>
              <a:t>Vent faible</a:t>
            </a:r>
            <a:endParaRPr lang="fr-FR" sz="1400" b="1" u="sng" dirty="0">
              <a:solidFill>
                <a:srgbClr val="FF0066"/>
              </a:solidFill>
              <a:latin typeface="+mj-lt"/>
            </a:endParaRPr>
          </a:p>
        </p:txBody>
      </p:sp>
      <p:sp>
        <p:nvSpPr>
          <p:cNvPr id="20" name="ZoneTexte 19"/>
          <p:cNvSpPr txBox="1"/>
          <p:nvPr/>
        </p:nvSpPr>
        <p:spPr>
          <a:xfrm>
            <a:off x="533400" y="5760462"/>
            <a:ext cx="7747000" cy="584776"/>
          </a:xfrm>
          <a:prstGeom prst="rect">
            <a:avLst/>
          </a:prstGeom>
          <a:noFill/>
        </p:spPr>
        <p:txBody>
          <a:bodyPr wrap="square" rtlCol="0">
            <a:spAutoFit/>
          </a:bodyPr>
          <a:lstStyle/>
          <a:p>
            <a:pPr algn="ctr"/>
            <a:r>
              <a:rPr lang="fr-FR" sz="1600" dirty="0">
                <a:latin typeface="+mj-lt"/>
              </a:rPr>
              <a:t>Sous nos latitudes, on peut considérer qu’un gradient de pression de 1 </a:t>
            </a:r>
            <a:r>
              <a:rPr lang="fr-FR" sz="1600" dirty="0" err="1">
                <a:latin typeface="+mj-lt"/>
              </a:rPr>
              <a:t>hPa</a:t>
            </a:r>
            <a:r>
              <a:rPr lang="fr-FR" sz="1600" dirty="0">
                <a:latin typeface="+mj-lt"/>
              </a:rPr>
              <a:t> pour 100 km correspond à un vent de 20 km/h.</a:t>
            </a:r>
          </a:p>
        </p:txBody>
      </p:sp>
    </p:spTree>
    <p:extLst>
      <p:ext uri="{BB962C8B-B14F-4D97-AF65-F5344CB8AC3E}">
        <p14:creationId xmlns:p14="http://schemas.microsoft.com/office/powerpoint/2010/main" val="180513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ou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1000"/>
                                        <p:tgtEl>
                                          <p:spTgt spid="10"/>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ox(out)">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1000"/>
                                        <p:tgtEl>
                                          <p:spTgt spid="11"/>
                                        </p:tgtEl>
                                      </p:cBhvr>
                                    </p:animEffec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P spid="14" grpId="0"/>
      <p:bldP spid="15" grpId="0"/>
      <p:bldP spid="20"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905929" y="3438909"/>
            <a:ext cx="6311900" cy="393700"/>
          </a:xfrm>
          <a:prstGeom prst="roundRect">
            <a:avLst/>
          </a:prstGeom>
          <a:solidFill>
            <a:srgbClr val="FFFFFF"/>
          </a:solidFill>
          <a:ln w="190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
        <p:nvSpPr>
          <p:cNvPr id="82948" name="Text Box 4"/>
          <p:cNvSpPr txBox="1">
            <a:spLocks noChangeArrowheads="1"/>
          </p:cNvSpPr>
          <p:nvPr/>
        </p:nvSpPr>
        <p:spPr bwMode="auto">
          <a:xfrm>
            <a:off x="1489444" y="295345"/>
            <a:ext cx="6174637" cy="707886"/>
          </a:xfrm>
          <a:prstGeom prst="rect">
            <a:avLst/>
          </a:prstGeom>
          <a:noFill/>
          <a:ln w="9525">
            <a:noFill/>
            <a:miter lim="800000"/>
            <a:headEnd/>
            <a:tailEnd/>
          </a:ln>
          <a:effectLst>
            <a:outerShdw blurRad="50800" dist="38100" dir="4260000" algn="br">
              <a:schemeClr val="tx1">
                <a:alpha val="87000"/>
              </a:schemeClr>
            </a:outerShdw>
          </a:effectLst>
          <a:scene3d>
            <a:camera prst="orthographicFront"/>
            <a:lightRig rig="threePt" dir="t"/>
          </a:scene3d>
          <a:sp3d/>
        </p:spPr>
        <p:txBody>
          <a:bodyPr anchor="ctr">
            <a:prstTxWarp prst="textNoShape">
              <a:avLst/>
            </a:prstTxWarp>
            <a:scene3d>
              <a:camera prst="orthographicFront"/>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Aft>
                <a:spcPts val="1200"/>
              </a:spcAft>
              <a:defRPr/>
            </a:pPr>
            <a:r>
              <a:rPr lang="fr-FR" sz="3200" b="1" cap="all" spc="17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pitchFamily="34" charset="0"/>
                <a:ea typeface="+mj-ea"/>
                <a:cs typeface="+mj-cs"/>
              </a:rPr>
              <a:t>METEOROLOGIE – </a:t>
            </a:r>
            <a:r>
              <a:rPr lang="fr-FR" sz="3200" b="1" spc="17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pitchFamily="34" charset="0"/>
                <a:ea typeface="+mj-ea"/>
                <a:cs typeface="+mj-cs"/>
              </a:rPr>
              <a:t>Part.1</a:t>
            </a:r>
          </a:p>
        </p:txBody>
      </p:sp>
      <p:sp>
        <p:nvSpPr>
          <p:cNvPr id="82949" name="Text Box 5"/>
          <p:cNvSpPr txBox="1">
            <a:spLocks noChangeArrowheads="1"/>
          </p:cNvSpPr>
          <p:nvPr/>
        </p:nvSpPr>
        <p:spPr bwMode="auto">
          <a:xfrm>
            <a:off x="1049178" y="1271443"/>
            <a:ext cx="5741089" cy="4708981"/>
          </a:xfrm>
          <a:prstGeom prst="rect">
            <a:avLst/>
          </a:prstGeom>
          <a:noFill/>
          <a:ln w="9525">
            <a:noFill/>
            <a:miter lim="800000"/>
            <a:headEnd/>
            <a:tailEnd/>
          </a:ln>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 composition de l’atmosphère</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L’atmosphère Standard</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 température</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 pression</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Le vent</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L’humidité de l’air</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Le refroidissement par détente adiabatique</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Stabilité et instabilité de la masse d’air</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Classification des nuages</a:t>
            </a:r>
          </a:p>
        </p:txBody>
      </p:sp>
    </p:spTree>
    <p:extLst>
      <p:ext uri="{BB962C8B-B14F-4D97-AF65-F5344CB8AC3E}">
        <p14:creationId xmlns:p14="http://schemas.microsoft.com/office/powerpoint/2010/main" val="3533463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rotWithShape="1">
          <a:blip r:embed="rId2">
            <a:grayscl/>
            <a:extLst>
              <a:ext uri="{28A0092B-C50C-407E-A947-70E740481C1C}">
                <a14:useLocalDpi xmlns:a14="http://schemas.microsoft.com/office/drawing/2010/main"/>
              </a:ext>
            </a:extLst>
          </a:blip>
          <a:srcRect/>
          <a:stretch/>
        </p:blipFill>
        <p:spPr>
          <a:xfrm>
            <a:off x="1661871" y="2606494"/>
            <a:ext cx="5304367" cy="3954031"/>
          </a:xfrm>
          <a:prstGeom prst="rect">
            <a:avLst/>
          </a:prstGeom>
          <a:ln>
            <a:solidFill>
              <a:schemeClr val="tx1"/>
            </a:solidFill>
          </a:ln>
        </p:spPr>
      </p:pic>
      <p:sp>
        <p:nvSpPr>
          <p:cNvPr id="4" name="ZoneTexte 3"/>
          <p:cNvSpPr txBox="1"/>
          <p:nvPr/>
        </p:nvSpPr>
        <p:spPr>
          <a:xfrm>
            <a:off x="1" y="520700"/>
            <a:ext cx="9143999" cy="600164"/>
          </a:xfrm>
          <a:prstGeom prst="rect">
            <a:avLst/>
          </a:prstGeom>
          <a:noFill/>
        </p:spPr>
        <p:txBody>
          <a:bodyPr wrap="square" rtlCol="0">
            <a:spAutoFit/>
          </a:bodyPr>
          <a:lstStyle/>
          <a:p>
            <a:pPr algn="ctr">
              <a:spcAft>
                <a:spcPts val="600"/>
              </a:spcAft>
            </a:pPr>
            <a:r>
              <a:rPr lang="fr-FR" sz="1400" dirty="0">
                <a:latin typeface="+mj-lt"/>
              </a:rPr>
              <a:t>Le vent est le déplacement horizontal de l’air dû à 2 causes :</a:t>
            </a:r>
          </a:p>
          <a:p>
            <a:pPr lvl="1">
              <a:spcAft>
                <a:spcPts val="600"/>
              </a:spcAft>
            </a:pPr>
            <a:r>
              <a:rPr lang="fr-FR" sz="1400" dirty="0">
                <a:latin typeface="+mj-lt"/>
              </a:rPr>
              <a:t>1/ La différences de pressions entre les anticyclones et les dépressions : </a:t>
            </a:r>
            <a:r>
              <a:rPr lang="fr-FR" sz="1400" b="1" dirty="0">
                <a:latin typeface="+mj-lt"/>
              </a:rPr>
              <a:t>Le champ de pression</a:t>
            </a:r>
            <a:r>
              <a:rPr lang="fr-FR" sz="1400" dirty="0">
                <a:latin typeface="+mj-lt"/>
              </a:rPr>
              <a:t>.</a:t>
            </a:r>
          </a:p>
        </p:txBody>
      </p:sp>
      <p:sp>
        <p:nvSpPr>
          <p:cNvPr id="6" name="ZoneTexte 5"/>
          <p:cNvSpPr txBox="1"/>
          <p:nvPr/>
        </p:nvSpPr>
        <p:spPr>
          <a:xfrm>
            <a:off x="927100" y="1782008"/>
            <a:ext cx="7289800" cy="602216"/>
          </a:xfrm>
          <a:prstGeom prst="rect">
            <a:avLst/>
          </a:prstGeom>
          <a:noFill/>
        </p:spPr>
        <p:txBody>
          <a:bodyPr wrap="square" rtlCol="0">
            <a:spAutoFit/>
          </a:bodyPr>
          <a:lstStyle/>
          <a:p>
            <a:pPr algn="ctr">
              <a:lnSpc>
                <a:spcPct val="120000"/>
              </a:lnSpc>
              <a:spcAft>
                <a:spcPts val="0"/>
              </a:spcAft>
            </a:pPr>
            <a:r>
              <a:rPr lang="fr-FR" sz="1400" dirty="0">
                <a:latin typeface="+mj-lt"/>
              </a:rPr>
              <a:t>Si la terre était immobile, une particule d’air se dirigerait directement des fortes pressions des anticyclones vers les basses pressions des dépressions.</a:t>
            </a:r>
          </a:p>
        </p:txBody>
      </p:sp>
      <p:sp>
        <p:nvSpPr>
          <p:cNvPr id="8"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5/ LE VENT</a:t>
            </a:r>
          </a:p>
        </p:txBody>
      </p:sp>
      <p:sp>
        <p:nvSpPr>
          <p:cNvPr id="14" name="Forme libre 13"/>
          <p:cNvSpPr/>
          <p:nvPr/>
        </p:nvSpPr>
        <p:spPr>
          <a:xfrm>
            <a:off x="1648883" y="2597150"/>
            <a:ext cx="5181891" cy="3913479"/>
          </a:xfrm>
          <a:custGeom>
            <a:avLst/>
            <a:gdLst>
              <a:gd name="connsiteX0" fmla="*/ 0 w 5188241"/>
              <a:gd name="connsiteY0" fmla="*/ 541867 h 3914151"/>
              <a:gd name="connsiteX1" fmla="*/ 338667 w 5188241"/>
              <a:gd name="connsiteY1" fmla="*/ 440267 h 3914151"/>
              <a:gd name="connsiteX2" fmla="*/ 863600 w 5188241"/>
              <a:gd name="connsiteY2" fmla="*/ 338667 h 3914151"/>
              <a:gd name="connsiteX3" fmla="*/ 1413934 w 5188241"/>
              <a:gd name="connsiteY3" fmla="*/ 372533 h 3914151"/>
              <a:gd name="connsiteX4" fmla="*/ 1998134 w 5188241"/>
              <a:gd name="connsiteY4" fmla="*/ 465667 h 3914151"/>
              <a:gd name="connsiteX5" fmla="*/ 2362200 w 5188241"/>
              <a:gd name="connsiteY5" fmla="*/ 643467 h 3914151"/>
              <a:gd name="connsiteX6" fmla="*/ 2726267 w 5188241"/>
              <a:gd name="connsiteY6" fmla="*/ 948267 h 3914151"/>
              <a:gd name="connsiteX7" fmla="*/ 2912534 w 5188241"/>
              <a:gd name="connsiteY7" fmla="*/ 1422400 h 3914151"/>
              <a:gd name="connsiteX8" fmla="*/ 3014134 w 5188241"/>
              <a:gd name="connsiteY8" fmla="*/ 1854200 h 3914151"/>
              <a:gd name="connsiteX9" fmla="*/ 3031067 w 5188241"/>
              <a:gd name="connsiteY9" fmla="*/ 2472267 h 3914151"/>
              <a:gd name="connsiteX10" fmla="*/ 3073400 w 5188241"/>
              <a:gd name="connsiteY10" fmla="*/ 2810933 h 3914151"/>
              <a:gd name="connsiteX11" fmla="*/ 3225800 w 5188241"/>
              <a:gd name="connsiteY11" fmla="*/ 3191933 h 3914151"/>
              <a:gd name="connsiteX12" fmla="*/ 3302000 w 5188241"/>
              <a:gd name="connsiteY12" fmla="*/ 3378200 h 3914151"/>
              <a:gd name="connsiteX13" fmla="*/ 3479800 w 5188241"/>
              <a:gd name="connsiteY13" fmla="*/ 3598333 h 3914151"/>
              <a:gd name="connsiteX14" fmla="*/ 3776134 w 5188241"/>
              <a:gd name="connsiteY14" fmla="*/ 3843867 h 3914151"/>
              <a:gd name="connsiteX15" fmla="*/ 4114800 w 5188241"/>
              <a:gd name="connsiteY15" fmla="*/ 3911600 h 3914151"/>
              <a:gd name="connsiteX16" fmla="*/ 4715934 w 5188241"/>
              <a:gd name="connsiteY16" fmla="*/ 3776133 h 3914151"/>
              <a:gd name="connsiteX17" fmla="*/ 4809067 w 5188241"/>
              <a:gd name="connsiteY17" fmla="*/ 3649133 h 3914151"/>
              <a:gd name="connsiteX18" fmla="*/ 4969934 w 5188241"/>
              <a:gd name="connsiteY18" fmla="*/ 3581400 h 3914151"/>
              <a:gd name="connsiteX19" fmla="*/ 5088467 w 5188241"/>
              <a:gd name="connsiteY19" fmla="*/ 3378200 h 3914151"/>
              <a:gd name="connsiteX20" fmla="*/ 5173134 w 5188241"/>
              <a:gd name="connsiteY20" fmla="*/ 3048000 h 3914151"/>
              <a:gd name="connsiteX21" fmla="*/ 5173134 w 5188241"/>
              <a:gd name="connsiteY21" fmla="*/ 2607733 h 3914151"/>
              <a:gd name="connsiteX22" fmla="*/ 5020734 w 5188241"/>
              <a:gd name="connsiteY22" fmla="*/ 2032000 h 3914151"/>
              <a:gd name="connsiteX23" fmla="*/ 5020734 w 5188241"/>
              <a:gd name="connsiteY23" fmla="*/ 1837267 h 3914151"/>
              <a:gd name="connsiteX24" fmla="*/ 4792134 w 5188241"/>
              <a:gd name="connsiteY24" fmla="*/ 1507067 h 3914151"/>
              <a:gd name="connsiteX25" fmla="*/ 4699000 w 5188241"/>
              <a:gd name="connsiteY25" fmla="*/ 973667 h 3914151"/>
              <a:gd name="connsiteX26" fmla="*/ 4360334 w 5188241"/>
              <a:gd name="connsiteY26" fmla="*/ 804333 h 3914151"/>
              <a:gd name="connsiteX27" fmla="*/ 4199467 w 5188241"/>
              <a:gd name="connsiteY27" fmla="*/ 753533 h 3914151"/>
              <a:gd name="connsiteX28" fmla="*/ 4064000 w 5188241"/>
              <a:gd name="connsiteY28" fmla="*/ 508000 h 3914151"/>
              <a:gd name="connsiteX29" fmla="*/ 3937000 w 5188241"/>
              <a:gd name="connsiteY29" fmla="*/ 135467 h 3914151"/>
              <a:gd name="connsiteX30" fmla="*/ 3911600 w 5188241"/>
              <a:gd name="connsiteY30" fmla="*/ 0 h 3914151"/>
              <a:gd name="connsiteX0" fmla="*/ 0 w 5188241"/>
              <a:gd name="connsiteY0" fmla="*/ 541867 h 3914151"/>
              <a:gd name="connsiteX1" fmla="*/ 338667 w 5188241"/>
              <a:gd name="connsiteY1" fmla="*/ 440267 h 3914151"/>
              <a:gd name="connsiteX2" fmla="*/ 863600 w 5188241"/>
              <a:gd name="connsiteY2" fmla="*/ 338667 h 3914151"/>
              <a:gd name="connsiteX3" fmla="*/ 1413934 w 5188241"/>
              <a:gd name="connsiteY3" fmla="*/ 372533 h 3914151"/>
              <a:gd name="connsiteX4" fmla="*/ 1998134 w 5188241"/>
              <a:gd name="connsiteY4" fmla="*/ 465667 h 3914151"/>
              <a:gd name="connsiteX5" fmla="*/ 2362200 w 5188241"/>
              <a:gd name="connsiteY5" fmla="*/ 643467 h 3914151"/>
              <a:gd name="connsiteX6" fmla="*/ 2726267 w 5188241"/>
              <a:gd name="connsiteY6" fmla="*/ 948267 h 3914151"/>
              <a:gd name="connsiteX7" fmla="*/ 2912534 w 5188241"/>
              <a:gd name="connsiteY7" fmla="*/ 1422400 h 3914151"/>
              <a:gd name="connsiteX8" fmla="*/ 3014134 w 5188241"/>
              <a:gd name="connsiteY8" fmla="*/ 1854200 h 3914151"/>
              <a:gd name="connsiteX9" fmla="*/ 3031067 w 5188241"/>
              <a:gd name="connsiteY9" fmla="*/ 2472267 h 3914151"/>
              <a:gd name="connsiteX10" fmla="*/ 3073400 w 5188241"/>
              <a:gd name="connsiteY10" fmla="*/ 2810933 h 3914151"/>
              <a:gd name="connsiteX11" fmla="*/ 3225800 w 5188241"/>
              <a:gd name="connsiteY11" fmla="*/ 3191933 h 3914151"/>
              <a:gd name="connsiteX12" fmla="*/ 3302000 w 5188241"/>
              <a:gd name="connsiteY12" fmla="*/ 3378200 h 3914151"/>
              <a:gd name="connsiteX13" fmla="*/ 3479800 w 5188241"/>
              <a:gd name="connsiteY13" fmla="*/ 3598333 h 3914151"/>
              <a:gd name="connsiteX14" fmla="*/ 3776134 w 5188241"/>
              <a:gd name="connsiteY14" fmla="*/ 3843867 h 3914151"/>
              <a:gd name="connsiteX15" fmla="*/ 4114800 w 5188241"/>
              <a:gd name="connsiteY15" fmla="*/ 3911600 h 3914151"/>
              <a:gd name="connsiteX16" fmla="*/ 4715934 w 5188241"/>
              <a:gd name="connsiteY16" fmla="*/ 3776133 h 3914151"/>
              <a:gd name="connsiteX17" fmla="*/ 4809067 w 5188241"/>
              <a:gd name="connsiteY17" fmla="*/ 3649133 h 3914151"/>
              <a:gd name="connsiteX18" fmla="*/ 4969934 w 5188241"/>
              <a:gd name="connsiteY18" fmla="*/ 3581400 h 3914151"/>
              <a:gd name="connsiteX19" fmla="*/ 5088467 w 5188241"/>
              <a:gd name="connsiteY19" fmla="*/ 3378200 h 3914151"/>
              <a:gd name="connsiteX20" fmla="*/ 5173134 w 5188241"/>
              <a:gd name="connsiteY20" fmla="*/ 3048000 h 3914151"/>
              <a:gd name="connsiteX21" fmla="*/ 5173134 w 5188241"/>
              <a:gd name="connsiteY21" fmla="*/ 2607733 h 3914151"/>
              <a:gd name="connsiteX22" fmla="*/ 5020734 w 5188241"/>
              <a:gd name="connsiteY22" fmla="*/ 2032000 h 3914151"/>
              <a:gd name="connsiteX23" fmla="*/ 4792134 w 5188241"/>
              <a:gd name="connsiteY23" fmla="*/ 1507067 h 3914151"/>
              <a:gd name="connsiteX24" fmla="*/ 4699000 w 5188241"/>
              <a:gd name="connsiteY24" fmla="*/ 973667 h 3914151"/>
              <a:gd name="connsiteX25" fmla="*/ 4360334 w 5188241"/>
              <a:gd name="connsiteY25" fmla="*/ 804333 h 3914151"/>
              <a:gd name="connsiteX26" fmla="*/ 4199467 w 5188241"/>
              <a:gd name="connsiteY26" fmla="*/ 753533 h 3914151"/>
              <a:gd name="connsiteX27" fmla="*/ 4064000 w 5188241"/>
              <a:gd name="connsiteY27" fmla="*/ 508000 h 3914151"/>
              <a:gd name="connsiteX28" fmla="*/ 3937000 w 5188241"/>
              <a:gd name="connsiteY28" fmla="*/ 135467 h 3914151"/>
              <a:gd name="connsiteX29" fmla="*/ 3911600 w 5188241"/>
              <a:gd name="connsiteY29" fmla="*/ 0 h 3914151"/>
              <a:gd name="connsiteX0" fmla="*/ 0 w 5188241"/>
              <a:gd name="connsiteY0" fmla="*/ 541867 h 3914151"/>
              <a:gd name="connsiteX1" fmla="*/ 338667 w 5188241"/>
              <a:gd name="connsiteY1" fmla="*/ 440267 h 3914151"/>
              <a:gd name="connsiteX2" fmla="*/ 863600 w 5188241"/>
              <a:gd name="connsiteY2" fmla="*/ 338667 h 3914151"/>
              <a:gd name="connsiteX3" fmla="*/ 1413934 w 5188241"/>
              <a:gd name="connsiteY3" fmla="*/ 372533 h 3914151"/>
              <a:gd name="connsiteX4" fmla="*/ 1998134 w 5188241"/>
              <a:gd name="connsiteY4" fmla="*/ 465667 h 3914151"/>
              <a:gd name="connsiteX5" fmla="*/ 2362200 w 5188241"/>
              <a:gd name="connsiteY5" fmla="*/ 643467 h 3914151"/>
              <a:gd name="connsiteX6" fmla="*/ 2726267 w 5188241"/>
              <a:gd name="connsiteY6" fmla="*/ 948267 h 3914151"/>
              <a:gd name="connsiteX7" fmla="*/ 2912534 w 5188241"/>
              <a:gd name="connsiteY7" fmla="*/ 1422400 h 3914151"/>
              <a:gd name="connsiteX8" fmla="*/ 3014134 w 5188241"/>
              <a:gd name="connsiteY8" fmla="*/ 1854200 h 3914151"/>
              <a:gd name="connsiteX9" fmla="*/ 3031067 w 5188241"/>
              <a:gd name="connsiteY9" fmla="*/ 2472267 h 3914151"/>
              <a:gd name="connsiteX10" fmla="*/ 3073400 w 5188241"/>
              <a:gd name="connsiteY10" fmla="*/ 2810933 h 3914151"/>
              <a:gd name="connsiteX11" fmla="*/ 3225800 w 5188241"/>
              <a:gd name="connsiteY11" fmla="*/ 3191933 h 3914151"/>
              <a:gd name="connsiteX12" fmla="*/ 3302000 w 5188241"/>
              <a:gd name="connsiteY12" fmla="*/ 3378200 h 3914151"/>
              <a:gd name="connsiteX13" fmla="*/ 3479800 w 5188241"/>
              <a:gd name="connsiteY13" fmla="*/ 3598333 h 3914151"/>
              <a:gd name="connsiteX14" fmla="*/ 3776134 w 5188241"/>
              <a:gd name="connsiteY14" fmla="*/ 3843867 h 3914151"/>
              <a:gd name="connsiteX15" fmla="*/ 4114800 w 5188241"/>
              <a:gd name="connsiteY15" fmla="*/ 3911600 h 3914151"/>
              <a:gd name="connsiteX16" fmla="*/ 4715934 w 5188241"/>
              <a:gd name="connsiteY16" fmla="*/ 3776133 h 3914151"/>
              <a:gd name="connsiteX17" fmla="*/ 4809067 w 5188241"/>
              <a:gd name="connsiteY17" fmla="*/ 3649133 h 3914151"/>
              <a:gd name="connsiteX18" fmla="*/ 4969934 w 5188241"/>
              <a:gd name="connsiteY18" fmla="*/ 3581400 h 3914151"/>
              <a:gd name="connsiteX19" fmla="*/ 5088467 w 5188241"/>
              <a:gd name="connsiteY19" fmla="*/ 3378200 h 3914151"/>
              <a:gd name="connsiteX20" fmla="*/ 5173134 w 5188241"/>
              <a:gd name="connsiteY20" fmla="*/ 3048000 h 3914151"/>
              <a:gd name="connsiteX21" fmla="*/ 5173134 w 5188241"/>
              <a:gd name="connsiteY21" fmla="*/ 2607733 h 3914151"/>
              <a:gd name="connsiteX22" fmla="*/ 5020734 w 5188241"/>
              <a:gd name="connsiteY22" fmla="*/ 2032000 h 3914151"/>
              <a:gd name="connsiteX23" fmla="*/ 4891617 w 5188241"/>
              <a:gd name="connsiteY23" fmla="*/ 1765300 h 3914151"/>
              <a:gd name="connsiteX24" fmla="*/ 4792134 w 5188241"/>
              <a:gd name="connsiteY24" fmla="*/ 1507067 h 3914151"/>
              <a:gd name="connsiteX25" fmla="*/ 4699000 w 5188241"/>
              <a:gd name="connsiteY25" fmla="*/ 973667 h 3914151"/>
              <a:gd name="connsiteX26" fmla="*/ 4360334 w 5188241"/>
              <a:gd name="connsiteY26" fmla="*/ 804333 h 3914151"/>
              <a:gd name="connsiteX27" fmla="*/ 4199467 w 5188241"/>
              <a:gd name="connsiteY27" fmla="*/ 753533 h 3914151"/>
              <a:gd name="connsiteX28" fmla="*/ 4064000 w 5188241"/>
              <a:gd name="connsiteY28" fmla="*/ 508000 h 3914151"/>
              <a:gd name="connsiteX29" fmla="*/ 3937000 w 5188241"/>
              <a:gd name="connsiteY29" fmla="*/ 135467 h 3914151"/>
              <a:gd name="connsiteX30" fmla="*/ 3911600 w 5188241"/>
              <a:gd name="connsiteY30" fmla="*/ 0 h 3914151"/>
              <a:gd name="connsiteX0" fmla="*/ 0 w 5188241"/>
              <a:gd name="connsiteY0" fmla="*/ 541867 h 3914151"/>
              <a:gd name="connsiteX1" fmla="*/ 338667 w 5188241"/>
              <a:gd name="connsiteY1" fmla="*/ 440267 h 3914151"/>
              <a:gd name="connsiteX2" fmla="*/ 863600 w 5188241"/>
              <a:gd name="connsiteY2" fmla="*/ 338667 h 3914151"/>
              <a:gd name="connsiteX3" fmla="*/ 1413934 w 5188241"/>
              <a:gd name="connsiteY3" fmla="*/ 372533 h 3914151"/>
              <a:gd name="connsiteX4" fmla="*/ 1998134 w 5188241"/>
              <a:gd name="connsiteY4" fmla="*/ 465667 h 3914151"/>
              <a:gd name="connsiteX5" fmla="*/ 2362200 w 5188241"/>
              <a:gd name="connsiteY5" fmla="*/ 643467 h 3914151"/>
              <a:gd name="connsiteX6" fmla="*/ 2726267 w 5188241"/>
              <a:gd name="connsiteY6" fmla="*/ 948267 h 3914151"/>
              <a:gd name="connsiteX7" fmla="*/ 2912534 w 5188241"/>
              <a:gd name="connsiteY7" fmla="*/ 1422400 h 3914151"/>
              <a:gd name="connsiteX8" fmla="*/ 3014134 w 5188241"/>
              <a:gd name="connsiteY8" fmla="*/ 1854200 h 3914151"/>
              <a:gd name="connsiteX9" fmla="*/ 3031067 w 5188241"/>
              <a:gd name="connsiteY9" fmla="*/ 2472267 h 3914151"/>
              <a:gd name="connsiteX10" fmla="*/ 3073400 w 5188241"/>
              <a:gd name="connsiteY10" fmla="*/ 2810933 h 3914151"/>
              <a:gd name="connsiteX11" fmla="*/ 3225800 w 5188241"/>
              <a:gd name="connsiteY11" fmla="*/ 3191933 h 3914151"/>
              <a:gd name="connsiteX12" fmla="*/ 3302000 w 5188241"/>
              <a:gd name="connsiteY12" fmla="*/ 3378200 h 3914151"/>
              <a:gd name="connsiteX13" fmla="*/ 3479800 w 5188241"/>
              <a:gd name="connsiteY13" fmla="*/ 3598333 h 3914151"/>
              <a:gd name="connsiteX14" fmla="*/ 3776134 w 5188241"/>
              <a:gd name="connsiteY14" fmla="*/ 3843867 h 3914151"/>
              <a:gd name="connsiteX15" fmla="*/ 4114800 w 5188241"/>
              <a:gd name="connsiteY15" fmla="*/ 3911600 h 3914151"/>
              <a:gd name="connsiteX16" fmla="*/ 4715934 w 5188241"/>
              <a:gd name="connsiteY16" fmla="*/ 3776133 h 3914151"/>
              <a:gd name="connsiteX17" fmla="*/ 4809067 w 5188241"/>
              <a:gd name="connsiteY17" fmla="*/ 3649133 h 3914151"/>
              <a:gd name="connsiteX18" fmla="*/ 4969934 w 5188241"/>
              <a:gd name="connsiteY18" fmla="*/ 3581400 h 3914151"/>
              <a:gd name="connsiteX19" fmla="*/ 5088467 w 5188241"/>
              <a:gd name="connsiteY19" fmla="*/ 3378200 h 3914151"/>
              <a:gd name="connsiteX20" fmla="*/ 5173134 w 5188241"/>
              <a:gd name="connsiteY20" fmla="*/ 3048000 h 3914151"/>
              <a:gd name="connsiteX21" fmla="*/ 5173134 w 5188241"/>
              <a:gd name="connsiteY21" fmla="*/ 2607733 h 3914151"/>
              <a:gd name="connsiteX22" fmla="*/ 5020734 w 5188241"/>
              <a:gd name="connsiteY22" fmla="*/ 2032000 h 3914151"/>
              <a:gd name="connsiteX23" fmla="*/ 4948767 w 5188241"/>
              <a:gd name="connsiteY23" fmla="*/ 1765300 h 3914151"/>
              <a:gd name="connsiteX24" fmla="*/ 4792134 w 5188241"/>
              <a:gd name="connsiteY24" fmla="*/ 1507067 h 3914151"/>
              <a:gd name="connsiteX25" fmla="*/ 4699000 w 5188241"/>
              <a:gd name="connsiteY25" fmla="*/ 973667 h 3914151"/>
              <a:gd name="connsiteX26" fmla="*/ 4360334 w 5188241"/>
              <a:gd name="connsiteY26" fmla="*/ 804333 h 3914151"/>
              <a:gd name="connsiteX27" fmla="*/ 4199467 w 5188241"/>
              <a:gd name="connsiteY27" fmla="*/ 753533 h 3914151"/>
              <a:gd name="connsiteX28" fmla="*/ 4064000 w 5188241"/>
              <a:gd name="connsiteY28" fmla="*/ 508000 h 3914151"/>
              <a:gd name="connsiteX29" fmla="*/ 3937000 w 5188241"/>
              <a:gd name="connsiteY29" fmla="*/ 135467 h 3914151"/>
              <a:gd name="connsiteX30" fmla="*/ 3911600 w 5188241"/>
              <a:gd name="connsiteY30" fmla="*/ 0 h 3914151"/>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225800 w 5188241"/>
              <a:gd name="connsiteY11" fmla="*/ 31919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09067 w 5188241"/>
              <a:gd name="connsiteY17" fmla="*/ 3649133 h 3913479"/>
              <a:gd name="connsiteX18" fmla="*/ 4969934 w 5188241"/>
              <a:gd name="connsiteY18" fmla="*/ 35814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225800 w 5188241"/>
              <a:gd name="connsiteY11" fmla="*/ 31919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21767 w 5188241"/>
              <a:gd name="connsiteY17" fmla="*/ 3674533 h 3913479"/>
              <a:gd name="connsiteX18" fmla="*/ 4969934 w 5188241"/>
              <a:gd name="connsiteY18" fmla="*/ 35814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225800 w 5188241"/>
              <a:gd name="connsiteY11" fmla="*/ 31919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21767 w 5188241"/>
              <a:gd name="connsiteY17" fmla="*/ 3674533 h 3913479"/>
              <a:gd name="connsiteX18" fmla="*/ 4963584 w 5188241"/>
              <a:gd name="connsiteY18" fmla="*/ 35433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225800 w 5188241"/>
              <a:gd name="connsiteY11" fmla="*/ 31919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21767 w 5188241"/>
              <a:gd name="connsiteY17" fmla="*/ 3674533 h 3913479"/>
              <a:gd name="connsiteX18" fmla="*/ 4963584 w 5188241"/>
              <a:gd name="connsiteY18" fmla="*/ 35433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194050 w 5188241"/>
              <a:gd name="connsiteY11" fmla="*/ 31538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21767 w 5188241"/>
              <a:gd name="connsiteY17" fmla="*/ 3674533 h 3913479"/>
              <a:gd name="connsiteX18" fmla="*/ 4963584 w 5188241"/>
              <a:gd name="connsiteY18" fmla="*/ 35433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194050 w 5188241"/>
              <a:gd name="connsiteY11" fmla="*/ 31538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21767 w 5188241"/>
              <a:gd name="connsiteY17" fmla="*/ 3674533 h 3913479"/>
              <a:gd name="connsiteX18" fmla="*/ 4963584 w 5188241"/>
              <a:gd name="connsiteY18" fmla="*/ 35433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31" fmla="*/ 0 w 5188241"/>
              <a:gd name="connsiteY31" fmla="*/ 541867 h 3913479"/>
              <a:gd name="connsiteX0" fmla="*/ 0 w 5200941"/>
              <a:gd name="connsiteY0" fmla="*/ 541867 h 3913479"/>
              <a:gd name="connsiteX1" fmla="*/ 351367 w 5200941"/>
              <a:gd name="connsiteY1" fmla="*/ 440267 h 3913479"/>
              <a:gd name="connsiteX2" fmla="*/ 876300 w 5200941"/>
              <a:gd name="connsiteY2" fmla="*/ 338667 h 3913479"/>
              <a:gd name="connsiteX3" fmla="*/ 1426634 w 5200941"/>
              <a:gd name="connsiteY3" fmla="*/ 372533 h 3913479"/>
              <a:gd name="connsiteX4" fmla="*/ 2010834 w 5200941"/>
              <a:gd name="connsiteY4" fmla="*/ 465667 h 3913479"/>
              <a:gd name="connsiteX5" fmla="*/ 2374900 w 5200941"/>
              <a:gd name="connsiteY5" fmla="*/ 643467 h 3913479"/>
              <a:gd name="connsiteX6" fmla="*/ 2738967 w 5200941"/>
              <a:gd name="connsiteY6" fmla="*/ 948267 h 3913479"/>
              <a:gd name="connsiteX7" fmla="*/ 2925234 w 5200941"/>
              <a:gd name="connsiteY7" fmla="*/ 1422400 h 3913479"/>
              <a:gd name="connsiteX8" fmla="*/ 3026834 w 5200941"/>
              <a:gd name="connsiteY8" fmla="*/ 1854200 h 3913479"/>
              <a:gd name="connsiteX9" fmla="*/ 3043767 w 5200941"/>
              <a:gd name="connsiteY9" fmla="*/ 2472267 h 3913479"/>
              <a:gd name="connsiteX10" fmla="*/ 3086100 w 5200941"/>
              <a:gd name="connsiteY10" fmla="*/ 2810933 h 3913479"/>
              <a:gd name="connsiteX11" fmla="*/ 3206750 w 5200941"/>
              <a:gd name="connsiteY11" fmla="*/ 3153833 h 3913479"/>
              <a:gd name="connsiteX12" fmla="*/ 3314700 w 5200941"/>
              <a:gd name="connsiteY12" fmla="*/ 3378200 h 3913479"/>
              <a:gd name="connsiteX13" fmla="*/ 3492500 w 5200941"/>
              <a:gd name="connsiteY13" fmla="*/ 3598333 h 3913479"/>
              <a:gd name="connsiteX14" fmla="*/ 3788834 w 5200941"/>
              <a:gd name="connsiteY14" fmla="*/ 3843867 h 3913479"/>
              <a:gd name="connsiteX15" fmla="*/ 4127500 w 5200941"/>
              <a:gd name="connsiteY15" fmla="*/ 3911600 h 3913479"/>
              <a:gd name="connsiteX16" fmla="*/ 4646084 w 5200941"/>
              <a:gd name="connsiteY16" fmla="*/ 3788833 h 3913479"/>
              <a:gd name="connsiteX17" fmla="*/ 4834467 w 5200941"/>
              <a:gd name="connsiteY17" fmla="*/ 3674533 h 3913479"/>
              <a:gd name="connsiteX18" fmla="*/ 4976284 w 5200941"/>
              <a:gd name="connsiteY18" fmla="*/ 3543300 h 3913479"/>
              <a:gd name="connsiteX19" fmla="*/ 5101167 w 5200941"/>
              <a:gd name="connsiteY19" fmla="*/ 3378200 h 3913479"/>
              <a:gd name="connsiteX20" fmla="*/ 5185834 w 5200941"/>
              <a:gd name="connsiteY20" fmla="*/ 3048000 h 3913479"/>
              <a:gd name="connsiteX21" fmla="*/ 5185834 w 5200941"/>
              <a:gd name="connsiteY21" fmla="*/ 2607733 h 3913479"/>
              <a:gd name="connsiteX22" fmla="*/ 5033434 w 5200941"/>
              <a:gd name="connsiteY22" fmla="*/ 2032000 h 3913479"/>
              <a:gd name="connsiteX23" fmla="*/ 4961467 w 5200941"/>
              <a:gd name="connsiteY23" fmla="*/ 1765300 h 3913479"/>
              <a:gd name="connsiteX24" fmla="*/ 4804834 w 5200941"/>
              <a:gd name="connsiteY24" fmla="*/ 1507067 h 3913479"/>
              <a:gd name="connsiteX25" fmla="*/ 4711700 w 5200941"/>
              <a:gd name="connsiteY25" fmla="*/ 973667 h 3913479"/>
              <a:gd name="connsiteX26" fmla="*/ 4373034 w 5200941"/>
              <a:gd name="connsiteY26" fmla="*/ 804333 h 3913479"/>
              <a:gd name="connsiteX27" fmla="*/ 4212167 w 5200941"/>
              <a:gd name="connsiteY27" fmla="*/ 753533 h 3913479"/>
              <a:gd name="connsiteX28" fmla="*/ 4076700 w 5200941"/>
              <a:gd name="connsiteY28" fmla="*/ 508000 h 3913479"/>
              <a:gd name="connsiteX29" fmla="*/ 3949700 w 5200941"/>
              <a:gd name="connsiteY29" fmla="*/ 135467 h 3913479"/>
              <a:gd name="connsiteX30" fmla="*/ 3924300 w 5200941"/>
              <a:gd name="connsiteY30" fmla="*/ 0 h 3913479"/>
              <a:gd name="connsiteX31" fmla="*/ 0 w 5200941"/>
              <a:gd name="connsiteY31" fmla="*/ 541867 h 3913479"/>
              <a:gd name="connsiteX0" fmla="*/ 45 w 5200986"/>
              <a:gd name="connsiteY0" fmla="*/ 541867 h 3913479"/>
              <a:gd name="connsiteX1" fmla="*/ 351412 w 5200986"/>
              <a:gd name="connsiteY1" fmla="*/ 440267 h 3913479"/>
              <a:gd name="connsiteX2" fmla="*/ 876345 w 5200986"/>
              <a:gd name="connsiteY2" fmla="*/ 338667 h 3913479"/>
              <a:gd name="connsiteX3" fmla="*/ 1426679 w 5200986"/>
              <a:gd name="connsiteY3" fmla="*/ 372533 h 3913479"/>
              <a:gd name="connsiteX4" fmla="*/ 2010879 w 5200986"/>
              <a:gd name="connsiteY4" fmla="*/ 465667 h 3913479"/>
              <a:gd name="connsiteX5" fmla="*/ 2374945 w 5200986"/>
              <a:gd name="connsiteY5" fmla="*/ 643467 h 3913479"/>
              <a:gd name="connsiteX6" fmla="*/ 2739012 w 5200986"/>
              <a:gd name="connsiteY6" fmla="*/ 948267 h 3913479"/>
              <a:gd name="connsiteX7" fmla="*/ 2925279 w 5200986"/>
              <a:gd name="connsiteY7" fmla="*/ 1422400 h 3913479"/>
              <a:gd name="connsiteX8" fmla="*/ 3026879 w 5200986"/>
              <a:gd name="connsiteY8" fmla="*/ 1854200 h 3913479"/>
              <a:gd name="connsiteX9" fmla="*/ 3043812 w 5200986"/>
              <a:gd name="connsiteY9" fmla="*/ 2472267 h 3913479"/>
              <a:gd name="connsiteX10" fmla="*/ 3086145 w 5200986"/>
              <a:gd name="connsiteY10" fmla="*/ 2810933 h 3913479"/>
              <a:gd name="connsiteX11" fmla="*/ 3206795 w 5200986"/>
              <a:gd name="connsiteY11" fmla="*/ 3153833 h 3913479"/>
              <a:gd name="connsiteX12" fmla="*/ 3314745 w 5200986"/>
              <a:gd name="connsiteY12" fmla="*/ 3378200 h 3913479"/>
              <a:gd name="connsiteX13" fmla="*/ 3492545 w 5200986"/>
              <a:gd name="connsiteY13" fmla="*/ 3598333 h 3913479"/>
              <a:gd name="connsiteX14" fmla="*/ 3788879 w 5200986"/>
              <a:gd name="connsiteY14" fmla="*/ 3843867 h 3913479"/>
              <a:gd name="connsiteX15" fmla="*/ 4127545 w 5200986"/>
              <a:gd name="connsiteY15" fmla="*/ 3911600 h 3913479"/>
              <a:gd name="connsiteX16" fmla="*/ 4646129 w 5200986"/>
              <a:gd name="connsiteY16" fmla="*/ 3788833 h 3913479"/>
              <a:gd name="connsiteX17" fmla="*/ 4834512 w 5200986"/>
              <a:gd name="connsiteY17" fmla="*/ 3674533 h 3913479"/>
              <a:gd name="connsiteX18" fmla="*/ 4976329 w 5200986"/>
              <a:gd name="connsiteY18" fmla="*/ 3543300 h 3913479"/>
              <a:gd name="connsiteX19" fmla="*/ 5101212 w 5200986"/>
              <a:gd name="connsiteY19" fmla="*/ 3378200 h 3913479"/>
              <a:gd name="connsiteX20" fmla="*/ 5185879 w 5200986"/>
              <a:gd name="connsiteY20" fmla="*/ 3048000 h 3913479"/>
              <a:gd name="connsiteX21" fmla="*/ 5185879 w 5200986"/>
              <a:gd name="connsiteY21" fmla="*/ 2607733 h 3913479"/>
              <a:gd name="connsiteX22" fmla="*/ 5033479 w 5200986"/>
              <a:gd name="connsiteY22" fmla="*/ 2032000 h 3913479"/>
              <a:gd name="connsiteX23" fmla="*/ 4961512 w 5200986"/>
              <a:gd name="connsiteY23" fmla="*/ 1765300 h 3913479"/>
              <a:gd name="connsiteX24" fmla="*/ 4804879 w 5200986"/>
              <a:gd name="connsiteY24" fmla="*/ 1507067 h 3913479"/>
              <a:gd name="connsiteX25" fmla="*/ 4711745 w 5200986"/>
              <a:gd name="connsiteY25" fmla="*/ 973667 h 3913479"/>
              <a:gd name="connsiteX26" fmla="*/ 4373079 w 5200986"/>
              <a:gd name="connsiteY26" fmla="*/ 804333 h 3913479"/>
              <a:gd name="connsiteX27" fmla="*/ 4212212 w 5200986"/>
              <a:gd name="connsiteY27" fmla="*/ 753533 h 3913479"/>
              <a:gd name="connsiteX28" fmla="*/ 4076745 w 5200986"/>
              <a:gd name="connsiteY28" fmla="*/ 508000 h 3913479"/>
              <a:gd name="connsiteX29" fmla="*/ 3949745 w 5200986"/>
              <a:gd name="connsiteY29" fmla="*/ 135467 h 3913479"/>
              <a:gd name="connsiteX30" fmla="*/ 3924345 w 5200986"/>
              <a:gd name="connsiteY30" fmla="*/ 0 h 3913479"/>
              <a:gd name="connsiteX31" fmla="*/ 45 w 5200986"/>
              <a:gd name="connsiteY31" fmla="*/ 541867 h 3913479"/>
              <a:gd name="connsiteX0" fmla="*/ 0 w 5200941"/>
              <a:gd name="connsiteY0" fmla="*/ 541867 h 3913479"/>
              <a:gd name="connsiteX1" fmla="*/ 351367 w 5200941"/>
              <a:gd name="connsiteY1" fmla="*/ 440267 h 3913479"/>
              <a:gd name="connsiteX2" fmla="*/ 876300 w 5200941"/>
              <a:gd name="connsiteY2" fmla="*/ 338667 h 3913479"/>
              <a:gd name="connsiteX3" fmla="*/ 1426634 w 5200941"/>
              <a:gd name="connsiteY3" fmla="*/ 372533 h 3913479"/>
              <a:gd name="connsiteX4" fmla="*/ 2010834 w 5200941"/>
              <a:gd name="connsiteY4" fmla="*/ 465667 h 3913479"/>
              <a:gd name="connsiteX5" fmla="*/ 2374900 w 5200941"/>
              <a:gd name="connsiteY5" fmla="*/ 643467 h 3913479"/>
              <a:gd name="connsiteX6" fmla="*/ 2738967 w 5200941"/>
              <a:gd name="connsiteY6" fmla="*/ 948267 h 3913479"/>
              <a:gd name="connsiteX7" fmla="*/ 2925234 w 5200941"/>
              <a:gd name="connsiteY7" fmla="*/ 1422400 h 3913479"/>
              <a:gd name="connsiteX8" fmla="*/ 3026834 w 5200941"/>
              <a:gd name="connsiteY8" fmla="*/ 1854200 h 3913479"/>
              <a:gd name="connsiteX9" fmla="*/ 3043767 w 5200941"/>
              <a:gd name="connsiteY9" fmla="*/ 2472267 h 3913479"/>
              <a:gd name="connsiteX10" fmla="*/ 3086100 w 5200941"/>
              <a:gd name="connsiteY10" fmla="*/ 2810933 h 3913479"/>
              <a:gd name="connsiteX11" fmla="*/ 3206750 w 5200941"/>
              <a:gd name="connsiteY11" fmla="*/ 3153833 h 3913479"/>
              <a:gd name="connsiteX12" fmla="*/ 3314700 w 5200941"/>
              <a:gd name="connsiteY12" fmla="*/ 3378200 h 3913479"/>
              <a:gd name="connsiteX13" fmla="*/ 3492500 w 5200941"/>
              <a:gd name="connsiteY13" fmla="*/ 3598333 h 3913479"/>
              <a:gd name="connsiteX14" fmla="*/ 3788834 w 5200941"/>
              <a:gd name="connsiteY14" fmla="*/ 3843867 h 3913479"/>
              <a:gd name="connsiteX15" fmla="*/ 4127500 w 5200941"/>
              <a:gd name="connsiteY15" fmla="*/ 3911600 h 3913479"/>
              <a:gd name="connsiteX16" fmla="*/ 4646084 w 5200941"/>
              <a:gd name="connsiteY16" fmla="*/ 3788833 h 3913479"/>
              <a:gd name="connsiteX17" fmla="*/ 4834467 w 5200941"/>
              <a:gd name="connsiteY17" fmla="*/ 3674533 h 3913479"/>
              <a:gd name="connsiteX18" fmla="*/ 4976284 w 5200941"/>
              <a:gd name="connsiteY18" fmla="*/ 3543300 h 3913479"/>
              <a:gd name="connsiteX19" fmla="*/ 5101167 w 5200941"/>
              <a:gd name="connsiteY19" fmla="*/ 3378200 h 3913479"/>
              <a:gd name="connsiteX20" fmla="*/ 5185834 w 5200941"/>
              <a:gd name="connsiteY20" fmla="*/ 3048000 h 3913479"/>
              <a:gd name="connsiteX21" fmla="*/ 5185834 w 5200941"/>
              <a:gd name="connsiteY21" fmla="*/ 2607733 h 3913479"/>
              <a:gd name="connsiteX22" fmla="*/ 5033434 w 5200941"/>
              <a:gd name="connsiteY22" fmla="*/ 2032000 h 3913479"/>
              <a:gd name="connsiteX23" fmla="*/ 4961467 w 5200941"/>
              <a:gd name="connsiteY23" fmla="*/ 1765300 h 3913479"/>
              <a:gd name="connsiteX24" fmla="*/ 4804834 w 5200941"/>
              <a:gd name="connsiteY24" fmla="*/ 1507067 h 3913479"/>
              <a:gd name="connsiteX25" fmla="*/ 4711700 w 5200941"/>
              <a:gd name="connsiteY25" fmla="*/ 973667 h 3913479"/>
              <a:gd name="connsiteX26" fmla="*/ 4373034 w 5200941"/>
              <a:gd name="connsiteY26" fmla="*/ 804333 h 3913479"/>
              <a:gd name="connsiteX27" fmla="*/ 4212167 w 5200941"/>
              <a:gd name="connsiteY27" fmla="*/ 753533 h 3913479"/>
              <a:gd name="connsiteX28" fmla="*/ 4076700 w 5200941"/>
              <a:gd name="connsiteY28" fmla="*/ 508000 h 3913479"/>
              <a:gd name="connsiteX29" fmla="*/ 3949700 w 5200941"/>
              <a:gd name="connsiteY29" fmla="*/ 135467 h 3913479"/>
              <a:gd name="connsiteX30" fmla="*/ 3924300 w 5200941"/>
              <a:gd name="connsiteY30" fmla="*/ 0 h 3913479"/>
              <a:gd name="connsiteX31" fmla="*/ 0 w 5200941"/>
              <a:gd name="connsiteY31" fmla="*/ 541867 h 3913479"/>
              <a:gd name="connsiteX0" fmla="*/ 0 w 5200941"/>
              <a:gd name="connsiteY0" fmla="*/ 557729 h 3929341"/>
              <a:gd name="connsiteX1" fmla="*/ 351367 w 5200941"/>
              <a:gd name="connsiteY1" fmla="*/ 456129 h 3929341"/>
              <a:gd name="connsiteX2" fmla="*/ 876300 w 5200941"/>
              <a:gd name="connsiteY2" fmla="*/ 354529 h 3929341"/>
              <a:gd name="connsiteX3" fmla="*/ 1426634 w 5200941"/>
              <a:gd name="connsiteY3" fmla="*/ 388395 h 3929341"/>
              <a:gd name="connsiteX4" fmla="*/ 2010834 w 5200941"/>
              <a:gd name="connsiteY4" fmla="*/ 481529 h 3929341"/>
              <a:gd name="connsiteX5" fmla="*/ 2374900 w 5200941"/>
              <a:gd name="connsiteY5" fmla="*/ 659329 h 3929341"/>
              <a:gd name="connsiteX6" fmla="*/ 2738967 w 5200941"/>
              <a:gd name="connsiteY6" fmla="*/ 964129 h 3929341"/>
              <a:gd name="connsiteX7" fmla="*/ 2925234 w 5200941"/>
              <a:gd name="connsiteY7" fmla="*/ 1438262 h 3929341"/>
              <a:gd name="connsiteX8" fmla="*/ 3026834 w 5200941"/>
              <a:gd name="connsiteY8" fmla="*/ 1870062 h 3929341"/>
              <a:gd name="connsiteX9" fmla="*/ 3043767 w 5200941"/>
              <a:gd name="connsiteY9" fmla="*/ 2488129 h 3929341"/>
              <a:gd name="connsiteX10" fmla="*/ 3086100 w 5200941"/>
              <a:gd name="connsiteY10" fmla="*/ 2826795 h 3929341"/>
              <a:gd name="connsiteX11" fmla="*/ 3206750 w 5200941"/>
              <a:gd name="connsiteY11" fmla="*/ 3169695 h 3929341"/>
              <a:gd name="connsiteX12" fmla="*/ 3314700 w 5200941"/>
              <a:gd name="connsiteY12" fmla="*/ 3394062 h 3929341"/>
              <a:gd name="connsiteX13" fmla="*/ 3492500 w 5200941"/>
              <a:gd name="connsiteY13" fmla="*/ 3614195 h 3929341"/>
              <a:gd name="connsiteX14" fmla="*/ 3788834 w 5200941"/>
              <a:gd name="connsiteY14" fmla="*/ 3859729 h 3929341"/>
              <a:gd name="connsiteX15" fmla="*/ 4127500 w 5200941"/>
              <a:gd name="connsiteY15" fmla="*/ 3927462 h 3929341"/>
              <a:gd name="connsiteX16" fmla="*/ 4646084 w 5200941"/>
              <a:gd name="connsiteY16" fmla="*/ 3804695 h 3929341"/>
              <a:gd name="connsiteX17" fmla="*/ 4834467 w 5200941"/>
              <a:gd name="connsiteY17" fmla="*/ 3690395 h 3929341"/>
              <a:gd name="connsiteX18" fmla="*/ 4976284 w 5200941"/>
              <a:gd name="connsiteY18" fmla="*/ 3559162 h 3929341"/>
              <a:gd name="connsiteX19" fmla="*/ 5101167 w 5200941"/>
              <a:gd name="connsiteY19" fmla="*/ 3394062 h 3929341"/>
              <a:gd name="connsiteX20" fmla="*/ 5185834 w 5200941"/>
              <a:gd name="connsiteY20" fmla="*/ 3063862 h 3929341"/>
              <a:gd name="connsiteX21" fmla="*/ 5185834 w 5200941"/>
              <a:gd name="connsiteY21" fmla="*/ 2623595 h 3929341"/>
              <a:gd name="connsiteX22" fmla="*/ 5033434 w 5200941"/>
              <a:gd name="connsiteY22" fmla="*/ 2047862 h 3929341"/>
              <a:gd name="connsiteX23" fmla="*/ 4961467 w 5200941"/>
              <a:gd name="connsiteY23" fmla="*/ 1781162 h 3929341"/>
              <a:gd name="connsiteX24" fmla="*/ 4804834 w 5200941"/>
              <a:gd name="connsiteY24" fmla="*/ 1522929 h 3929341"/>
              <a:gd name="connsiteX25" fmla="*/ 4711700 w 5200941"/>
              <a:gd name="connsiteY25" fmla="*/ 989529 h 3929341"/>
              <a:gd name="connsiteX26" fmla="*/ 4373034 w 5200941"/>
              <a:gd name="connsiteY26" fmla="*/ 820195 h 3929341"/>
              <a:gd name="connsiteX27" fmla="*/ 4212167 w 5200941"/>
              <a:gd name="connsiteY27" fmla="*/ 769395 h 3929341"/>
              <a:gd name="connsiteX28" fmla="*/ 4076700 w 5200941"/>
              <a:gd name="connsiteY28" fmla="*/ 523862 h 3929341"/>
              <a:gd name="connsiteX29" fmla="*/ 3949700 w 5200941"/>
              <a:gd name="connsiteY29" fmla="*/ 151329 h 3929341"/>
              <a:gd name="connsiteX30" fmla="*/ 3924300 w 5200941"/>
              <a:gd name="connsiteY30" fmla="*/ 15862 h 3929341"/>
              <a:gd name="connsiteX31" fmla="*/ 465667 w 5200941"/>
              <a:gd name="connsiteY31" fmla="*/ 492112 h 3929341"/>
              <a:gd name="connsiteX32" fmla="*/ 0 w 5200941"/>
              <a:gd name="connsiteY32" fmla="*/ 557729 h 3929341"/>
              <a:gd name="connsiteX0" fmla="*/ 0 w 5200941"/>
              <a:gd name="connsiteY0" fmla="*/ 557729 h 3929341"/>
              <a:gd name="connsiteX1" fmla="*/ 351367 w 5200941"/>
              <a:gd name="connsiteY1" fmla="*/ 456129 h 3929341"/>
              <a:gd name="connsiteX2" fmla="*/ 876300 w 5200941"/>
              <a:gd name="connsiteY2" fmla="*/ 354529 h 3929341"/>
              <a:gd name="connsiteX3" fmla="*/ 1426634 w 5200941"/>
              <a:gd name="connsiteY3" fmla="*/ 388395 h 3929341"/>
              <a:gd name="connsiteX4" fmla="*/ 2010834 w 5200941"/>
              <a:gd name="connsiteY4" fmla="*/ 481529 h 3929341"/>
              <a:gd name="connsiteX5" fmla="*/ 2374900 w 5200941"/>
              <a:gd name="connsiteY5" fmla="*/ 659329 h 3929341"/>
              <a:gd name="connsiteX6" fmla="*/ 2738967 w 5200941"/>
              <a:gd name="connsiteY6" fmla="*/ 964129 h 3929341"/>
              <a:gd name="connsiteX7" fmla="*/ 2925234 w 5200941"/>
              <a:gd name="connsiteY7" fmla="*/ 1438262 h 3929341"/>
              <a:gd name="connsiteX8" fmla="*/ 3026834 w 5200941"/>
              <a:gd name="connsiteY8" fmla="*/ 1870062 h 3929341"/>
              <a:gd name="connsiteX9" fmla="*/ 3043767 w 5200941"/>
              <a:gd name="connsiteY9" fmla="*/ 2488129 h 3929341"/>
              <a:gd name="connsiteX10" fmla="*/ 3086100 w 5200941"/>
              <a:gd name="connsiteY10" fmla="*/ 2826795 h 3929341"/>
              <a:gd name="connsiteX11" fmla="*/ 3206750 w 5200941"/>
              <a:gd name="connsiteY11" fmla="*/ 3169695 h 3929341"/>
              <a:gd name="connsiteX12" fmla="*/ 3314700 w 5200941"/>
              <a:gd name="connsiteY12" fmla="*/ 3394062 h 3929341"/>
              <a:gd name="connsiteX13" fmla="*/ 3492500 w 5200941"/>
              <a:gd name="connsiteY13" fmla="*/ 3614195 h 3929341"/>
              <a:gd name="connsiteX14" fmla="*/ 3788834 w 5200941"/>
              <a:gd name="connsiteY14" fmla="*/ 3859729 h 3929341"/>
              <a:gd name="connsiteX15" fmla="*/ 4127500 w 5200941"/>
              <a:gd name="connsiteY15" fmla="*/ 3927462 h 3929341"/>
              <a:gd name="connsiteX16" fmla="*/ 4646084 w 5200941"/>
              <a:gd name="connsiteY16" fmla="*/ 3804695 h 3929341"/>
              <a:gd name="connsiteX17" fmla="*/ 4834467 w 5200941"/>
              <a:gd name="connsiteY17" fmla="*/ 3690395 h 3929341"/>
              <a:gd name="connsiteX18" fmla="*/ 4976284 w 5200941"/>
              <a:gd name="connsiteY18" fmla="*/ 3559162 h 3929341"/>
              <a:gd name="connsiteX19" fmla="*/ 5101167 w 5200941"/>
              <a:gd name="connsiteY19" fmla="*/ 3394062 h 3929341"/>
              <a:gd name="connsiteX20" fmla="*/ 5185834 w 5200941"/>
              <a:gd name="connsiteY20" fmla="*/ 3063862 h 3929341"/>
              <a:gd name="connsiteX21" fmla="*/ 5185834 w 5200941"/>
              <a:gd name="connsiteY21" fmla="*/ 2623595 h 3929341"/>
              <a:gd name="connsiteX22" fmla="*/ 5033434 w 5200941"/>
              <a:gd name="connsiteY22" fmla="*/ 2047862 h 3929341"/>
              <a:gd name="connsiteX23" fmla="*/ 4961467 w 5200941"/>
              <a:gd name="connsiteY23" fmla="*/ 1781162 h 3929341"/>
              <a:gd name="connsiteX24" fmla="*/ 4804834 w 5200941"/>
              <a:gd name="connsiteY24" fmla="*/ 1522929 h 3929341"/>
              <a:gd name="connsiteX25" fmla="*/ 4711700 w 5200941"/>
              <a:gd name="connsiteY25" fmla="*/ 989529 h 3929341"/>
              <a:gd name="connsiteX26" fmla="*/ 4373034 w 5200941"/>
              <a:gd name="connsiteY26" fmla="*/ 820195 h 3929341"/>
              <a:gd name="connsiteX27" fmla="*/ 4212167 w 5200941"/>
              <a:gd name="connsiteY27" fmla="*/ 769395 h 3929341"/>
              <a:gd name="connsiteX28" fmla="*/ 4076700 w 5200941"/>
              <a:gd name="connsiteY28" fmla="*/ 523862 h 3929341"/>
              <a:gd name="connsiteX29" fmla="*/ 3949700 w 5200941"/>
              <a:gd name="connsiteY29" fmla="*/ 151329 h 3929341"/>
              <a:gd name="connsiteX30" fmla="*/ 3924300 w 5200941"/>
              <a:gd name="connsiteY30" fmla="*/ 15862 h 3929341"/>
              <a:gd name="connsiteX31" fmla="*/ 21167 w 5200941"/>
              <a:gd name="connsiteY31" fmla="*/ 15862 h 3929341"/>
              <a:gd name="connsiteX32" fmla="*/ 0 w 5200941"/>
              <a:gd name="connsiteY32" fmla="*/ 557729 h 3929341"/>
              <a:gd name="connsiteX0" fmla="*/ 0 w 5200941"/>
              <a:gd name="connsiteY0" fmla="*/ 541867 h 3913479"/>
              <a:gd name="connsiteX1" fmla="*/ 351367 w 5200941"/>
              <a:gd name="connsiteY1" fmla="*/ 440267 h 3913479"/>
              <a:gd name="connsiteX2" fmla="*/ 876300 w 5200941"/>
              <a:gd name="connsiteY2" fmla="*/ 338667 h 3913479"/>
              <a:gd name="connsiteX3" fmla="*/ 1426634 w 5200941"/>
              <a:gd name="connsiteY3" fmla="*/ 372533 h 3913479"/>
              <a:gd name="connsiteX4" fmla="*/ 2010834 w 5200941"/>
              <a:gd name="connsiteY4" fmla="*/ 465667 h 3913479"/>
              <a:gd name="connsiteX5" fmla="*/ 2374900 w 5200941"/>
              <a:gd name="connsiteY5" fmla="*/ 643467 h 3913479"/>
              <a:gd name="connsiteX6" fmla="*/ 2738967 w 5200941"/>
              <a:gd name="connsiteY6" fmla="*/ 948267 h 3913479"/>
              <a:gd name="connsiteX7" fmla="*/ 2925234 w 5200941"/>
              <a:gd name="connsiteY7" fmla="*/ 1422400 h 3913479"/>
              <a:gd name="connsiteX8" fmla="*/ 3026834 w 5200941"/>
              <a:gd name="connsiteY8" fmla="*/ 1854200 h 3913479"/>
              <a:gd name="connsiteX9" fmla="*/ 3043767 w 5200941"/>
              <a:gd name="connsiteY9" fmla="*/ 2472267 h 3913479"/>
              <a:gd name="connsiteX10" fmla="*/ 3086100 w 5200941"/>
              <a:gd name="connsiteY10" fmla="*/ 2810933 h 3913479"/>
              <a:gd name="connsiteX11" fmla="*/ 3206750 w 5200941"/>
              <a:gd name="connsiteY11" fmla="*/ 3153833 h 3913479"/>
              <a:gd name="connsiteX12" fmla="*/ 3314700 w 5200941"/>
              <a:gd name="connsiteY12" fmla="*/ 3378200 h 3913479"/>
              <a:gd name="connsiteX13" fmla="*/ 3492500 w 5200941"/>
              <a:gd name="connsiteY13" fmla="*/ 3598333 h 3913479"/>
              <a:gd name="connsiteX14" fmla="*/ 3788834 w 5200941"/>
              <a:gd name="connsiteY14" fmla="*/ 3843867 h 3913479"/>
              <a:gd name="connsiteX15" fmla="*/ 4127500 w 5200941"/>
              <a:gd name="connsiteY15" fmla="*/ 3911600 h 3913479"/>
              <a:gd name="connsiteX16" fmla="*/ 4646084 w 5200941"/>
              <a:gd name="connsiteY16" fmla="*/ 3788833 h 3913479"/>
              <a:gd name="connsiteX17" fmla="*/ 4834467 w 5200941"/>
              <a:gd name="connsiteY17" fmla="*/ 3674533 h 3913479"/>
              <a:gd name="connsiteX18" fmla="*/ 4976284 w 5200941"/>
              <a:gd name="connsiteY18" fmla="*/ 3543300 h 3913479"/>
              <a:gd name="connsiteX19" fmla="*/ 5101167 w 5200941"/>
              <a:gd name="connsiteY19" fmla="*/ 3378200 h 3913479"/>
              <a:gd name="connsiteX20" fmla="*/ 5185834 w 5200941"/>
              <a:gd name="connsiteY20" fmla="*/ 3048000 h 3913479"/>
              <a:gd name="connsiteX21" fmla="*/ 5185834 w 5200941"/>
              <a:gd name="connsiteY21" fmla="*/ 2607733 h 3913479"/>
              <a:gd name="connsiteX22" fmla="*/ 5033434 w 5200941"/>
              <a:gd name="connsiteY22" fmla="*/ 2032000 h 3913479"/>
              <a:gd name="connsiteX23" fmla="*/ 4961467 w 5200941"/>
              <a:gd name="connsiteY23" fmla="*/ 1765300 h 3913479"/>
              <a:gd name="connsiteX24" fmla="*/ 4804834 w 5200941"/>
              <a:gd name="connsiteY24" fmla="*/ 1507067 h 3913479"/>
              <a:gd name="connsiteX25" fmla="*/ 4711700 w 5200941"/>
              <a:gd name="connsiteY25" fmla="*/ 973667 h 3913479"/>
              <a:gd name="connsiteX26" fmla="*/ 4373034 w 5200941"/>
              <a:gd name="connsiteY26" fmla="*/ 804333 h 3913479"/>
              <a:gd name="connsiteX27" fmla="*/ 4212167 w 5200941"/>
              <a:gd name="connsiteY27" fmla="*/ 753533 h 3913479"/>
              <a:gd name="connsiteX28" fmla="*/ 4076700 w 5200941"/>
              <a:gd name="connsiteY28" fmla="*/ 508000 h 3913479"/>
              <a:gd name="connsiteX29" fmla="*/ 3949700 w 5200941"/>
              <a:gd name="connsiteY29" fmla="*/ 135467 h 3913479"/>
              <a:gd name="connsiteX30" fmla="*/ 3924300 w 5200941"/>
              <a:gd name="connsiteY30" fmla="*/ 0 h 3913479"/>
              <a:gd name="connsiteX31" fmla="*/ 21167 w 5200941"/>
              <a:gd name="connsiteY31" fmla="*/ 0 h 3913479"/>
              <a:gd name="connsiteX32" fmla="*/ 0 w 5200941"/>
              <a:gd name="connsiteY32" fmla="*/ 541867 h 3913479"/>
              <a:gd name="connsiteX0" fmla="*/ 0 w 5181891"/>
              <a:gd name="connsiteY0" fmla="*/ 541867 h 3913479"/>
              <a:gd name="connsiteX1" fmla="*/ 332317 w 5181891"/>
              <a:gd name="connsiteY1" fmla="*/ 440267 h 3913479"/>
              <a:gd name="connsiteX2" fmla="*/ 857250 w 5181891"/>
              <a:gd name="connsiteY2" fmla="*/ 338667 h 3913479"/>
              <a:gd name="connsiteX3" fmla="*/ 1407584 w 5181891"/>
              <a:gd name="connsiteY3" fmla="*/ 372533 h 3913479"/>
              <a:gd name="connsiteX4" fmla="*/ 1991784 w 5181891"/>
              <a:gd name="connsiteY4" fmla="*/ 465667 h 3913479"/>
              <a:gd name="connsiteX5" fmla="*/ 2355850 w 5181891"/>
              <a:gd name="connsiteY5" fmla="*/ 643467 h 3913479"/>
              <a:gd name="connsiteX6" fmla="*/ 2719917 w 5181891"/>
              <a:gd name="connsiteY6" fmla="*/ 948267 h 3913479"/>
              <a:gd name="connsiteX7" fmla="*/ 2906184 w 5181891"/>
              <a:gd name="connsiteY7" fmla="*/ 1422400 h 3913479"/>
              <a:gd name="connsiteX8" fmla="*/ 3007784 w 5181891"/>
              <a:gd name="connsiteY8" fmla="*/ 1854200 h 3913479"/>
              <a:gd name="connsiteX9" fmla="*/ 3024717 w 5181891"/>
              <a:gd name="connsiteY9" fmla="*/ 2472267 h 3913479"/>
              <a:gd name="connsiteX10" fmla="*/ 3067050 w 5181891"/>
              <a:gd name="connsiteY10" fmla="*/ 2810933 h 3913479"/>
              <a:gd name="connsiteX11" fmla="*/ 3187700 w 5181891"/>
              <a:gd name="connsiteY11" fmla="*/ 3153833 h 3913479"/>
              <a:gd name="connsiteX12" fmla="*/ 3295650 w 5181891"/>
              <a:gd name="connsiteY12" fmla="*/ 3378200 h 3913479"/>
              <a:gd name="connsiteX13" fmla="*/ 3473450 w 5181891"/>
              <a:gd name="connsiteY13" fmla="*/ 3598333 h 3913479"/>
              <a:gd name="connsiteX14" fmla="*/ 3769784 w 5181891"/>
              <a:gd name="connsiteY14" fmla="*/ 3843867 h 3913479"/>
              <a:gd name="connsiteX15" fmla="*/ 4108450 w 5181891"/>
              <a:gd name="connsiteY15" fmla="*/ 3911600 h 3913479"/>
              <a:gd name="connsiteX16" fmla="*/ 4627034 w 5181891"/>
              <a:gd name="connsiteY16" fmla="*/ 3788833 h 3913479"/>
              <a:gd name="connsiteX17" fmla="*/ 4815417 w 5181891"/>
              <a:gd name="connsiteY17" fmla="*/ 3674533 h 3913479"/>
              <a:gd name="connsiteX18" fmla="*/ 4957234 w 5181891"/>
              <a:gd name="connsiteY18" fmla="*/ 3543300 h 3913479"/>
              <a:gd name="connsiteX19" fmla="*/ 5082117 w 5181891"/>
              <a:gd name="connsiteY19" fmla="*/ 3378200 h 3913479"/>
              <a:gd name="connsiteX20" fmla="*/ 5166784 w 5181891"/>
              <a:gd name="connsiteY20" fmla="*/ 3048000 h 3913479"/>
              <a:gd name="connsiteX21" fmla="*/ 5166784 w 5181891"/>
              <a:gd name="connsiteY21" fmla="*/ 2607733 h 3913479"/>
              <a:gd name="connsiteX22" fmla="*/ 5014384 w 5181891"/>
              <a:gd name="connsiteY22" fmla="*/ 2032000 h 3913479"/>
              <a:gd name="connsiteX23" fmla="*/ 4942417 w 5181891"/>
              <a:gd name="connsiteY23" fmla="*/ 1765300 h 3913479"/>
              <a:gd name="connsiteX24" fmla="*/ 4785784 w 5181891"/>
              <a:gd name="connsiteY24" fmla="*/ 1507067 h 3913479"/>
              <a:gd name="connsiteX25" fmla="*/ 4692650 w 5181891"/>
              <a:gd name="connsiteY25" fmla="*/ 973667 h 3913479"/>
              <a:gd name="connsiteX26" fmla="*/ 4353984 w 5181891"/>
              <a:gd name="connsiteY26" fmla="*/ 804333 h 3913479"/>
              <a:gd name="connsiteX27" fmla="*/ 4193117 w 5181891"/>
              <a:gd name="connsiteY27" fmla="*/ 753533 h 3913479"/>
              <a:gd name="connsiteX28" fmla="*/ 4057650 w 5181891"/>
              <a:gd name="connsiteY28" fmla="*/ 508000 h 3913479"/>
              <a:gd name="connsiteX29" fmla="*/ 3930650 w 5181891"/>
              <a:gd name="connsiteY29" fmla="*/ 135467 h 3913479"/>
              <a:gd name="connsiteX30" fmla="*/ 3905250 w 5181891"/>
              <a:gd name="connsiteY30" fmla="*/ 0 h 3913479"/>
              <a:gd name="connsiteX31" fmla="*/ 2117 w 5181891"/>
              <a:gd name="connsiteY31" fmla="*/ 0 h 3913479"/>
              <a:gd name="connsiteX32" fmla="*/ 0 w 5181891"/>
              <a:gd name="connsiteY32" fmla="*/ 541867 h 3913479"/>
              <a:gd name="connsiteX0" fmla="*/ 2117 w 5181891"/>
              <a:gd name="connsiteY0" fmla="*/ 0 h 3913479"/>
              <a:gd name="connsiteX1" fmla="*/ 0 w 5181891"/>
              <a:gd name="connsiteY1" fmla="*/ 541867 h 3913479"/>
              <a:gd name="connsiteX2" fmla="*/ 332317 w 5181891"/>
              <a:gd name="connsiteY2" fmla="*/ 440267 h 3913479"/>
              <a:gd name="connsiteX3" fmla="*/ 857250 w 5181891"/>
              <a:gd name="connsiteY3" fmla="*/ 338667 h 3913479"/>
              <a:gd name="connsiteX4" fmla="*/ 1407584 w 5181891"/>
              <a:gd name="connsiteY4" fmla="*/ 372533 h 3913479"/>
              <a:gd name="connsiteX5" fmla="*/ 1991784 w 5181891"/>
              <a:gd name="connsiteY5" fmla="*/ 465667 h 3913479"/>
              <a:gd name="connsiteX6" fmla="*/ 2355850 w 5181891"/>
              <a:gd name="connsiteY6" fmla="*/ 643467 h 3913479"/>
              <a:gd name="connsiteX7" fmla="*/ 2719917 w 5181891"/>
              <a:gd name="connsiteY7" fmla="*/ 948267 h 3913479"/>
              <a:gd name="connsiteX8" fmla="*/ 2906184 w 5181891"/>
              <a:gd name="connsiteY8" fmla="*/ 1422400 h 3913479"/>
              <a:gd name="connsiteX9" fmla="*/ 3007784 w 5181891"/>
              <a:gd name="connsiteY9" fmla="*/ 1854200 h 3913479"/>
              <a:gd name="connsiteX10" fmla="*/ 3024717 w 5181891"/>
              <a:gd name="connsiteY10" fmla="*/ 2472267 h 3913479"/>
              <a:gd name="connsiteX11" fmla="*/ 3067050 w 5181891"/>
              <a:gd name="connsiteY11" fmla="*/ 2810933 h 3913479"/>
              <a:gd name="connsiteX12" fmla="*/ 3187700 w 5181891"/>
              <a:gd name="connsiteY12" fmla="*/ 3153833 h 3913479"/>
              <a:gd name="connsiteX13" fmla="*/ 3295650 w 5181891"/>
              <a:gd name="connsiteY13" fmla="*/ 3378200 h 3913479"/>
              <a:gd name="connsiteX14" fmla="*/ 3473450 w 5181891"/>
              <a:gd name="connsiteY14" fmla="*/ 3598333 h 3913479"/>
              <a:gd name="connsiteX15" fmla="*/ 3769784 w 5181891"/>
              <a:gd name="connsiteY15" fmla="*/ 3843867 h 3913479"/>
              <a:gd name="connsiteX16" fmla="*/ 4108450 w 5181891"/>
              <a:gd name="connsiteY16" fmla="*/ 3911600 h 3913479"/>
              <a:gd name="connsiteX17" fmla="*/ 4627034 w 5181891"/>
              <a:gd name="connsiteY17" fmla="*/ 3788833 h 3913479"/>
              <a:gd name="connsiteX18" fmla="*/ 4815417 w 5181891"/>
              <a:gd name="connsiteY18" fmla="*/ 3674533 h 3913479"/>
              <a:gd name="connsiteX19" fmla="*/ 4957234 w 5181891"/>
              <a:gd name="connsiteY19" fmla="*/ 3543300 h 3913479"/>
              <a:gd name="connsiteX20" fmla="*/ 5082117 w 5181891"/>
              <a:gd name="connsiteY20" fmla="*/ 3378200 h 3913479"/>
              <a:gd name="connsiteX21" fmla="*/ 5166784 w 5181891"/>
              <a:gd name="connsiteY21" fmla="*/ 3048000 h 3913479"/>
              <a:gd name="connsiteX22" fmla="*/ 5166784 w 5181891"/>
              <a:gd name="connsiteY22" fmla="*/ 2607733 h 3913479"/>
              <a:gd name="connsiteX23" fmla="*/ 5014384 w 5181891"/>
              <a:gd name="connsiteY23" fmla="*/ 2032000 h 3913479"/>
              <a:gd name="connsiteX24" fmla="*/ 4942417 w 5181891"/>
              <a:gd name="connsiteY24" fmla="*/ 1765300 h 3913479"/>
              <a:gd name="connsiteX25" fmla="*/ 4785784 w 5181891"/>
              <a:gd name="connsiteY25" fmla="*/ 1507067 h 3913479"/>
              <a:gd name="connsiteX26" fmla="*/ 4692650 w 5181891"/>
              <a:gd name="connsiteY26" fmla="*/ 973667 h 3913479"/>
              <a:gd name="connsiteX27" fmla="*/ 4353984 w 5181891"/>
              <a:gd name="connsiteY27" fmla="*/ 804333 h 3913479"/>
              <a:gd name="connsiteX28" fmla="*/ 4193117 w 5181891"/>
              <a:gd name="connsiteY28" fmla="*/ 753533 h 3913479"/>
              <a:gd name="connsiteX29" fmla="*/ 4057650 w 5181891"/>
              <a:gd name="connsiteY29" fmla="*/ 508000 h 3913479"/>
              <a:gd name="connsiteX30" fmla="*/ 3930650 w 5181891"/>
              <a:gd name="connsiteY30" fmla="*/ 135467 h 3913479"/>
              <a:gd name="connsiteX31" fmla="*/ 3905250 w 5181891"/>
              <a:gd name="connsiteY31" fmla="*/ 0 h 3913479"/>
              <a:gd name="connsiteX32" fmla="*/ 93557 w 5181891"/>
              <a:gd name="connsiteY32" fmla="*/ 91440 h 3913479"/>
              <a:gd name="connsiteX0" fmla="*/ 0 w 5181891"/>
              <a:gd name="connsiteY0" fmla="*/ 541867 h 3913479"/>
              <a:gd name="connsiteX1" fmla="*/ 332317 w 5181891"/>
              <a:gd name="connsiteY1" fmla="*/ 440267 h 3913479"/>
              <a:gd name="connsiteX2" fmla="*/ 857250 w 5181891"/>
              <a:gd name="connsiteY2" fmla="*/ 338667 h 3913479"/>
              <a:gd name="connsiteX3" fmla="*/ 1407584 w 5181891"/>
              <a:gd name="connsiteY3" fmla="*/ 372533 h 3913479"/>
              <a:gd name="connsiteX4" fmla="*/ 1991784 w 5181891"/>
              <a:gd name="connsiteY4" fmla="*/ 465667 h 3913479"/>
              <a:gd name="connsiteX5" fmla="*/ 2355850 w 5181891"/>
              <a:gd name="connsiteY5" fmla="*/ 643467 h 3913479"/>
              <a:gd name="connsiteX6" fmla="*/ 2719917 w 5181891"/>
              <a:gd name="connsiteY6" fmla="*/ 948267 h 3913479"/>
              <a:gd name="connsiteX7" fmla="*/ 2906184 w 5181891"/>
              <a:gd name="connsiteY7" fmla="*/ 1422400 h 3913479"/>
              <a:gd name="connsiteX8" fmla="*/ 3007784 w 5181891"/>
              <a:gd name="connsiteY8" fmla="*/ 1854200 h 3913479"/>
              <a:gd name="connsiteX9" fmla="*/ 3024717 w 5181891"/>
              <a:gd name="connsiteY9" fmla="*/ 2472267 h 3913479"/>
              <a:gd name="connsiteX10" fmla="*/ 3067050 w 5181891"/>
              <a:gd name="connsiteY10" fmla="*/ 2810933 h 3913479"/>
              <a:gd name="connsiteX11" fmla="*/ 3187700 w 5181891"/>
              <a:gd name="connsiteY11" fmla="*/ 3153833 h 3913479"/>
              <a:gd name="connsiteX12" fmla="*/ 3295650 w 5181891"/>
              <a:gd name="connsiteY12" fmla="*/ 3378200 h 3913479"/>
              <a:gd name="connsiteX13" fmla="*/ 3473450 w 5181891"/>
              <a:gd name="connsiteY13" fmla="*/ 3598333 h 3913479"/>
              <a:gd name="connsiteX14" fmla="*/ 3769784 w 5181891"/>
              <a:gd name="connsiteY14" fmla="*/ 3843867 h 3913479"/>
              <a:gd name="connsiteX15" fmla="*/ 4108450 w 5181891"/>
              <a:gd name="connsiteY15" fmla="*/ 3911600 h 3913479"/>
              <a:gd name="connsiteX16" fmla="*/ 4627034 w 5181891"/>
              <a:gd name="connsiteY16" fmla="*/ 3788833 h 3913479"/>
              <a:gd name="connsiteX17" fmla="*/ 4815417 w 5181891"/>
              <a:gd name="connsiteY17" fmla="*/ 3674533 h 3913479"/>
              <a:gd name="connsiteX18" fmla="*/ 4957234 w 5181891"/>
              <a:gd name="connsiteY18" fmla="*/ 3543300 h 3913479"/>
              <a:gd name="connsiteX19" fmla="*/ 5082117 w 5181891"/>
              <a:gd name="connsiteY19" fmla="*/ 3378200 h 3913479"/>
              <a:gd name="connsiteX20" fmla="*/ 5166784 w 5181891"/>
              <a:gd name="connsiteY20" fmla="*/ 3048000 h 3913479"/>
              <a:gd name="connsiteX21" fmla="*/ 5166784 w 5181891"/>
              <a:gd name="connsiteY21" fmla="*/ 2607733 h 3913479"/>
              <a:gd name="connsiteX22" fmla="*/ 5014384 w 5181891"/>
              <a:gd name="connsiteY22" fmla="*/ 2032000 h 3913479"/>
              <a:gd name="connsiteX23" fmla="*/ 4942417 w 5181891"/>
              <a:gd name="connsiteY23" fmla="*/ 1765300 h 3913479"/>
              <a:gd name="connsiteX24" fmla="*/ 4785784 w 5181891"/>
              <a:gd name="connsiteY24" fmla="*/ 1507067 h 3913479"/>
              <a:gd name="connsiteX25" fmla="*/ 4692650 w 5181891"/>
              <a:gd name="connsiteY25" fmla="*/ 973667 h 3913479"/>
              <a:gd name="connsiteX26" fmla="*/ 4353984 w 5181891"/>
              <a:gd name="connsiteY26" fmla="*/ 804333 h 3913479"/>
              <a:gd name="connsiteX27" fmla="*/ 4193117 w 5181891"/>
              <a:gd name="connsiteY27" fmla="*/ 753533 h 3913479"/>
              <a:gd name="connsiteX28" fmla="*/ 4057650 w 5181891"/>
              <a:gd name="connsiteY28" fmla="*/ 508000 h 3913479"/>
              <a:gd name="connsiteX29" fmla="*/ 3930650 w 5181891"/>
              <a:gd name="connsiteY29" fmla="*/ 135467 h 3913479"/>
              <a:gd name="connsiteX30" fmla="*/ 3905250 w 5181891"/>
              <a:gd name="connsiteY30" fmla="*/ 0 h 3913479"/>
              <a:gd name="connsiteX31" fmla="*/ 93557 w 5181891"/>
              <a:gd name="connsiteY31" fmla="*/ 91440 h 3913479"/>
              <a:gd name="connsiteX0" fmla="*/ 0 w 5181891"/>
              <a:gd name="connsiteY0" fmla="*/ 541867 h 3913479"/>
              <a:gd name="connsiteX1" fmla="*/ 332317 w 5181891"/>
              <a:gd name="connsiteY1" fmla="*/ 440267 h 3913479"/>
              <a:gd name="connsiteX2" fmla="*/ 857250 w 5181891"/>
              <a:gd name="connsiteY2" fmla="*/ 338667 h 3913479"/>
              <a:gd name="connsiteX3" fmla="*/ 1407584 w 5181891"/>
              <a:gd name="connsiteY3" fmla="*/ 372533 h 3913479"/>
              <a:gd name="connsiteX4" fmla="*/ 1991784 w 5181891"/>
              <a:gd name="connsiteY4" fmla="*/ 465667 h 3913479"/>
              <a:gd name="connsiteX5" fmla="*/ 2355850 w 5181891"/>
              <a:gd name="connsiteY5" fmla="*/ 643467 h 3913479"/>
              <a:gd name="connsiteX6" fmla="*/ 2719917 w 5181891"/>
              <a:gd name="connsiteY6" fmla="*/ 948267 h 3913479"/>
              <a:gd name="connsiteX7" fmla="*/ 2906184 w 5181891"/>
              <a:gd name="connsiteY7" fmla="*/ 1422400 h 3913479"/>
              <a:gd name="connsiteX8" fmla="*/ 3007784 w 5181891"/>
              <a:gd name="connsiteY8" fmla="*/ 1854200 h 3913479"/>
              <a:gd name="connsiteX9" fmla="*/ 3024717 w 5181891"/>
              <a:gd name="connsiteY9" fmla="*/ 2472267 h 3913479"/>
              <a:gd name="connsiteX10" fmla="*/ 3067050 w 5181891"/>
              <a:gd name="connsiteY10" fmla="*/ 2810933 h 3913479"/>
              <a:gd name="connsiteX11" fmla="*/ 3187700 w 5181891"/>
              <a:gd name="connsiteY11" fmla="*/ 3153833 h 3913479"/>
              <a:gd name="connsiteX12" fmla="*/ 3295650 w 5181891"/>
              <a:gd name="connsiteY12" fmla="*/ 3378200 h 3913479"/>
              <a:gd name="connsiteX13" fmla="*/ 3473450 w 5181891"/>
              <a:gd name="connsiteY13" fmla="*/ 3598333 h 3913479"/>
              <a:gd name="connsiteX14" fmla="*/ 3769784 w 5181891"/>
              <a:gd name="connsiteY14" fmla="*/ 3843867 h 3913479"/>
              <a:gd name="connsiteX15" fmla="*/ 4108450 w 5181891"/>
              <a:gd name="connsiteY15" fmla="*/ 3911600 h 3913479"/>
              <a:gd name="connsiteX16" fmla="*/ 4627034 w 5181891"/>
              <a:gd name="connsiteY16" fmla="*/ 3788833 h 3913479"/>
              <a:gd name="connsiteX17" fmla="*/ 4815417 w 5181891"/>
              <a:gd name="connsiteY17" fmla="*/ 3674533 h 3913479"/>
              <a:gd name="connsiteX18" fmla="*/ 4957234 w 5181891"/>
              <a:gd name="connsiteY18" fmla="*/ 3543300 h 3913479"/>
              <a:gd name="connsiteX19" fmla="*/ 5082117 w 5181891"/>
              <a:gd name="connsiteY19" fmla="*/ 3378200 h 3913479"/>
              <a:gd name="connsiteX20" fmla="*/ 5166784 w 5181891"/>
              <a:gd name="connsiteY20" fmla="*/ 3048000 h 3913479"/>
              <a:gd name="connsiteX21" fmla="*/ 5166784 w 5181891"/>
              <a:gd name="connsiteY21" fmla="*/ 2607733 h 3913479"/>
              <a:gd name="connsiteX22" fmla="*/ 5014384 w 5181891"/>
              <a:gd name="connsiteY22" fmla="*/ 2032000 h 3913479"/>
              <a:gd name="connsiteX23" fmla="*/ 4942417 w 5181891"/>
              <a:gd name="connsiteY23" fmla="*/ 1765300 h 3913479"/>
              <a:gd name="connsiteX24" fmla="*/ 4785784 w 5181891"/>
              <a:gd name="connsiteY24" fmla="*/ 1507067 h 3913479"/>
              <a:gd name="connsiteX25" fmla="*/ 4692650 w 5181891"/>
              <a:gd name="connsiteY25" fmla="*/ 973667 h 3913479"/>
              <a:gd name="connsiteX26" fmla="*/ 4353984 w 5181891"/>
              <a:gd name="connsiteY26" fmla="*/ 804333 h 3913479"/>
              <a:gd name="connsiteX27" fmla="*/ 4193117 w 5181891"/>
              <a:gd name="connsiteY27" fmla="*/ 753533 h 3913479"/>
              <a:gd name="connsiteX28" fmla="*/ 4057650 w 5181891"/>
              <a:gd name="connsiteY28" fmla="*/ 508000 h 3913479"/>
              <a:gd name="connsiteX29" fmla="*/ 3930650 w 5181891"/>
              <a:gd name="connsiteY29" fmla="*/ 135467 h 3913479"/>
              <a:gd name="connsiteX30" fmla="*/ 3905250 w 5181891"/>
              <a:gd name="connsiteY30" fmla="*/ 0 h 3913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81891" h="3913479">
                <a:moveTo>
                  <a:pt x="0" y="541867"/>
                </a:moveTo>
                <a:cubicBezTo>
                  <a:pt x="97367" y="508000"/>
                  <a:pt x="189442" y="474134"/>
                  <a:pt x="332317" y="440267"/>
                </a:cubicBezTo>
                <a:cubicBezTo>
                  <a:pt x="475192" y="406400"/>
                  <a:pt x="678039" y="349956"/>
                  <a:pt x="857250" y="338667"/>
                </a:cubicBezTo>
                <a:cubicBezTo>
                  <a:pt x="1036461" y="327378"/>
                  <a:pt x="1218495" y="351366"/>
                  <a:pt x="1407584" y="372533"/>
                </a:cubicBezTo>
                <a:cubicBezTo>
                  <a:pt x="1596673" y="393700"/>
                  <a:pt x="1833740" y="420511"/>
                  <a:pt x="1991784" y="465667"/>
                </a:cubicBezTo>
                <a:cubicBezTo>
                  <a:pt x="2149828" y="510823"/>
                  <a:pt x="2234495" y="563034"/>
                  <a:pt x="2355850" y="643467"/>
                </a:cubicBezTo>
                <a:cubicBezTo>
                  <a:pt x="2477205" y="723900"/>
                  <a:pt x="2628195" y="818445"/>
                  <a:pt x="2719917" y="948267"/>
                </a:cubicBezTo>
                <a:cubicBezTo>
                  <a:pt x="2811639" y="1078089"/>
                  <a:pt x="2858206" y="1271411"/>
                  <a:pt x="2906184" y="1422400"/>
                </a:cubicBezTo>
                <a:cubicBezTo>
                  <a:pt x="2954162" y="1573389"/>
                  <a:pt x="2988029" y="1679222"/>
                  <a:pt x="3007784" y="1854200"/>
                </a:cubicBezTo>
                <a:cubicBezTo>
                  <a:pt x="3027539" y="2029178"/>
                  <a:pt x="3014839" y="2312812"/>
                  <a:pt x="3024717" y="2472267"/>
                </a:cubicBezTo>
                <a:cubicBezTo>
                  <a:pt x="3034595" y="2631722"/>
                  <a:pt x="3039886" y="2697339"/>
                  <a:pt x="3067050" y="2810933"/>
                </a:cubicBezTo>
                <a:cubicBezTo>
                  <a:pt x="3094214" y="2924527"/>
                  <a:pt x="3149600" y="3059289"/>
                  <a:pt x="3187700" y="3153833"/>
                </a:cubicBezTo>
                <a:cubicBezTo>
                  <a:pt x="3225800" y="3248377"/>
                  <a:pt x="3248025" y="3304117"/>
                  <a:pt x="3295650" y="3378200"/>
                </a:cubicBezTo>
                <a:cubicBezTo>
                  <a:pt x="3343275" y="3452283"/>
                  <a:pt x="3394428" y="3520722"/>
                  <a:pt x="3473450" y="3598333"/>
                </a:cubicBezTo>
                <a:cubicBezTo>
                  <a:pt x="3552472" y="3675944"/>
                  <a:pt x="3663951" y="3791656"/>
                  <a:pt x="3769784" y="3843867"/>
                </a:cubicBezTo>
                <a:cubicBezTo>
                  <a:pt x="3875617" y="3896078"/>
                  <a:pt x="3965575" y="3920772"/>
                  <a:pt x="4108450" y="3911600"/>
                </a:cubicBezTo>
                <a:cubicBezTo>
                  <a:pt x="4251325" y="3902428"/>
                  <a:pt x="4502856" y="3860094"/>
                  <a:pt x="4627034" y="3788833"/>
                </a:cubicBezTo>
                <a:cubicBezTo>
                  <a:pt x="4751212" y="3717572"/>
                  <a:pt x="4760384" y="3715455"/>
                  <a:pt x="4815417" y="3674533"/>
                </a:cubicBezTo>
                <a:cubicBezTo>
                  <a:pt x="4870450" y="3633611"/>
                  <a:pt x="4912784" y="3592689"/>
                  <a:pt x="4957234" y="3543300"/>
                </a:cubicBezTo>
                <a:cubicBezTo>
                  <a:pt x="5001684" y="3493911"/>
                  <a:pt x="5047192" y="3460750"/>
                  <a:pt x="5082117" y="3378200"/>
                </a:cubicBezTo>
                <a:cubicBezTo>
                  <a:pt x="5117042" y="3295650"/>
                  <a:pt x="5152673" y="3176411"/>
                  <a:pt x="5166784" y="3048000"/>
                </a:cubicBezTo>
                <a:cubicBezTo>
                  <a:pt x="5180895" y="2919589"/>
                  <a:pt x="5192184" y="2777066"/>
                  <a:pt x="5166784" y="2607733"/>
                </a:cubicBezTo>
                <a:cubicBezTo>
                  <a:pt x="5141384" y="2438400"/>
                  <a:pt x="5051778" y="2172405"/>
                  <a:pt x="5014384" y="2032000"/>
                </a:cubicBezTo>
                <a:cubicBezTo>
                  <a:pt x="4976990" y="1891595"/>
                  <a:pt x="4980517" y="1852789"/>
                  <a:pt x="4942417" y="1765300"/>
                </a:cubicBezTo>
                <a:cubicBezTo>
                  <a:pt x="4904317" y="1677811"/>
                  <a:pt x="4827412" y="1639006"/>
                  <a:pt x="4785784" y="1507067"/>
                </a:cubicBezTo>
                <a:cubicBezTo>
                  <a:pt x="4744156" y="1375128"/>
                  <a:pt x="4764617" y="1090789"/>
                  <a:pt x="4692650" y="973667"/>
                </a:cubicBezTo>
                <a:cubicBezTo>
                  <a:pt x="4620683" y="856545"/>
                  <a:pt x="4437239" y="841022"/>
                  <a:pt x="4353984" y="804333"/>
                </a:cubicBezTo>
                <a:cubicBezTo>
                  <a:pt x="4270729" y="767644"/>
                  <a:pt x="4242506" y="802922"/>
                  <a:pt x="4193117" y="753533"/>
                </a:cubicBezTo>
                <a:cubicBezTo>
                  <a:pt x="4143728" y="704144"/>
                  <a:pt x="4101394" y="611011"/>
                  <a:pt x="4057650" y="508000"/>
                </a:cubicBezTo>
                <a:cubicBezTo>
                  <a:pt x="4013906" y="404989"/>
                  <a:pt x="3956050" y="220134"/>
                  <a:pt x="3930650" y="135467"/>
                </a:cubicBezTo>
                <a:lnTo>
                  <a:pt x="3905250" y="0"/>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5" name="Text Box 20"/>
          <p:cNvSpPr txBox="1">
            <a:spLocks noChangeArrowheads="1"/>
          </p:cNvSpPr>
          <p:nvPr/>
        </p:nvSpPr>
        <p:spPr bwMode="auto">
          <a:xfrm rot="587920">
            <a:off x="2929885" y="2955975"/>
            <a:ext cx="730620" cy="27699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200" b="1" dirty="0">
                <a:latin typeface="Arial"/>
                <a:ea typeface="Arial Unicode MS" charset="0"/>
                <a:cs typeface="Arial"/>
              </a:rPr>
              <a:t>1015</a:t>
            </a:r>
          </a:p>
        </p:txBody>
      </p:sp>
      <p:grpSp>
        <p:nvGrpSpPr>
          <p:cNvPr id="2" name="Grouper 1"/>
          <p:cNvGrpSpPr/>
          <p:nvPr/>
        </p:nvGrpSpPr>
        <p:grpSpPr>
          <a:xfrm>
            <a:off x="1663671" y="2927574"/>
            <a:ext cx="5304366" cy="3639322"/>
            <a:chOff x="1888036" y="3053214"/>
            <a:chExt cx="5304366" cy="3639322"/>
          </a:xfrm>
        </p:grpSpPr>
        <p:sp>
          <p:nvSpPr>
            <p:cNvPr id="10" name="Forme libre 9"/>
            <p:cNvSpPr/>
            <p:nvPr/>
          </p:nvSpPr>
          <p:spPr>
            <a:xfrm>
              <a:off x="1888036" y="3053214"/>
              <a:ext cx="5304366" cy="3639322"/>
            </a:xfrm>
            <a:custGeom>
              <a:avLst/>
              <a:gdLst>
                <a:gd name="connsiteX0" fmla="*/ 0 w 5188241"/>
                <a:gd name="connsiteY0" fmla="*/ 541867 h 3914151"/>
                <a:gd name="connsiteX1" fmla="*/ 338667 w 5188241"/>
                <a:gd name="connsiteY1" fmla="*/ 440267 h 3914151"/>
                <a:gd name="connsiteX2" fmla="*/ 863600 w 5188241"/>
                <a:gd name="connsiteY2" fmla="*/ 338667 h 3914151"/>
                <a:gd name="connsiteX3" fmla="*/ 1413934 w 5188241"/>
                <a:gd name="connsiteY3" fmla="*/ 372533 h 3914151"/>
                <a:gd name="connsiteX4" fmla="*/ 1998134 w 5188241"/>
                <a:gd name="connsiteY4" fmla="*/ 465667 h 3914151"/>
                <a:gd name="connsiteX5" fmla="*/ 2362200 w 5188241"/>
                <a:gd name="connsiteY5" fmla="*/ 643467 h 3914151"/>
                <a:gd name="connsiteX6" fmla="*/ 2726267 w 5188241"/>
                <a:gd name="connsiteY6" fmla="*/ 948267 h 3914151"/>
                <a:gd name="connsiteX7" fmla="*/ 2912534 w 5188241"/>
                <a:gd name="connsiteY7" fmla="*/ 1422400 h 3914151"/>
                <a:gd name="connsiteX8" fmla="*/ 3014134 w 5188241"/>
                <a:gd name="connsiteY8" fmla="*/ 1854200 h 3914151"/>
                <a:gd name="connsiteX9" fmla="*/ 3031067 w 5188241"/>
                <a:gd name="connsiteY9" fmla="*/ 2472267 h 3914151"/>
                <a:gd name="connsiteX10" fmla="*/ 3073400 w 5188241"/>
                <a:gd name="connsiteY10" fmla="*/ 2810933 h 3914151"/>
                <a:gd name="connsiteX11" fmla="*/ 3225800 w 5188241"/>
                <a:gd name="connsiteY11" fmla="*/ 3191933 h 3914151"/>
                <a:gd name="connsiteX12" fmla="*/ 3302000 w 5188241"/>
                <a:gd name="connsiteY12" fmla="*/ 3378200 h 3914151"/>
                <a:gd name="connsiteX13" fmla="*/ 3479800 w 5188241"/>
                <a:gd name="connsiteY13" fmla="*/ 3598333 h 3914151"/>
                <a:gd name="connsiteX14" fmla="*/ 3776134 w 5188241"/>
                <a:gd name="connsiteY14" fmla="*/ 3843867 h 3914151"/>
                <a:gd name="connsiteX15" fmla="*/ 4114800 w 5188241"/>
                <a:gd name="connsiteY15" fmla="*/ 3911600 h 3914151"/>
                <a:gd name="connsiteX16" fmla="*/ 4715934 w 5188241"/>
                <a:gd name="connsiteY16" fmla="*/ 3776133 h 3914151"/>
                <a:gd name="connsiteX17" fmla="*/ 4809067 w 5188241"/>
                <a:gd name="connsiteY17" fmla="*/ 3649133 h 3914151"/>
                <a:gd name="connsiteX18" fmla="*/ 4969934 w 5188241"/>
                <a:gd name="connsiteY18" fmla="*/ 3581400 h 3914151"/>
                <a:gd name="connsiteX19" fmla="*/ 5088467 w 5188241"/>
                <a:gd name="connsiteY19" fmla="*/ 3378200 h 3914151"/>
                <a:gd name="connsiteX20" fmla="*/ 5173134 w 5188241"/>
                <a:gd name="connsiteY20" fmla="*/ 3048000 h 3914151"/>
                <a:gd name="connsiteX21" fmla="*/ 5173134 w 5188241"/>
                <a:gd name="connsiteY21" fmla="*/ 2607733 h 3914151"/>
                <a:gd name="connsiteX22" fmla="*/ 5020734 w 5188241"/>
                <a:gd name="connsiteY22" fmla="*/ 2032000 h 3914151"/>
                <a:gd name="connsiteX23" fmla="*/ 5020734 w 5188241"/>
                <a:gd name="connsiteY23" fmla="*/ 1837267 h 3914151"/>
                <a:gd name="connsiteX24" fmla="*/ 4792134 w 5188241"/>
                <a:gd name="connsiteY24" fmla="*/ 1507067 h 3914151"/>
                <a:gd name="connsiteX25" fmla="*/ 4699000 w 5188241"/>
                <a:gd name="connsiteY25" fmla="*/ 973667 h 3914151"/>
                <a:gd name="connsiteX26" fmla="*/ 4360334 w 5188241"/>
                <a:gd name="connsiteY26" fmla="*/ 804333 h 3914151"/>
                <a:gd name="connsiteX27" fmla="*/ 4199467 w 5188241"/>
                <a:gd name="connsiteY27" fmla="*/ 753533 h 3914151"/>
                <a:gd name="connsiteX28" fmla="*/ 4064000 w 5188241"/>
                <a:gd name="connsiteY28" fmla="*/ 508000 h 3914151"/>
                <a:gd name="connsiteX29" fmla="*/ 3937000 w 5188241"/>
                <a:gd name="connsiteY29" fmla="*/ 135467 h 3914151"/>
                <a:gd name="connsiteX30" fmla="*/ 3911600 w 5188241"/>
                <a:gd name="connsiteY30" fmla="*/ 0 h 3914151"/>
                <a:gd name="connsiteX0" fmla="*/ 0 w 5188241"/>
                <a:gd name="connsiteY0" fmla="*/ 541867 h 3914151"/>
                <a:gd name="connsiteX1" fmla="*/ 338667 w 5188241"/>
                <a:gd name="connsiteY1" fmla="*/ 440267 h 3914151"/>
                <a:gd name="connsiteX2" fmla="*/ 863600 w 5188241"/>
                <a:gd name="connsiteY2" fmla="*/ 338667 h 3914151"/>
                <a:gd name="connsiteX3" fmla="*/ 1413934 w 5188241"/>
                <a:gd name="connsiteY3" fmla="*/ 372533 h 3914151"/>
                <a:gd name="connsiteX4" fmla="*/ 1998134 w 5188241"/>
                <a:gd name="connsiteY4" fmla="*/ 465667 h 3914151"/>
                <a:gd name="connsiteX5" fmla="*/ 2362200 w 5188241"/>
                <a:gd name="connsiteY5" fmla="*/ 643467 h 3914151"/>
                <a:gd name="connsiteX6" fmla="*/ 2726267 w 5188241"/>
                <a:gd name="connsiteY6" fmla="*/ 948267 h 3914151"/>
                <a:gd name="connsiteX7" fmla="*/ 2912534 w 5188241"/>
                <a:gd name="connsiteY7" fmla="*/ 1422400 h 3914151"/>
                <a:gd name="connsiteX8" fmla="*/ 3014134 w 5188241"/>
                <a:gd name="connsiteY8" fmla="*/ 1854200 h 3914151"/>
                <a:gd name="connsiteX9" fmla="*/ 3031067 w 5188241"/>
                <a:gd name="connsiteY9" fmla="*/ 2472267 h 3914151"/>
                <a:gd name="connsiteX10" fmla="*/ 3073400 w 5188241"/>
                <a:gd name="connsiteY10" fmla="*/ 2810933 h 3914151"/>
                <a:gd name="connsiteX11" fmla="*/ 3225800 w 5188241"/>
                <a:gd name="connsiteY11" fmla="*/ 3191933 h 3914151"/>
                <a:gd name="connsiteX12" fmla="*/ 3302000 w 5188241"/>
                <a:gd name="connsiteY12" fmla="*/ 3378200 h 3914151"/>
                <a:gd name="connsiteX13" fmla="*/ 3479800 w 5188241"/>
                <a:gd name="connsiteY13" fmla="*/ 3598333 h 3914151"/>
                <a:gd name="connsiteX14" fmla="*/ 3776134 w 5188241"/>
                <a:gd name="connsiteY14" fmla="*/ 3843867 h 3914151"/>
                <a:gd name="connsiteX15" fmla="*/ 4114800 w 5188241"/>
                <a:gd name="connsiteY15" fmla="*/ 3911600 h 3914151"/>
                <a:gd name="connsiteX16" fmla="*/ 4715934 w 5188241"/>
                <a:gd name="connsiteY16" fmla="*/ 3776133 h 3914151"/>
                <a:gd name="connsiteX17" fmla="*/ 4809067 w 5188241"/>
                <a:gd name="connsiteY17" fmla="*/ 3649133 h 3914151"/>
                <a:gd name="connsiteX18" fmla="*/ 4969934 w 5188241"/>
                <a:gd name="connsiteY18" fmla="*/ 3581400 h 3914151"/>
                <a:gd name="connsiteX19" fmla="*/ 5088467 w 5188241"/>
                <a:gd name="connsiteY19" fmla="*/ 3378200 h 3914151"/>
                <a:gd name="connsiteX20" fmla="*/ 5173134 w 5188241"/>
                <a:gd name="connsiteY20" fmla="*/ 3048000 h 3914151"/>
                <a:gd name="connsiteX21" fmla="*/ 5173134 w 5188241"/>
                <a:gd name="connsiteY21" fmla="*/ 2607733 h 3914151"/>
                <a:gd name="connsiteX22" fmla="*/ 5020734 w 5188241"/>
                <a:gd name="connsiteY22" fmla="*/ 2032000 h 3914151"/>
                <a:gd name="connsiteX23" fmla="*/ 4792134 w 5188241"/>
                <a:gd name="connsiteY23" fmla="*/ 1507067 h 3914151"/>
                <a:gd name="connsiteX24" fmla="*/ 4699000 w 5188241"/>
                <a:gd name="connsiteY24" fmla="*/ 973667 h 3914151"/>
                <a:gd name="connsiteX25" fmla="*/ 4360334 w 5188241"/>
                <a:gd name="connsiteY25" fmla="*/ 804333 h 3914151"/>
                <a:gd name="connsiteX26" fmla="*/ 4199467 w 5188241"/>
                <a:gd name="connsiteY26" fmla="*/ 753533 h 3914151"/>
                <a:gd name="connsiteX27" fmla="*/ 4064000 w 5188241"/>
                <a:gd name="connsiteY27" fmla="*/ 508000 h 3914151"/>
                <a:gd name="connsiteX28" fmla="*/ 3937000 w 5188241"/>
                <a:gd name="connsiteY28" fmla="*/ 135467 h 3914151"/>
                <a:gd name="connsiteX29" fmla="*/ 3911600 w 5188241"/>
                <a:gd name="connsiteY29" fmla="*/ 0 h 3914151"/>
                <a:gd name="connsiteX0" fmla="*/ 0 w 5188241"/>
                <a:gd name="connsiteY0" fmla="*/ 541867 h 3914151"/>
                <a:gd name="connsiteX1" fmla="*/ 338667 w 5188241"/>
                <a:gd name="connsiteY1" fmla="*/ 440267 h 3914151"/>
                <a:gd name="connsiteX2" fmla="*/ 863600 w 5188241"/>
                <a:gd name="connsiteY2" fmla="*/ 338667 h 3914151"/>
                <a:gd name="connsiteX3" fmla="*/ 1413934 w 5188241"/>
                <a:gd name="connsiteY3" fmla="*/ 372533 h 3914151"/>
                <a:gd name="connsiteX4" fmla="*/ 1998134 w 5188241"/>
                <a:gd name="connsiteY4" fmla="*/ 465667 h 3914151"/>
                <a:gd name="connsiteX5" fmla="*/ 2362200 w 5188241"/>
                <a:gd name="connsiteY5" fmla="*/ 643467 h 3914151"/>
                <a:gd name="connsiteX6" fmla="*/ 2726267 w 5188241"/>
                <a:gd name="connsiteY6" fmla="*/ 948267 h 3914151"/>
                <a:gd name="connsiteX7" fmla="*/ 2912534 w 5188241"/>
                <a:gd name="connsiteY7" fmla="*/ 1422400 h 3914151"/>
                <a:gd name="connsiteX8" fmla="*/ 3014134 w 5188241"/>
                <a:gd name="connsiteY8" fmla="*/ 1854200 h 3914151"/>
                <a:gd name="connsiteX9" fmla="*/ 3031067 w 5188241"/>
                <a:gd name="connsiteY9" fmla="*/ 2472267 h 3914151"/>
                <a:gd name="connsiteX10" fmla="*/ 3073400 w 5188241"/>
                <a:gd name="connsiteY10" fmla="*/ 2810933 h 3914151"/>
                <a:gd name="connsiteX11" fmla="*/ 3225800 w 5188241"/>
                <a:gd name="connsiteY11" fmla="*/ 3191933 h 3914151"/>
                <a:gd name="connsiteX12" fmla="*/ 3302000 w 5188241"/>
                <a:gd name="connsiteY12" fmla="*/ 3378200 h 3914151"/>
                <a:gd name="connsiteX13" fmla="*/ 3479800 w 5188241"/>
                <a:gd name="connsiteY13" fmla="*/ 3598333 h 3914151"/>
                <a:gd name="connsiteX14" fmla="*/ 3776134 w 5188241"/>
                <a:gd name="connsiteY14" fmla="*/ 3843867 h 3914151"/>
                <a:gd name="connsiteX15" fmla="*/ 4114800 w 5188241"/>
                <a:gd name="connsiteY15" fmla="*/ 3911600 h 3914151"/>
                <a:gd name="connsiteX16" fmla="*/ 4715934 w 5188241"/>
                <a:gd name="connsiteY16" fmla="*/ 3776133 h 3914151"/>
                <a:gd name="connsiteX17" fmla="*/ 4809067 w 5188241"/>
                <a:gd name="connsiteY17" fmla="*/ 3649133 h 3914151"/>
                <a:gd name="connsiteX18" fmla="*/ 4969934 w 5188241"/>
                <a:gd name="connsiteY18" fmla="*/ 3581400 h 3914151"/>
                <a:gd name="connsiteX19" fmla="*/ 5088467 w 5188241"/>
                <a:gd name="connsiteY19" fmla="*/ 3378200 h 3914151"/>
                <a:gd name="connsiteX20" fmla="*/ 5173134 w 5188241"/>
                <a:gd name="connsiteY20" fmla="*/ 3048000 h 3914151"/>
                <a:gd name="connsiteX21" fmla="*/ 5173134 w 5188241"/>
                <a:gd name="connsiteY21" fmla="*/ 2607733 h 3914151"/>
                <a:gd name="connsiteX22" fmla="*/ 5020734 w 5188241"/>
                <a:gd name="connsiteY22" fmla="*/ 2032000 h 3914151"/>
                <a:gd name="connsiteX23" fmla="*/ 4891617 w 5188241"/>
                <a:gd name="connsiteY23" fmla="*/ 1765300 h 3914151"/>
                <a:gd name="connsiteX24" fmla="*/ 4792134 w 5188241"/>
                <a:gd name="connsiteY24" fmla="*/ 1507067 h 3914151"/>
                <a:gd name="connsiteX25" fmla="*/ 4699000 w 5188241"/>
                <a:gd name="connsiteY25" fmla="*/ 973667 h 3914151"/>
                <a:gd name="connsiteX26" fmla="*/ 4360334 w 5188241"/>
                <a:gd name="connsiteY26" fmla="*/ 804333 h 3914151"/>
                <a:gd name="connsiteX27" fmla="*/ 4199467 w 5188241"/>
                <a:gd name="connsiteY27" fmla="*/ 753533 h 3914151"/>
                <a:gd name="connsiteX28" fmla="*/ 4064000 w 5188241"/>
                <a:gd name="connsiteY28" fmla="*/ 508000 h 3914151"/>
                <a:gd name="connsiteX29" fmla="*/ 3937000 w 5188241"/>
                <a:gd name="connsiteY29" fmla="*/ 135467 h 3914151"/>
                <a:gd name="connsiteX30" fmla="*/ 3911600 w 5188241"/>
                <a:gd name="connsiteY30" fmla="*/ 0 h 3914151"/>
                <a:gd name="connsiteX0" fmla="*/ 0 w 5188241"/>
                <a:gd name="connsiteY0" fmla="*/ 541867 h 3914151"/>
                <a:gd name="connsiteX1" fmla="*/ 338667 w 5188241"/>
                <a:gd name="connsiteY1" fmla="*/ 440267 h 3914151"/>
                <a:gd name="connsiteX2" fmla="*/ 863600 w 5188241"/>
                <a:gd name="connsiteY2" fmla="*/ 338667 h 3914151"/>
                <a:gd name="connsiteX3" fmla="*/ 1413934 w 5188241"/>
                <a:gd name="connsiteY3" fmla="*/ 372533 h 3914151"/>
                <a:gd name="connsiteX4" fmla="*/ 1998134 w 5188241"/>
                <a:gd name="connsiteY4" fmla="*/ 465667 h 3914151"/>
                <a:gd name="connsiteX5" fmla="*/ 2362200 w 5188241"/>
                <a:gd name="connsiteY5" fmla="*/ 643467 h 3914151"/>
                <a:gd name="connsiteX6" fmla="*/ 2726267 w 5188241"/>
                <a:gd name="connsiteY6" fmla="*/ 948267 h 3914151"/>
                <a:gd name="connsiteX7" fmla="*/ 2912534 w 5188241"/>
                <a:gd name="connsiteY7" fmla="*/ 1422400 h 3914151"/>
                <a:gd name="connsiteX8" fmla="*/ 3014134 w 5188241"/>
                <a:gd name="connsiteY8" fmla="*/ 1854200 h 3914151"/>
                <a:gd name="connsiteX9" fmla="*/ 3031067 w 5188241"/>
                <a:gd name="connsiteY9" fmla="*/ 2472267 h 3914151"/>
                <a:gd name="connsiteX10" fmla="*/ 3073400 w 5188241"/>
                <a:gd name="connsiteY10" fmla="*/ 2810933 h 3914151"/>
                <a:gd name="connsiteX11" fmla="*/ 3225800 w 5188241"/>
                <a:gd name="connsiteY11" fmla="*/ 3191933 h 3914151"/>
                <a:gd name="connsiteX12" fmla="*/ 3302000 w 5188241"/>
                <a:gd name="connsiteY12" fmla="*/ 3378200 h 3914151"/>
                <a:gd name="connsiteX13" fmla="*/ 3479800 w 5188241"/>
                <a:gd name="connsiteY13" fmla="*/ 3598333 h 3914151"/>
                <a:gd name="connsiteX14" fmla="*/ 3776134 w 5188241"/>
                <a:gd name="connsiteY14" fmla="*/ 3843867 h 3914151"/>
                <a:gd name="connsiteX15" fmla="*/ 4114800 w 5188241"/>
                <a:gd name="connsiteY15" fmla="*/ 3911600 h 3914151"/>
                <a:gd name="connsiteX16" fmla="*/ 4715934 w 5188241"/>
                <a:gd name="connsiteY16" fmla="*/ 3776133 h 3914151"/>
                <a:gd name="connsiteX17" fmla="*/ 4809067 w 5188241"/>
                <a:gd name="connsiteY17" fmla="*/ 3649133 h 3914151"/>
                <a:gd name="connsiteX18" fmla="*/ 4969934 w 5188241"/>
                <a:gd name="connsiteY18" fmla="*/ 3581400 h 3914151"/>
                <a:gd name="connsiteX19" fmla="*/ 5088467 w 5188241"/>
                <a:gd name="connsiteY19" fmla="*/ 3378200 h 3914151"/>
                <a:gd name="connsiteX20" fmla="*/ 5173134 w 5188241"/>
                <a:gd name="connsiteY20" fmla="*/ 3048000 h 3914151"/>
                <a:gd name="connsiteX21" fmla="*/ 5173134 w 5188241"/>
                <a:gd name="connsiteY21" fmla="*/ 2607733 h 3914151"/>
                <a:gd name="connsiteX22" fmla="*/ 5020734 w 5188241"/>
                <a:gd name="connsiteY22" fmla="*/ 2032000 h 3914151"/>
                <a:gd name="connsiteX23" fmla="*/ 4948767 w 5188241"/>
                <a:gd name="connsiteY23" fmla="*/ 1765300 h 3914151"/>
                <a:gd name="connsiteX24" fmla="*/ 4792134 w 5188241"/>
                <a:gd name="connsiteY24" fmla="*/ 1507067 h 3914151"/>
                <a:gd name="connsiteX25" fmla="*/ 4699000 w 5188241"/>
                <a:gd name="connsiteY25" fmla="*/ 973667 h 3914151"/>
                <a:gd name="connsiteX26" fmla="*/ 4360334 w 5188241"/>
                <a:gd name="connsiteY26" fmla="*/ 804333 h 3914151"/>
                <a:gd name="connsiteX27" fmla="*/ 4199467 w 5188241"/>
                <a:gd name="connsiteY27" fmla="*/ 753533 h 3914151"/>
                <a:gd name="connsiteX28" fmla="*/ 4064000 w 5188241"/>
                <a:gd name="connsiteY28" fmla="*/ 508000 h 3914151"/>
                <a:gd name="connsiteX29" fmla="*/ 3937000 w 5188241"/>
                <a:gd name="connsiteY29" fmla="*/ 135467 h 3914151"/>
                <a:gd name="connsiteX30" fmla="*/ 3911600 w 5188241"/>
                <a:gd name="connsiteY30" fmla="*/ 0 h 3914151"/>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225800 w 5188241"/>
                <a:gd name="connsiteY11" fmla="*/ 31919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09067 w 5188241"/>
                <a:gd name="connsiteY17" fmla="*/ 3649133 h 3913479"/>
                <a:gd name="connsiteX18" fmla="*/ 4969934 w 5188241"/>
                <a:gd name="connsiteY18" fmla="*/ 35814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225800 w 5188241"/>
                <a:gd name="connsiteY11" fmla="*/ 31919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21767 w 5188241"/>
                <a:gd name="connsiteY17" fmla="*/ 3674533 h 3913479"/>
                <a:gd name="connsiteX18" fmla="*/ 4969934 w 5188241"/>
                <a:gd name="connsiteY18" fmla="*/ 35814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225800 w 5188241"/>
                <a:gd name="connsiteY11" fmla="*/ 31919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21767 w 5188241"/>
                <a:gd name="connsiteY17" fmla="*/ 3674533 h 3913479"/>
                <a:gd name="connsiteX18" fmla="*/ 4963584 w 5188241"/>
                <a:gd name="connsiteY18" fmla="*/ 35433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225800 w 5188241"/>
                <a:gd name="connsiteY11" fmla="*/ 31919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21767 w 5188241"/>
                <a:gd name="connsiteY17" fmla="*/ 3674533 h 3913479"/>
                <a:gd name="connsiteX18" fmla="*/ 4963584 w 5188241"/>
                <a:gd name="connsiteY18" fmla="*/ 35433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194050 w 5188241"/>
                <a:gd name="connsiteY11" fmla="*/ 31538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21767 w 5188241"/>
                <a:gd name="connsiteY17" fmla="*/ 3674533 h 3913479"/>
                <a:gd name="connsiteX18" fmla="*/ 4963584 w 5188241"/>
                <a:gd name="connsiteY18" fmla="*/ 35433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194050 w 5188241"/>
                <a:gd name="connsiteY11" fmla="*/ 31538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21767 w 5188241"/>
                <a:gd name="connsiteY17" fmla="*/ 3674533 h 3913479"/>
                <a:gd name="connsiteX18" fmla="*/ 4963584 w 5188241"/>
                <a:gd name="connsiteY18" fmla="*/ 35433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31" fmla="*/ 0 w 5188241"/>
                <a:gd name="connsiteY31" fmla="*/ 541867 h 3913479"/>
                <a:gd name="connsiteX0" fmla="*/ 0 w 5200941"/>
                <a:gd name="connsiteY0" fmla="*/ 541867 h 3913479"/>
                <a:gd name="connsiteX1" fmla="*/ 351367 w 5200941"/>
                <a:gd name="connsiteY1" fmla="*/ 440267 h 3913479"/>
                <a:gd name="connsiteX2" fmla="*/ 876300 w 5200941"/>
                <a:gd name="connsiteY2" fmla="*/ 338667 h 3913479"/>
                <a:gd name="connsiteX3" fmla="*/ 1426634 w 5200941"/>
                <a:gd name="connsiteY3" fmla="*/ 372533 h 3913479"/>
                <a:gd name="connsiteX4" fmla="*/ 2010834 w 5200941"/>
                <a:gd name="connsiteY4" fmla="*/ 465667 h 3913479"/>
                <a:gd name="connsiteX5" fmla="*/ 2374900 w 5200941"/>
                <a:gd name="connsiteY5" fmla="*/ 643467 h 3913479"/>
                <a:gd name="connsiteX6" fmla="*/ 2738967 w 5200941"/>
                <a:gd name="connsiteY6" fmla="*/ 948267 h 3913479"/>
                <a:gd name="connsiteX7" fmla="*/ 2925234 w 5200941"/>
                <a:gd name="connsiteY7" fmla="*/ 1422400 h 3913479"/>
                <a:gd name="connsiteX8" fmla="*/ 3026834 w 5200941"/>
                <a:gd name="connsiteY8" fmla="*/ 1854200 h 3913479"/>
                <a:gd name="connsiteX9" fmla="*/ 3043767 w 5200941"/>
                <a:gd name="connsiteY9" fmla="*/ 2472267 h 3913479"/>
                <a:gd name="connsiteX10" fmla="*/ 3086100 w 5200941"/>
                <a:gd name="connsiteY10" fmla="*/ 2810933 h 3913479"/>
                <a:gd name="connsiteX11" fmla="*/ 3206750 w 5200941"/>
                <a:gd name="connsiteY11" fmla="*/ 3153833 h 3913479"/>
                <a:gd name="connsiteX12" fmla="*/ 3314700 w 5200941"/>
                <a:gd name="connsiteY12" fmla="*/ 3378200 h 3913479"/>
                <a:gd name="connsiteX13" fmla="*/ 3492500 w 5200941"/>
                <a:gd name="connsiteY13" fmla="*/ 3598333 h 3913479"/>
                <a:gd name="connsiteX14" fmla="*/ 3788834 w 5200941"/>
                <a:gd name="connsiteY14" fmla="*/ 3843867 h 3913479"/>
                <a:gd name="connsiteX15" fmla="*/ 4127500 w 5200941"/>
                <a:gd name="connsiteY15" fmla="*/ 3911600 h 3913479"/>
                <a:gd name="connsiteX16" fmla="*/ 4646084 w 5200941"/>
                <a:gd name="connsiteY16" fmla="*/ 3788833 h 3913479"/>
                <a:gd name="connsiteX17" fmla="*/ 4834467 w 5200941"/>
                <a:gd name="connsiteY17" fmla="*/ 3674533 h 3913479"/>
                <a:gd name="connsiteX18" fmla="*/ 4976284 w 5200941"/>
                <a:gd name="connsiteY18" fmla="*/ 3543300 h 3913479"/>
                <a:gd name="connsiteX19" fmla="*/ 5101167 w 5200941"/>
                <a:gd name="connsiteY19" fmla="*/ 3378200 h 3913479"/>
                <a:gd name="connsiteX20" fmla="*/ 5185834 w 5200941"/>
                <a:gd name="connsiteY20" fmla="*/ 3048000 h 3913479"/>
                <a:gd name="connsiteX21" fmla="*/ 5185834 w 5200941"/>
                <a:gd name="connsiteY21" fmla="*/ 2607733 h 3913479"/>
                <a:gd name="connsiteX22" fmla="*/ 5033434 w 5200941"/>
                <a:gd name="connsiteY22" fmla="*/ 2032000 h 3913479"/>
                <a:gd name="connsiteX23" fmla="*/ 4961467 w 5200941"/>
                <a:gd name="connsiteY23" fmla="*/ 1765300 h 3913479"/>
                <a:gd name="connsiteX24" fmla="*/ 4804834 w 5200941"/>
                <a:gd name="connsiteY24" fmla="*/ 1507067 h 3913479"/>
                <a:gd name="connsiteX25" fmla="*/ 4711700 w 5200941"/>
                <a:gd name="connsiteY25" fmla="*/ 973667 h 3913479"/>
                <a:gd name="connsiteX26" fmla="*/ 4373034 w 5200941"/>
                <a:gd name="connsiteY26" fmla="*/ 804333 h 3913479"/>
                <a:gd name="connsiteX27" fmla="*/ 4212167 w 5200941"/>
                <a:gd name="connsiteY27" fmla="*/ 753533 h 3913479"/>
                <a:gd name="connsiteX28" fmla="*/ 4076700 w 5200941"/>
                <a:gd name="connsiteY28" fmla="*/ 508000 h 3913479"/>
                <a:gd name="connsiteX29" fmla="*/ 3949700 w 5200941"/>
                <a:gd name="connsiteY29" fmla="*/ 135467 h 3913479"/>
                <a:gd name="connsiteX30" fmla="*/ 3924300 w 5200941"/>
                <a:gd name="connsiteY30" fmla="*/ 0 h 3913479"/>
                <a:gd name="connsiteX31" fmla="*/ 0 w 5200941"/>
                <a:gd name="connsiteY31" fmla="*/ 541867 h 3913479"/>
                <a:gd name="connsiteX0" fmla="*/ 45 w 5200986"/>
                <a:gd name="connsiteY0" fmla="*/ 541867 h 3913479"/>
                <a:gd name="connsiteX1" fmla="*/ 351412 w 5200986"/>
                <a:gd name="connsiteY1" fmla="*/ 440267 h 3913479"/>
                <a:gd name="connsiteX2" fmla="*/ 876345 w 5200986"/>
                <a:gd name="connsiteY2" fmla="*/ 338667 h 3913479"/>
                <a:gd name="connsiteX3" fmla="*/ 1426679 w 5200986"/>
                <a:gd name="connsiteY3" fmla="*/ 372533 h 3913479"/>
                <a:gd name="connsiteX4" fmla="*/ 2010879 w 5200986"/>
                <a:gd name="connsiteY4" fmla="*/ 465667 h 3913479"/>
                <a:gd name="connsiteX5" fmla="*/ 2374945 w 5200986"/>
                <a:gd name="connsiteY5" fmla="*/ 643467 h 3913479"/>
                <a:gd name="connsiteX6" fmla="*/ 2739012 w 5200986"/>
                <a:gd name="connsiteY6" fmla="*/ 948267 h 3913479"/>
                <a:gd name="connsiteX7" fmla="*/ 2925279 w 5200986"/>
                <a:gd name="connsiteY7" fmla="*/ 1422400 h 3913479"/>
                <a:gd name="connsiteX8" fmla="*/ 3026879 w 5200986"/>
                <a:gd name="connsiteY8" fmla="*/ 1854200 h 3913479"/>
                <a:gd name="connsiteX9" fmla="*/ 3043812 w 5200986"/>
                <a:gd name="connsiteY9" fmla="*/ 2472267 h 3913479"/>
                <a:gd name="connsiteX10" fmla="*/ 3086145 w 5200986"/>
                <a:gd name="connsiteY10" fmla="*/ 2810933 h 3913479"/>
                <a:gd name="connsiteX11" fmla="*/ 3206795 w 5200986"/>
                <a:gd name="connsiteY11" fmla="*/ 3153833 h 3913479"/>
                <a:gd name="connsiteX12" fmla="*/ 3314745 w 5200986"/>
                <a:gd name="connsiteY12" fmla="*/ 3378200 h 3913479"/>
                <a:gd name="connsiteX13" fmla="*/ 3492545 w 5200986"/>
                <a:gd name="connsiteY13" fmla="*/ 3598333 h 3913479"/>
                <a:gd name="connsiteX14" fmla="*/ 3788879 w 5200986"/>
                <a:gd name="connsiteY14" fmla="*/ 3843867 h 3913479"/>
                <a:gd name="connsiteX15" fmla="*/ 4127545 w 5200986"/>
                <a:gd name="connsiteY15" fmla="*/ 3911600 h 3913479"/>
                <a:gd name="connsiteX16" fmla="*/ 4646129 w 5200986"/>
                <a:gd name="connsiteY16" fmla="*/ 3788833 h 3913479"/>
                <a:gd name="connsiteX17" fmla="*/ 4834512 w 5200986"/>
                <a:gd name="connsiteY17" fmla="*/ 3674533 h 3913479"/>
                <a:gd name="connsiteX18" fmla="*/ 4976329 w 5200986"/>
                <a:gd name="connsiteY18" fmla="*/ 3543300 h 3913479"/>
                <a:gd name="connsiteX19" fmla="*/ 5101212 w 5200986"/>
                <a:gd name="connsiteY19" fmla="*/ 3378200 h 3913479"/>
                <a:gd name="connsiteX20" fmla="*/ 5185879 w 5200986"/>
                <a:gd name="connsiteY20" fmla="*/ 3048000 h 3913479"/>
                <a:gd name="connsiteX21" fmla="*/ 5185879 w 5200986"/>
                <a:gd name="connsiteY21" fmla="*/ 2607733 h 3913479"/>
                <a:gd name="connsiteX22" fmla="*/ 5033479 w 5200986"/>
                <a:gd name="connsiteY22" fmla="*/ 2032000 h 3913479"/>
                <a:gd name="connsiteX23" fmla="*/ 4961512 w 5200986"/>
                <a:gd name="connsiteY23" fmla="*/ 1765300 h 3913479"/>
                <a:gd name="connsiteX24" fmla="*/ 4804879 w 5200986"/>
                <a:gd name="connsiteY24" fmla="*/ 1507067 h 3913479"/>
                <a:gd name="connsiteX25" fmla="*/ 4711745 w 5200986"/>
                <a:gd name="connsiteY25" fmla="*/ 973667 h 3913479"/>
                <a:gd name="connsiteX26" fmla="*/ 4373079 w 5200986"/>
                <a:gd name="connsiteY26" fmla="*/ 804333 h 3913479"/>
                <a:gd name="connsiteX27" fmla="*/ 4212212 w 5200986"/>
                <a:gd name="connsiteY27" fmla="*/ 753533 h 3913479"/>
                <a:gd name="connsiteX28" fmla="*/ 4076745 w 5200986"/>
                <a:gd name="connsiteY28" fmla="*/ 508000 h 3913479"/>
                <a:gd name="connsiteX29" fmla="*/ 3949745 w 5200986"/>
                <a:gd name="connsiteY29" fmla="*/ 135467 h 3913479"/>
                <a:gd name="connsiteX30" fmla="*/ 3924345 w 5200986"/>
                <a:gd name="connsiteY30" fmla="*/ 0 h 3913479"/>
                <a:gd name="connsiteX31" fmla="*/ 45 w 5200986"/>
                <a:gd name="connsiteY31" fmla="*/ 541867 h 3913479"/>
                <a:gd name="connsiteX0" fmla="*/ 0 w 5200941"/>
                <a:gd name="connsiteY0" fmla="*/ 541867 h 3913479"/>
                <a:gd name="connsiteX1" fmla="*/ 351367 w 5200941"/>
                <a:gd name="connsiteY1" fmla="*/ 440267 h 3913479"/>
                <a:gd name="connsiteX2" fmla="*/ 876300 w 5200941"/>
                <a:gd name="connsiteY2" fmla="*/ 338667 h 3913479"/>
                <a:gd name="connsiteX3" fmla="*/ 1426634 w 5200941"/>
                <a:gd name="connsiteY3" fmla="*/ 372533 h 3913479"/>
                <a:gd name="connsiteX4" fmla="*/ 2010834 w 5200941"/>
                <a:gd name="connsiteY4" fmla="*/ 465667 h 3913479"/>
                <a:gd name="connsiteX5" fmla="*/ 2374900 w 5200941"/>
                <a:gd name="connsiteY5" fmla="*/ 643467 h 3913479"/>
                <a:gd name="connsiteX6" fmla="*/ 2738967 w 5200941"/>
                <a:gd name="connsiteY6" fmla="*/ 948267 h 3913479"/>
                <a:gd name="connsiteX7" fmla="*/ 2925234 w 5200941"/>
                <a:gd name="connsiteY7" fmla="*/ 1422400 h 3913479"/>
                <a:gd name="connsiteX8" fmla="*/ 3026834 w 5200941"/>
                <a:gd name="connsiteY8" fmla="*/ 1854200 h 3913479"/>
                <a:gd name="connsiteX9" fmla="*/ 3043767 w 5200941"/>
                <a:gd name="connsiteY9" fmla="*/ 2472267 h 3913479"/>
                <a:gd name="connsiteX10" fmla="*/ 3086100 w 5200941"/>
                <a:gd name="connsiteY10" fmla="*/ 2810933 h 3913479"/>
                <a:gd name="connsiteX11" fmla="*/ 3206750 w 5200941"/>
                <a:gd name="connsiteY11" fmla="*/ 3153833 h 3913479"/>
                <a:gd name="connsiteX12" fmla="*/ 3314700 w 5200941"/>
                <a:gd name="connsiteY12" fmla="*/ 3378200 h 3913479"/>
                <a:gd name="connsiteX13" fmla="*/ 3492500 w 5200941"/>
                <a:gd name="connsiteY13" fmla="*/ 3598333 h 3913479"/>
                <a:gd name="connsiteX14" fmla="*/ 3788834 w 5200941"/>
                <a:gd name="connsiteY14" fmla="*/ 3843867 h 3913479"/>
                <a:gd name="connsiteX15" fmla="*/ 4127500 w 5200941"/>
                <a:gd name="connsiteY15" fmla="*/ 3911600 h 3913479"/>
                <a:gd name="connsiteX16" fmla="*/ 4646084 w 5200941"/>
                <a:gd name="connsiteY16" fmla="*/ 3788833 h 3913479"/>
                <a:gd name="connsiteX17" fmla="*/ 4834467 w 5200941"/>
                <a:gd name="connsiteY17" fmla="*/ 3674533 h 3913479"/>
                <a:gd name="connsiteX18" fmla="*/ 4976284 w 5200941"/>
                <a:gd name="connsiteY18" fmla="*/ 3543300 h 3913479"/>
                <a:gd name="connsiteX19" fmla="*/ 5101167 w 5200941"/>
                <a:gd name="connsiteY19" fmla="*/ 3378200 h 3913479"/>
                <a:gd name="connsiteX20" fmla="*/ 5185834 w 5200941"/>
                <a:gd name="connsiteY20" fmla="*/ 3048000 h 3913479"/>
                <a:gd name="connsiteX21" fmla="*/ 5185834 w 5200941"/>
                <a:gd name="connsiteY21" fmla="*/ 2607733 h 3913479"/>
                <a:gd name="connsiteX22" fmla="*/ 5033434 w 5200941"/>
                <a:gd name="connsiteY22" fmla="*/ 2032000 h 3913479"/>
                <a:gd name="connsiteX23" fmla="*/ 4961467 w 5200941"/>
                <a:gd name="connsiteY23" fmla="*/ 1765300 h 3913479"/>
                <a:gd name="connsiteX24" fmla="*/ 4804834 w 5200941"/>
                <a:gd name="connsiteY24" fmla="*/ 1507067 h 3913479"/>
                <a:gd name="connsiteX25" fmla="*/ 4711700 w 5200941"/>
                <a:gd name="connsiteY25" fmla="*/ 973667 h 3913479"/>
                <a:gd name="connsiteX26" fmla="*/ 4373034 w 5200941"/>
                <a:gd name="connsiteY26" fmla="*/ 804333 h 3913479"/>
                <a:gd name="connsiteX27" fmla="*/ 4212167 w 5200941"/>
                <a:gd name="connsiteY27" fmla="*/ 753533 h 3913479"/>
                <a:gd name="connsiteX28" fmla="*/ 4076700 w 5200941"/>
                <a:gd name="connsiteY28" fmla="*/ 508000 h 3913479"/>
                <a:gd name="connsiteX29" fmla="*/ 3949700 w 5200941"/>
                <a:gd name="connsiteY29" fmla="*/ 135467 h 3913479"/>
                <a:gd name="connsiteX30" fmla="*/ 3924300 w 5200941"/>
                <a:gd name="connsiteY30" fmla="*/ 0 h 3913479"/>
                <a:gd name="connsiteX31" fmla="*/ 0 w 5200941"/>
                <a:gd name="connsiteY31" fmla="*/ 541867 h 3913479"/>
                <a:gd name="connsiteX0" fmla="*/ 0 w 5200941"/>
                <a:gd name="connsiteY0" fmla="*/ 557729 h 3929341"/>
                <a:gd name="connsiteX1" fmla="*/ 351367 w 5200941"/>
                <a:gd name="connsiteY1" fmla="*/ 456129 h 3929341"/>
                <a:gd name="connsiteX2" fmla="*/ 876300 w 5200941"/>
                <a:gd name="connsiteY2" fmla="*/ 354529 h 3929341"/>
                <a:gd name="connsiteX3" fmla="*/ 1426634 w 5200941"/>
                <a:gd name="connsiteY3" fmla="*/ 388395 h 3929341"/>
                <a:gd name="connsiteX4" fmla="*/ 2010834 w 5200941"/>
                <a:gd name="connsiteY4" fmla="*/ 481529 h 3929341"/>
                <a:gd name="connsiteX5" fmla="*/ 2374900 w 5200941"/>
                <a:gd name="connsiteY5" fmla="*/ 659329 h 3929341"/>
                <a:gd name="connsiteX6" fmla="*/ 2738967 w 5200941"/>
                <a:gd name="connsiteY6" fmla="*/ 964129 h 3929341"/>
                <a:gd name="connsiteX7" fmla="*/ 2925234 w 5200941"/>
                <a:gd name="connsiteY7" fmla="*/ 1438262 h 3929341"/>
                <a:gd name="connsiteX8" fmla="*/ 3026834 w 5200941"/>
                <a:gd name="connsiteY8" fmla="*/ 1870062 h 3929341"/>
                <a:gd name="connsiteX9" fmla="*/ 3043767 w 5200941"/>
                <a:gd name="connsiteY9" fmla="*/ 2488129 h 3929341"/>
                <a:gd name="connsiteX10" fmla="*/ 3086100 w 5200941"/>
                <a:gd name="connsiteY10" fmla="*/ 2826795 h 3929341"/>
                <a:gd name="connsiteX11" fmla="*/ 3206750 w 5200941"/>
                <a:gd name="connsiteY11" fmla="*/ 3169695 h 3929341"/>
                <a:gd name="connsiteX12" fmla="*/ 3314700 w 5200941"/>
                <a:gd name="connsiteY12" fmla="*/ 3394062 h 3929341"/>
                <a:gd name="connsiteX13" fmla="*/ 3492500 w 5200941"/>
                <a:gd name="connsiteY13" fmla="*/ 3614195 h 3929341"/>
                <a:gd name="connsiteX14" fmla="*/ 3788834 w 5200941"/>
                <a:gd name="connsiteY14" fmla="*/ 3859729 h 3929341"/>
                <a:gd name="connsiteX15" fmla="*/ 4127500 w 5200941"/>
                <a:gd name="connsiteY15" fmla="*/ 3927462 h 3929341"/>
                <a:gd name="connsiteX16" fmla="*/ 4646084 w 5200941"/>
                <a:gd name="connsiteY16" fmla="*/ 3804695 h 3929341"/>
                <a:gd name="connsiteX17" fmla="*/ 4834467 w 5200941"/>
                <a:gd name="connsiteY17" fmla="*/ 3690395 h 3929341"/>
                <a:gd name="connsiteX18" fmla="*/ 4976284 w 5200941"/>
                <a:gd name="connsiteY18" fmla="*/ 3559162 h 3929341"/>
                <a:gd name="connsiteX19" fmla="*/ 5101167 w 5200941"/>
                <a:gd name="connsiteY19" fmla="*/ 3394062 h 3929341"/>
                <a:gd name="connsiteX20" fmla="*/ 5185834 w 5200941"/>
                <a:gd name="connsiteY20" fmla="*/ 3063862 h 3929341"/>
                <a:gd name="connsiteX21" fmla="*/ 5185834 w 5200941"/>
                <a:gd name="connsiteY21" fmla="*/ 2623595 h 3929341"/>
                <a:gd name="connsiteX22" fmla="*/ 5033434 w 5200941"/>
                <a:gd name="connsiteY22" fmla="*/ 2047862 h 3929341"/>
                <a:gd name="connsiteX23" fmla="*/ 4961467 w 5200941"/>
                <a:gd name="connsiteY23" fmla="*/ 1781162 h 3929341"/>
                <a:gd name="connsiteX24" fmla="*/ 4804834 w 5200941"/>
                <a:gd name="connsiteY24" fmla="*/ 1522929 h 3929341"/>
                <a:gd name="connsiteX25" fmla="*/ 4711700 w 5200941"/>
                <a:gd name="connsiteY25" fmla="*/ 989529 h 3929341"/>
                <a:gd name="connsiteX26" fmla="*/ 4373034 w 5200941"/>
                <a:gd name="connsiteY26" fmla="*/ 820195 h 3929341"/>
                <a:gd name="connsiteX27" fmla="*/ 4212167 w 5200941"/>
                <a:gd name="connsiteY27" fmla="*/ 769395 h 3929341"/>
                <a:gd name="connsiteX28" fmla="*/ 4076700 w 5200941"/>
                <a:gd name="connsiteY28" fmla="*/ 523862 h 3929341"/>
                <a:gd name="connsiteX29" fmla="*/ 3949700 w 5200941"/>
                <a:gd name="connsiteY29" fmla="*/ 151329 h 3929341"/>
                <a:gd name="connsiteX30" fmla="*/ 3924300 w 5200941"/>
                <a:gd name="connsiteY30" fmla="*/ 15862 h 3929341"/>
                <a:gd name="connsiteX31" fmla="*/ 465667 w 5200941"/>
                <a:gd name="connsiteY31" fmla="*/ 492112 h 3929341"/>
                <a:gd name="connsiteX32" fmla="*/ 0 w 5200941"/>
                <a:gd name="connsiteY32" fmla="*/ 557729 h 3929341"/>
                <a:gd name="connsiteX0" fmla="*/ 0 w 5200941"/>
                <a:gd name="connsiteY0" fmla="*/ 557729 h 3929341"/>
                <a:gd name="connsiteX1" fmla="*/ 351367 w 5200941"/>
                <a:gd name="connsiteY1" fmla="*/ 456129 h 3929341"/>
                <a:gd name="connsiteX2" fmla="*/ 876300 w 5200941"/>
                <a:gd name="connsiteY2" fmla="*/ 354529 h 3929341"/>
                <a:gd name="connsiteX3" fmla="*/ 1426634 w 5200941"/>
                <a:gd name="connsiteY3" fmla="*/ 388395 h 3929341"/>
                <a:gd name="connsiteX4" fmla="*/ 2010834 w 5200941"/>
                <a:gd name="connsiteY4" fmla="*/ 481529 h 3929341"/>
                <a:gd name="connsiteX5" fmla="*/ 2374900 w 5200941"/>
                <a:gd name="connsiteY5" fmla="*/ 659329 h 3929341"/>
                <a:gd name="connsiteX6" fmla="*/ 2738967 w 5200941"/>
                <a:gd name="connsiteY6" fmla="*/ 964129 h 3929341"/>
                <a:gd name="connsiteX7" fmla="*/ 2925234 w 5200941"/>
                <a:gd name="connsiteY7" fmla="*/ 1438262 h 3929341"/>
                <a:gd name="connsiteX8" fmla="*/ 3026834 w 5200941"/>
                <a:gd name="connsiteY8" fmla="*/ 1870062 h 3929341"/>
                <a:gd name="connsiteX9" fmla="*/ 3043767 w 5200941"/>
                <a:gd name="connsiteY9" fmla="*/ 2488129 h 3929341"/>
                <a:gd name="connsiteX10" fmla="*/ 3086100 w 5200941"/>
                <a:gd name="connsiteY10" fmla="*/ 2826795 h 3929341"/>
                <a:gd name="connsiteX11" fmla="*/ 3206750 w 5200941"/>
                <a:gd name="connsiteY11" fmla="*/ 3169695 h 3929341"/>
                <a:gd name="connsiteX12" fmla="*/ 3314700 w 5200941"/>
                <a:gd name="connsiteY12" fmla="*/ 3394062 h 3929341"/>
                <a:gd name="connsiteX13" fmla="*/ 3492500 w 5200941"/>
                <a:gd name="connsiteY13" fmla="*/ 3614195 h 3929341"/>
                <a:gd name="connsiteX14" fmla="*/ 3788834 w 5200941"/>
                <a:gd name="connsiteY14" fmla="*/ 3859729 h 3929341"/>
                <a:gd name="connsiteX15" fmla="*/ 4127500 w 5200941"/>
                <a:gd name="connsiteY15" fmla="*/ 3927462 h 3929341"/>
                <a:gd name="connsiteX16" fmla="*/ 4646084 w 5200941"/>
                <a:gd name="connsiteY16" fmla="*/ 3804695 h 3929341"/>
                <a:gd name="connsiteX17" fmla="*/ 4834467 w 5200941"/>
                <a:gd name="connsiteY17" fmla="*/ 3690395 h 3929341"/>
                <a:gd name="connsiteX18" fmla="*/ 4976284 w 5200941"/>
                <a:gd name="connsiteY18" fmla="*/ 3559162 h 3929341"/>
                <a:gd name="connsiteX19" fmla="*/ 5101167 w 5200941"/>
                <a:gd name="connsiteY19" fmla="*/ 3394062 h 3929341"/>
                <a:gd name="connsiteX20" fmla="*/ 5185834 w 5200941"/>
                <a:gd name="connsiteY20" fmla="*/ 3063862 h 3929341"/>
                <a:gd name="connsiteX21" fmla="*/ 5185834 w 5200941"/>
                <a:gd name="connsiteY21" fmla="*/ 2623595 h 3929341"/>
                <a:gd name="connsiteX22" fmla="*/ 5033434 w 5200941"/>
                <a:gd name="connsiteY22" fmla="*/ 2047862 h 3929341"/>
                <a:gd name="connsiteX23" fmla="*/ 4961467 w 5200941"/>
                <a:gd name="connsiteY23" fmla="*/ 1781162 h 3929341"/>
                <a:gd name="connsiteX24" fmla="*/ 4804834 w 5200941"/>
                <a:gd name="connsiteY24" fmla="*/ 1522929 h 3929341"/>
                <a:gd name="connsiteX25" fmla="*/ 4711700 w 5200941"/>
                <a:gd name="connsiteY25" fmla="*/ 989529 h 3929341"/>
                <a:gd name="connsiteX26" fmla="*/ 4373034 w 5200941"/>
                <a:gd name="connsiteY26" fmla="*/ 820195 h 3929341"/>
                <a:gd name="connsiteX27" fmla="*/ 4212167 w 5200941"/>
                <a:gd name="connsiteY27" fmla="*/ 769395 h 3929341"/>
                <a:gd name="connsiteX28" fmla="*/ 4076700 w 5200941"/>
                <a:gd name="connsiteY28" fmla="*/ 523862 h 3929341"/>
                <a:gd name="connsiteX29" fmla="*/ 3949700 w 5200941"/>
                <a:gd name="connsiteY29" fmla="*/ 151329 h 3929341"/>
                <a:gd name="connsiteX30" fmla="*/ 3924300 w 5200941"/>
                <a:gd name="connsiteY30" fmla="*/ 15862 h 3929341"/>
                <a:gd name="connsiteX31" fmla="*/ 21167 w 5200941"/>
                <a:gd name="connsiteY31" fmla="*/ 15862 h 3929341"/>
                <a:gd name="connsiteX32" fmla="*/ 0 w 5200941"/>
                <a:gd name="connsiteY32" fmla="*/ 557729 h 3929341"/>
                <a:gd name="connsiteX0" fmla="*/ 0 w 5200941"/>
                <a:gd name="connsiteY0" fmla="*/ 541867 h 3913479"/>
                <a:gd name="connsiteX1" fmla="*/ 351367 w 5200941"/>
                <a:gd name="connsiteY1" fmla="*/ 440267 h 3913479"/>
                <a:gd name="connsiteX2" fmla="*/ 876300 w 5200941"/>
                <a:gd name="connsiteY2" fmla="*/ 338667 h 3913479"/>
                <a:gd name="connsiteX3" fmla="*/ 1426634 w 5200941"/>
                <a:gd name="connsiteY3" fmla="*/ 372533 h 3913479"/>
                <a:gd name="connsiteX4" fmla="*/ 2010834 w 5200941"/>
                <a:gd name="connsiteY4" fmla="*/ 465667 h 3913479"/>
                <a:gd name="connsiteX5" fmla="*/ 2374900 w 5200941"/>
                <a:gd name="connsiteY5" fmla="*/ 643467 h 3913479"/>
                <a:gd name="connsiteX6" fmla="*/ 2738967 w 5200941"/>
                <a:gd name="connsiteY6" fmla="*/ 948267 h 3913479"/>
                <a:gd name="connsiteX7" fmla="*/ 2925234 w 5200941"/>
                <a:gd name="connsiteY7" fmla="*/ 1422400 h 3913479"/>
                <a:gd name="connsiteX8" fmla="*/ 3026834 w 5200941"/>
                <a:gd name="connsiteY8" fmla="*/ 1854200 h 3913479"/>
                <a:gd name="connsiteX9" fmla="*/ 3043767 w 5200941"/>
                <a:gd name="connsiteY9" fmla="*/ 2472267 h 3913479"/>
                <a:gd name="connsiteX10" fmla="*/ 3086100 w 5200941"/>
                <a:gd name="connsiteY10" fmla="*/ 2810933 h 3913479"/>
                <a:gd name="connsiteX11" fmla="*/ 3206750 w 5200941"/>
                <a:gd name="connsiteY11" fmla="*/ 3153833 h 3913479"/>
                <a:gd name="connsiteX12" fmla="*/ 3314700 w 5200941"/>
                <a:gd name="connsiteY12" fmla="*/ 3378200 h 3913479"/>
                <a:gd name="connsiteX13" fmla="*/ 3492500 w 5200941"/>
                <a:gd name="connsiteY13" fmla="*/ 3598333 h 3913479"/>
                <a:gd name="connsiteX14" fmla="*/ 3788834 w 5200941"/>
                <a:gd name="connsiteY14" fmla="*/ 3843867 h 3913479"/>
                <a:gd name="connsiteX15" fmla="*/ 4127500 w 5200941"/>
                <a:gd name="connsiteY15" fmla="*/ 3911600 h 3913479"/>
                <a:gd name="connsiteX16" fmla="*/ 4646084 w 5200941"/>
                <a:gd name="connsiteY16" fmla="*/ 3788833 h 3913479"/>
                <a:gd name="connsiteX17" fmla="*/ 4834467 w 5200941"/>
                <a:gd name="connsiteY17" fmla="*/ 3674533 h 3913479"/>
                <a:gd name="connsiteX18" fmla="*/ 4976284 w 5200941"/>
                <a:gd name="connsiteY18" fmla="*/ 3543300 h 3913479"/>
                <a:gd name="connsiteX19" fmla="*/ 5101167 w 5200941"/>
                <a:gd name="connsiteY19" fmla="*/ 3378200 h 3913479"/>
                <a:gd name="connsiteX20" fmla="*/ 5185834 w 5200941"/>
                <a:gd name="connsiteY20" fmla="*/ 3048000 h 3913479"/>
                <a:gd name="connsiteX21" fmla="*/ 5185834 w 5200941"/>
                <a:gd name="connsiteY21" fmla="*/ 2607733 h 3913479"/>
                <a:gd name="connsiteX22" fmla="*/ 5033434 w 5200941"/>
                <a:gd name="connsiteY22" fmla="*/ 2032000 h 3913479"/>
                <a:gd name="connsiteX23" fmla="*/ 4961467 w 5200941"/>
                <a:gd name="connsiteY23" fmla="*/ 1765300 h 3913479"/>
                <a:gd name="connsiteX24" fmla="*/ 4804834 w 5200941"/>
                <a:gd name="connsiteY24" fmla="*/ 1507067 h 3913479"/>
                <a:gd name="connsiteX25" fmla="*/ 4711700 w 5200941"/>
                <a:gd name="connsiteY25" fmla="*/ 973667 h 3913479"/>
                <a:gd name="connsiteX26" fmla="*/ 4373034 w 5200941"/>
                <a:gd name="connsiteY26" fmla="*/ 804333 h 3913479"/>
                <a:gd name="connsiteX27" fmla="*/ 4212167 w 5200941"/>
                <a:gd name="connsiteY27" fmla="*/ 753533 h 3913479"/>
                <a:gd name="connsiteX28" fmla="*/ 4076700 w 5200941"/>
                <a:gd name="connsiteY28" fmla="*/ 508000 h 3913479"/>
                <a:gd name="connsiteX29" fmla="*/ 3949700 w 5200941"/>
                <a:gd name="connsiteY29" fmla="*/ 135467 h 3913479"/>
                <a:gd name="connsiteX30" fmla="*/ 3924300 w 5200941"/>
                <a:gd name="connsiteY30" fmla="*/ 0 h 3913479"/>
                <a:gd name="connsiteX31" fmla="*/ 21167 w 5200941"/>
                <a:gd name="connsiteY31" fmla="*/ 0 h 3913479"/>
                <a:gd name="connsiteX32" fmla="*/ 0 w 5200941"/>
                <a:gd name="connsiteY32" fmla="*/ 541867 h 3913479"/>
                <a:gd name="connsiteX0" fmla="*/ 0 w 5181891"/>
                <a:gd name="connsiteY0" fmla="*/ 541867 h 3913479"/>
                <a:gd name="connsiteX1" fmla="*/ 332317 w 5181891"/>
                <a:gd name="connsiteY1" fmla="*/ 440267 h 3913479"/>
                <a:gd name="connsiteX2" fmla="*/ 857250 w 5181891"/>
                <a:gd name="connsiteY2" fmla="*/ 338667 h 3913479"/>
                <a:gd name="connsiteX3" fmla="*/ 1407584 w 5181891"/>
                <a:gd name="connsiteY3" fmla="*/ 372533 h 3913479"/>
                <a:gd name="connsiteX4" fmla="*/ 1991784 w 5181891"/>
                <a:gd name="connsiteY4" fmla="*/ 465667 h 3913479"/>
                <a:gd name="connsiteX5" fmla="*/ 2355850 w 5181891"/>
                <a:gd name="connsiteY5" fmla="*/ 643467 h 3913479"/>
                <a:gd name="connsiteX6" fmla="*/ 2719917 w 5181891"/>
                <a:gd name="connsiteY6" fmla="*/ 948267 h 3913479"/>
                <a:gd name="connsiteX7" fmla="*/ 2906184 w 5181891"/>
                <a:gd name="connsiteY7" fmla="*/ 1422400 h 3913479"/>
                <a:gd name="connsiteX8" fmla="*/ 3007784 w 5181891"/>
                <a:gd name="connsiteY8" fmla="*/ 1854200 h 3913479"/>
                <a:gd name="connsiteX9" fmla="*/ 3024717 w 5181891"/>
                <a:gd name="connsiteY9" fmla="*/ 2472267 h 3913479"/>
                <a:gd name="connsiteX10" fmla="*/ 3067050 w 5181891"/>
                <a:gd name="connsiteY10" fmla="*/ 2810933 h 3913479"/>
                <a:gd name="connsiteX11" fmla="*/ 3187700 w 5181891"/>
                <a:gd name="connsiteY11" fmla="*/ 3153833 h 3913479"/>
                <a:gd name="connsiteX12" fmla="*/ 3295650 w 5181891"/>
                <a:gd name="connsiteY12" fmla="*/ 3378200 h 3913479"/>
                <a:gd name="connsiteX13" fmla="*/ 3473450 w 5181891"/>
                <a:gd name="connsiteY13" fmla="*/ 3598333 h 3913479"/>
                <a:gd name="connsiteX14" fmla="*/ 3769784 w 5181891"/>
                <a:gd name="connsiteY14" fmla="*/ 3843867 h 3913479"/>
                <a:gd name="connsiteX15" fmla="*/ 4108450 w 5181891"/>
                <a:gd name="connsiteY15" fmla="*/ 3911600 h 3913479"/>
                <a:gd name="connsiteX16" fmla="*/ 4627034 w 5181891"/>
                <a:gd name="connsiteY16" fmla="*/ 3788833 h 3913479"/>
                <a:gd name="connsiteX17" fmla="*/ 4815417 w 5181891"/>
                <a:gd name="connsiteY17" fmla="*/ 3674533 h 3913479"/>
                <a:gd name="connsiteX18" fmla="*/ 4957234 w 5181891"/>
                <a:gd name="connsiteY18" fmla="*/ 3543300 h 3913479"/>
                <a:gd name="connsiteX19" fmla="*/ 5082117 w 5181891"/>
                <a:gd name="connsiteY19" fmla="*/ 3378200 h 3913479"/>
                <a:gd name="connsiteX20" fmla="*/ 5166784 w 5181891"/>
                <a:gd name="connsiteY20" fmla="*/ 3048000 h 3913479"/>
                <a:gd name="connsiteX21" fmla="*/ 5166784 w 5181891"/>
                <a:gd name="connsiteY21" fmla="*/ 2607733 h 3913479"/>
                <a:gd name="connsiteX22" fmla="*/ 5014384 w 5181891"/>
                <a:gd name="connsiteY22" fmla="*/ 2032000 h 3913479"/>
                <a:gd name="connsiteX23" fmla="*/ 4942417 w 5181891"/>
                <a:gd name="connsiteY23" fmla="*/ 1765300 h 3913479"/>
                <a:gd name="connsiteX24" fmla="*/ 4785784 w 5181891"/>
                <a:gd name="connsiteY24" fmla="*/ 1507067 h 3913479"/>
                <a:gd name="connsiteX25" fmla="*/ 4692650 w 5181891"/>
                <a:gd name="connsiteY25" fmla="*/ 973667 h 3913479"/>
                <a:gd name="connsiteX26" fmla="*/ 4353984 w 5181891"/>
                <a:gd name="connsiteY26" fmla="*/ 804333 h 3913479"/>
                <a:gd name="connsiteX27" fmla="*/ 4193117 w 5181891"/>
                <a:gd name="connsiteY27" fmla="*/ 753533 h 3913479"/>
                <a:gd name="connsiteX28" fmla="*/ 4057650 w 5181891"/>
                <a:gd name="connsiteY28" fmla="*/ 508000 h 3913479"/>
                <a:gd name="connsiteX29" fmla="*/ 3930650 w 5181891"/>
                <a:gd name="connsiteY29" fmla="*/ 135467 h 3913479"/>
                <a:gd name="connsiteX30" fmla="*/ 3905250 w 5181891"/>
                <a:gd name="connsiteY30" fmla="*/ 0 h 3913479"/>
                <a:gd name="connsiteX31" fmla="*/ 2117 w 5181891"/>
                <a:gd name="connsiteY31" fmla="*/ 0 h 3913479"/>
                <a:gd name="connsiteX32" fmla="*/ 0 w 5181891"/>
                <a:gd name="connsiteY32" fmla="*/ 541867 h 3913479"/>
                <a:gd name="connsiteX0" fmla="*/ 4785784 w 5181891"/>
                <a:gd name="connsiteY0" fmla="*/ 1507067 h 3913479"/>
                <a:gd name="connsiteX1" fmla="*/ 4692650 w 5181891"/>
                <a:gd name="connsiteY1" fmla="*/ 973667 h 3913479"/>
                <a:gd name="connsiteX2" fmla="*/ 4353984 w 5181891"/>
                <a:gd name="connsiteY2" fmla="*/ 804333 h 3913479"/>
                <a:gd name="connsiteX3" fmla="*/ 4193117 w 5181891"/>
                <a:gd name="connsiteY3" fmla="*/ 753533 h 3913479"/>
                <a:gd name="connsiteX4" fmla="*/ 4057650 w 5181891"/>
                <a:gd name="connsiteY4" fmla="*/ 508000 h 3913479"/>
                <a:gd name="connsiteX5" fmla="*/ 3930650 w 5181891"/>
                <a:gd name="connsiteY5" fmla="*/ 135467 h 3913479"/>
                <a:gd name="connsiteX6" fmla="*/ 3905250 w 5181891"/>
                <a:gd name="connsiteY6" fmla="*/ 0 h 3913479"/>
                <a:gd name="connsiteX7" fmla="*/ 2117 w 5181891"/>
                <a:gd name="connsiteY7" fmla="*/ 0 h 3913479"/>
                <a:gd name="connsiteX8" fmla="*/ 0 w 5181891"/>
                <a:gd name="connsiteY8" fmla="*/ 541867 h 3913479"/>
                <a:gd name="connsiteX9" fmla="*/ 332317 w 5181891"/>
                <a:gd name="connsiteY9" fmla="*/ 440267 h 3913479"/>
                <a:gd name="connsiteX10" fmla="*/ 857250 w 5181891"/>
                <a:gd name="connsiteY10" fmla="*/ 338667 h 3913479"/>
                <a:gd name="connsiteX11" fmla="*/ 1407584 w 5181891"/>
                <a:gd name="connsiteY11" fmla="*/ 372533 h 3913479"/>
                <a:gd name="connsiteX12" fmla="*/ 1991784 w 5181891"/>
                <a:gd name="connsiteY12" fmla="*/ 465667 h 3913479"/>
                <a:gd name="connsiteX13" fmla="*/ 2355850 w 5181891"/>
                <a:gd name="connsiteY13" fmla="*/ 643467 h 3913479"/>
                <a:gd name="connsiteX14" fmla="*/ 2719917 w 5181891"/>
                <a:gd name="connsiteY14" fmla="*/ 948267 h 3913479"/>
                <a:gd name="connsiteX15" fmla="*/ 2906184 w 5181891"/>
                <a:gd name="connsiteY15" fmla="*/ 1422400 h 3913479"/>
                <a:gd name="connsiteX16" fmla="*/ 3007784 w 5181891"/>
                <a:gd name="connsiteY16" fmla="*/ 1854200 h 3913479"/>
                <a:gd name="connsiteX17" fmla="*/ 3024717 w 5181891"/>
                <a:gd name="connsiteY17" fmla="*/ 2472267 h 3913479"/>
                <a:gd name="connsiteX18" fmla="*/ 3067050 w 5181891"/>
                <a:gd name="connsiteY18" fmla="*/ 2810933 h 3913479"/>
                <a:gd name="connsiteX19" fmla="*/ 3187700 w 5181891"/>
                <a:gd name="connsiteY19" fmla="*/ 3153833 h 3913479"/>
                <a:gd name="connsiteX20" fmla="*/ 3295650 w 5181891"/>
                <a:gd name="connsiteY20" fmla="*/ 3378200 h 3913479"/>
                <a:gd name="connsiteX21" fmla="*/ 3473450 w 5181891"/>
                <a:gd name="connsiteY21" fmla="*/ 3598333 h 3913479"/>
                <a:gd name="connsiteX22" fmla="*/ 3769784 w 5181891"/>
                <a:gd name="connsiteY22" fmla="*/ 3843867 h 3913479"/>
                <a:gd name="connsiteX23" fmla="*/ 4108450 w 5181891"/>
                <a:gd name="connsiteY23" fmla="*/ 3911600 h 3913479"/>
                <a:gd name="connsiteX24" fmla="*/ 4627034 w 5181891"/>
                <a:gd name="connsiteY24" fmla="*/ 3788833 h 3913479"/>
                <a:gd name="connsiteX25" fmla="*/ 4815417 w 5181891"/>
                <a:gd name="connsiteY25" fmla="*/ 3674533 h 3913479"/>
                <a:gd name="connsiteX26" fmla="*/ 4957234 w 5181891"/>
                <a:gd name="connsiteY26" fmla="*/ 3543300 h 3913479"/>
                <a:gd name="connsiteX27" fmla="*/ 5082117 w 5181891"/>
                <a:gd name="connsiteY27" fmla="*/ 3378200 h 3913479"/>
                <a:gd name="connsiteX28" fmla="*/ 5166784 w 5181891"/>
                <a:gd name="connsiteY28" fmla="*/ 3048000 h 3913479"/>
                <a:gd name="connsiteX29" fmla="*/ 5166784 w 5181891"/>
                <a:gd name="connsiteY29" fmla="*/ 2607733 h 3913479"/>
                <a:gd name="connsiteX30" fmla="*/ 5014384 w 5181891"/>
                <a:gd name="connsiteY30" fmla="*/ 2032000 h 3913479"/>
                <a:gd name="connsiteX31" fmla="*/ 4942417 w 5181891"/>
                <a:gd name="connsiteY31" fmla="*/ 1765300 h 3913479"/>
                <a:gd name="connsiteX32" fmla="*/ 4877224 w 5181891"/>
                <a:gd name="connsiteY32" fmla="*/ 1598507 h 3913479"/>
                <a:gd name="connsiteX0" fmla="*/ 4785784 w 5181891"/>
                <a:gd name="connsiteY0" fmla="*/ 1507067 h 3913479"/>
                <a:gd name="connsiteX1" fmla="*/ 4692650 w 5181891"/>
                <a:gd name="connsiteY1" fmla="*/ 973667 h 3913479"/>
                <a:gd name="connsiteX2" fmla="*/ 4353984 w 5181891"/>
                <a:gd name="connsiteY2" fmla="*/ 804333 h 3913479"/>
                <a:gd name="connsiteX3" fmla="*/ 4193117 w 5181891"/>
                <a:gd name="connsiteY3" fmla="*/ 753533 h 3913479"/>
                <a:gd name="connsiteX4" fmla="*/ 4057650 w 5181891"/>
                <a:gd name="connsiteY4" fmla="*/ 508000 h 3913479"/>
                <a:gd name="connsiteX5" fmla="*/ 3930650 w 5181891"/>
                <a:gd name="connsiteY5" fmla="*/ 135467 h 3913479"/>
                <a:gd name="connsiteX6" fmla="*/ 3905250 w 5181891"/>
                <a:gd name="connsiteY6" fmla="*/ 0 h 3913479"/>
                <a:gd name="connsiteX7" fmla="*/ 14817 w 5181891"/>
                <a:gd name="connsiteY7" fmla="*/ 1498600 h 3913479"/>
                <a:gd name="connsiteX8" fmla="*/ 0 w 5181891"/>
                <a:gd name="connsiteY8" fmla="*/ 541867 h 3913479"/>
                <a:gd name="connsiteX9" fmla="*/ 332317 w 5181891"/>
                <a:gd name="connsiteY9" fmla="*/ 440267 h 3913479"/>
                <a:gd name="connsiteX10" fmla="*/ 857250 w 5181891"/>
                <a:gd name="connsiteY10" fmla="*/ 338667 h 3913479"/>
                <a:gd name="connsiteX11" fmla="*/ 1407584 w 5181891"/>
                <a:gd name="connsiteY11" fmla="*/ 372533 h 3913479"/>
                <a:gd name="connsiteX12" fmla="*/ 1991784 w 5181891"/>
                <a:gd name="connsiteY12" fmla="*/ 465667 h 3913479"/>
                <a:gd name="connsiteX13" fmla="*/ 2355850 w 5181891"/>
                <a:gd name="connsiteY13" fmla="*/ 643467 h 3913479"/>
                <a:gd name="connsiteX14" fmla="*/ 2719917 w 5181891"/>
                <a:gd name="connsiteY14" fmla="*/ 948267 h 3913479"/>
                <a:gd name="connsiteX15" fmla="*/ 2906184 w 5181891"/>
                <a:gd name="connsiteY15" fmla="*/ 1422400 h 3913479"/>
                <a:gd name="connsiteX16" fmla="*/ 3007784 w 5181891"/>
                <a:gd name="connsiteY16" fmla="*/ 1854200 h 3913479"/>
                <a:gd name="connsiteX17" fmla="*/ 3024717 w 5181891"/>
                <a:gd name="connsiteY17" fmla="*/ 2472267 h 3913479"/>
                <a:gd name="connsiteX18" fmla="*/ 3067050 w 5181891"/>
                <a:gd name="connsiteY18" fmla="*/ 2810933 h 3913479"/>
                <a:gd name="connsiteX19" fmla="*/ 3187700 w 5181891"/>
                <a:gd name="connsiteY19" fmla="*/ 3153833 h 3913479"/>
                <a:gd name="connsiteX20" fmla="*/ 3295650 w 5181891"/>
                <a:gd name="connsiteY20" fmla="*/ 3378200 h 3913479"/>
                <a:gd name="connsiteX21" fmla="*/ 3473450 w 5181891"/>
                <a:gd name="connsiteY21" fmla="*/ 3598333 h 3913479"/>
                <a:gd name="connsiteX22" fmla="*/ 3769784 w 5181891"/>
                <a:gd name="connsiteY22" fmla="*/ 3843867 h 3913479"/>
                <a:gd name="connsiteX23" fmla="*/ 4108450 w 5181891"/>
                <a:gd name="connsiteY23" fmla="*/ 3911600 h 3913479"/>
                <a:gd name="connsiteX24" fmla="*/ 4627034 w 5181891"/>
                <a:gd name="connsiteY24" fmla="*/ 3788833 h 3913479"/>
                <a:gd name="connsiteX25" fmla="*/ 4815417 w 5181891"/>
                <a:gd name="connsiteY25" fmla="*/ 3674533 h 3913479"/>
                <a:gd name="connsiteX26" fmla="*/ 4957234 w 5181891"/>
                <a:gd name="connsiteY26" fmla="*/ 3543300 h 3913479"/>
                <a:gd name="connsiteX27" fmla="*/ 5082117 w 5181891"/>
                <a:gd name="connsiteY27" fmla="*/ 3378200 h 3913479"/>
                <a:gd name="connsiteX28" fmla="*/ 5166784 w 5181891"/>
                <a:gd name="connsiteY28" fmla="*/ 3048000 h 3913479"/>
                <a:gd name="connsiteX29" fmla="*/ 5166784 w 5181891"/>
                <a:gd name="connsiteY29" fmla="*/ 2607733 h 3913479"/>
                <a:gd name="connsiteX30" fmla="*/ 5014384 w 5181891"/>
                <a:gd name="connsiteY30" fmla="*/ 2032000 h 3913479"/>
                <a:gd name="connsiteX31" fmla="*/ 4942417 w 5181891"/>
                <a:gd name="connsiteY31" fmla="*/ 1765300 h 3913479"/>
                <a:gd name="connsiteX32" fmla="*/ 4877224 w 5181891"/>
                <a:gd name="connsiteY32" fmla="*/ 1598507 h 3913479"/>
                <a:gd name="connsiteX0" fmla="*/ 4785784 w 5181891"/>
                <a:gd name="connsiteY0" fmla="*/ 1371600 h 3778012"/>
                <a:gd name="connsiteX1" fmla="*/ 4692650 w 5181891"/>
                <a:gd name="connsiteY1" fmla="*/ 838200 h 3778012"/>
                <a:gd name="connsiteX2" fmla="*/ 4353984 w 5181891"/>
                <a:gd name="connsiteY2" fmla="*/ 668866 h 3778012"/>
                <a:gd name="connsiteX3" fmla="*/ 4193117 w 5181891"/>
                <a:gd name="connsiteY3" fmla="*/ 618066 h 3778012"/>
                <a:gd name="connsiteX4" fmla="*/ 4057650 w 5181891"/>
                <a:gd name="connsiteY4" fmla="*/ 372533 h 3778012"/>
                <a:gd name="connsiteX5" fmla="*/ 3930650 w 5181891"/>
                <a:gd name="connsiteY5" fmla="*/ 0 h 3778012"/>
                <a:gd name="connsiteX6" fmla="*/ 14817 w 5181891"/>
                <a:gd name="connsiteY6" fmla="*/ 1363133 h 3778012"/>
                <a:gd name="connsiteX7" fmla="*/ 0 w 5181891"/>
                <a:gd name="connsiteY7" fmla="*/ 406400 h 3778012"/>
                <a:gd name="connsiteX8" fmla="*/ 332317 w 5181891"/>
                <a:gd name="connsiteY8" fmla="*/ 304800 h 3778012"/>
                <a:gd name="connsiteX9" fmla="*/ 857250 w 5181891"/>
                <a:gd name="connsiteY9" fmla="*/ 203200 h 3778012"/>
                <a:gd name="connsiteX10" fmla="*/ 1407584 w 5181891"/>
                <a:gd name="connsiteY10" fmla="*/ 237066 h 3778012"/>
                <a:gd name="connsiteX11" fmla="*/ 1991784 w 5181891"/>
                <a:gd name="connsiteY11" fmla="*/ 330200 h 3778012"/>
                <a:gd name="connsiteX12" fmla="*/ 2355850 w 5181891"/>
                <a:gd name="connsiteY12" fmla="*/ 508000 h 3778012"/>
                <a:gd name="connsiteX13" fmla="*/ 2719917 w 5181891"/>
                <a:gd name="connsiteY13" fmla="*/ 812800 h 3778012"/>
                <a:gd name="connsiteX14" fmla="*/ 2906184 w 5181891"/>
                <a:gd name="connsiteY14" fmla="*/ 1286933 h 3778012"/>
                <a:gd name="connsiteX15" fmla="*/ 3007784 w 5181891"/>
                <a:gd name="connsiteY15" fmla="*/ 1718733 h 3778012"/>
                <a:gd name="connsiteX16" fmla="*/ 3024717 w 5181891"/>
                <a:gd name="connsiteY16" fmla="*/ 2336800 h 3778012"/>
                <a:gd name="connsiteX17" fmla="*/ 3067050 w 5181891"/>
                <a:gd name="connsiteY17" fmla="*/ 2675466 h 3778012"/>
                <a:gd name="connsiteX18" fmla="*/ 3187700 w 5181891"/>
                <a:gd name="connsiteY18" fmla="*/ 3018366 h 3778012"/>
                <a:gd name="connsiteX19" fmla="*/ 3295650 w 5181891"/>
                <a:gd name="connsiteY19" fmla="*/ 3242733 h 3778012"/>
                <a:gd name="connsiteX20" fmla="*/ 3473450 w 5181891"/>
                <a:gd name="connsiteY20" fmla="*/ 3462866 h 3778012"/>
                <a:gd name="connsiteX21" fmla="*/ 3769784 w 5181891"/>
                <a:gd name="connsiteY21" fmla="*/ 3708400 h 3778012"/>
                <a:gd name="connsiteX22" fmla="*/ 4108450 w 5181891"/>
                <a:gd name="connsiteY22" fmla="*/ 3776133 h 3778012"/>
                <a:gd name="connsiteX23" fmla="*/ 4627034 w 5181891"/>
                <a:gd name="connsiteY23" fmla="*/ 3653366 h 3778012"/>
                <a:gd name="connsiteX24" fmla="*/ 4815417 w 5181891"/>
                <a:gd name="connsiteY24" fmla="*/ 3539066 h 3778012"/>
                <a:gd name="connsiteX25" fmla="*/ 4957234 w 5181891"/>
                <a:gd name="connsiteY25" fmla="*/ 3407833 h 3778012"/>
                <a:gd name="connsiteX26" fmla="*/ 5082117 w 5181891"/>
                <a:gd name="connsiteY26" fmla="*/ 3242733 h 3778012"/>
                <a:gd name="connsiteX27" fmla="*/ 5166784 w 5181891"/>
                <a:gd name="connsiteY27" fmla="*/ 2912533 h 3778012"/>
                <a:gd name="connsiteX28" fmla="*/ 5166784 w 5181891"/>
                <a:gd name="connsiteY28" fmla="*/ 2472266 h 3778012"/>
                <a:gd name="connsiteX29" fmla="*/ 5014384 w 5181891"/>
                <a:gd name="connsiteY29" fmla="*/ 1896533 h 3778012"/>
                <a:gd name="connsiteX30" fmla="*/ 4942417 w 5181891"/>
                <a:gd name="connsiteY30" fmla="*/ 1629833 h 3778012"/>
                <a:gd name="connsiteX31" fmla="*/ 4877224 w 5181891"/>
                <a:gd name="connsiteY31" fmla="*/ 1463040 h 3778012"/>
                <a:gd name="connsiteX0" fmla="*/ 4785784 w 5181891"/>
                <a:gd name="connsiteY0" fmla="*/ 1371600 h 3778012"/>
                <a:gd name="connsiteX1" fmla="*/ 4692650 w 5181891"/>
                <a:gd name="connsiteY1" fmla="*/ 838200 h 3778012"/>
                <a:gd name="connsiteX2" fmla="*/ 4353984 w 5181891"/>
                <a:gd name="connsiteY2" fmla="*/ 668866 h 3778012"/>
                <a:gd name="connsiteX3" fmla="*/ 4193117 w 5181891"/>
                <a:gd name="connsiteY3" fmla="*/ 618066 h 3778012"/>
                <a:gd name="connsiteX4" fmla="*/ 4057650 w 5181891"/>
                <a:gd name="connsiteY4" fmla="*/ 372533 h 3778012"/>
                <a:gd name="connsiteX5" fmla="*/ 3930650 w 5181891"/>
                <a:gd name="connsiteY5" fmla="*/ 0 h 3778012"/>
                <a:gd name="connsiteX6" fmla="*/ 0 w 5181891"/>
                <a:gd name="connsiteY6" fmla="*/ 406400 h 3778012"/>
                <a:gd name="connsiteX7" fmla="*/ 332317 w 5181891"/>
                <a:gd name="connsiteY7" fmla="*/ 304800 h 3778012"/>
                <a:gd name="connsiteX8" fmla="*/ 857250 w 5181891"/>
                <a:gd name="connsiteY8" fmla="*/ 203200 h 3778012"/>
                <a:gd name="connsiteX9" fmla="*/ 1407584 w 5181891"/>
                <a:gd name="connsiteY9" fmla="*/ 237066 h 3778012"/>
                <a:gd name="connsiteX10" fmla="*/ 1991784 w 5181891"/>
                <a:gd name="connsiteY10" fmla="*/ 330200 h 3778012"/>
                <a:gd name="connsiteX11" fmla="*/ 2355850 w 5181891"/>
                <a:gd name="connsiteY11" fmla="*/ 508000 h 3778012"/>
                <a:gd name="connsiteX12" fmla="*/ 2719917 w 5181891"/>
                <a:gd name="connsiteY12" fmla="*/ 812800 h 3778012"/>
                <a:gd name="connsiteX13" fmla="*/ 2906184 w 5181891"/>
                <a:gd name="connsiteY13" fmla="*/ 1286933 h 3778012"/>
                <a:gd name="connsiteX14" fmla="*/ 3007784 w 5181891"/>
                <a:gd name="connsiteY14" fmla="*/ 1718733 h 3778012"/>
                <a:gd name="connsiteX15" fmla="*/ 3024717 w 5181891"/>
                <a:gd name="connsiteY15" fmla="*/ 2336800 h 3778012"/>
                <a:gd name="connsiteX16" fmla="*/ 3067050 w 5181891"/>
                <a:gd name="connsiteY16" fmla="*/ 2675466 h 3778012"/>
                <a:gd name="connsiteX17" fmla="*/ 3187700 w 5181891"/>
                <a:gd name="connsiteY17" fmla="*/ 3018366 h 3778012"/>
                <a:gd name="connsiteX18" fmla="*/ 3295650 w 5181891"/>
                <a:gd name="connsiteY18" fmla="*/ 3242733 h 3778012"/>
                <a:gd name="connsiteX19" fmla="*/ 3473450 w 5181891"/>
                <a:gd name="connsiteY19" fmla="*/ 3462866 h 3778012"/>
                <a:gd name="connsiteX20" fmla="*/ 3769784 w 5181891"/>
                <a:gd name="connsiteY20" fmla="*/ 3708400 h 3778012"/>
                <a:gd name="connsiteX21" fmla="*/ 4108450 w 5181891"/>
                <a:gd name="connsiteY21" fmla="*/ 3776133 h 3778012"/>
                <a:gd name="connsiteX22" fmla="*/ 4627034 w 5181891"/>
                <a:gd name="connsiteY22" fmla="*/ 3653366 h 3778012"/>
                <a:gd name="connsiteX23" fmla="*/ 4815417 w 5181891"/>
                <a:gd name="connsiteY23" fmla="*/ 3539066 h 3778012"/>
                <a:gd name="connsiteX24" fmla="*/ 4957234 w 5181891"/>
                <a:gd name="connsiteY24" fmla="*/ 3407833 h 3778012"/>
                <a:gd name="connsiteX25" fmla="*/ 5082117 w 5181891"/>
                <a:gd name="connsiteY25" fmla="*/ 3242733 h 3778012"/>
                <a:gd name="connsiteX26" fmla="*/ 5166784 w 5181891"/>
                <a:gd name="connsiteY26" fmla="*/ 2912533 h 3778012"/>
                <a:gd name="connsiteX27" fmla="*/ 5166784 w 5181891"/>
                <a:gd name="connsiteY27" fmla="*/ 2472266 h 3778012"/>
                <a:gd name="connsiteX28" fmla="*/ 5014384 w 5181891"/>
                <a:gd name="connsiteY28" fmla="*/ 1896533 h 3778012"/>
                <a:gd name="connsiteX29" fmla="*/ 4942417 w 5181891"/>
                <a:gd name="connsiteY29" fmla="*/ 1629833 h 3778012"/>
                <a:gd name="connsiteX30" fmla="*/ 4877224 w 5181891"/>
                <a:gd name="connsiteY30" fmla="*/ 1463040 h 3778012"/>
                <a:gd name="connsiteX0" fmla="*/ 4785784 w 5181891"/>
                <a:gd name="connsiteY0" fmla="*/ 1171291 h 3577703"/>
                <a:gd name="connsiteX1" fmla="*/ 4692650 w 5181891"/>
                <a:gd name="connsiteY1" fmla="*/ 637891 h 3577703"/>
                <a:gd name="connsiteX2" fmla="*/ 4353984 w 5181891"/>
                <a:gd name="connsiteY2" fmla="*/ 468557 h 3577703"/>
                <a:gd name="connsiteX3" fmla="*/ 4193117 w 5181891"/>
                <a:gd name="connsiteY3" fmla="*/ 417757 h 3577703"/>
                <a:gd name="connsiteX4" fmla="*/ 4057650 w 5181891"/>
                <a:gd name="connsiteY4" fmla="*/ 172224 h 3577703"/>
                <a:gd name="connsiteX5" fmla="*/ 0 w 5181891"/>
                <a:gd name="connsiteY5" fmla="*/ 2263491 h 3577703"/>
                <a:gd name="connsiteX6" fmla="*/ 0 w 5181891"/>
                <a:gd name="connsiteY6" fmla="*/ 206091 h 3577703"/>
                <a:gd name="connsiteX7" fmla="*/ 332317 w 5181891"/>
                <a:gd name="connsiteY7" fmla="*/ 104491 h 3577703"/>
                <a:gd name="connsiteX8" fmla="*/ 857250 w 5181891"/>
                <a:gd name="connsiteY8" fmla="*/ 2891 h 3577703"/>
                <a:gd name="connsiteX9" fmla="*/ 1407584 w 5181891"/>
                <a:gd name="connsiteY9" fmla="*/ 36757 h 3577703"/>
                <a:gd name="connsiteX10" fmla="*/ 1991784 w 5181891"/>
                <a:gd name="connsiteY10" fmla="*/ 129891 h 3577703"/>
                <a:gd name="connsiteX11" fmla="*/ 2355850 w 5181891"/>
                <a:gd name="connsiteY11" fmla="*/ 307691 h 3577703"/>
                <a:gd name="connsiteX12" fmla="*/ 2719917 w 5181891"/>
                <a:gd name="connsiteY12" fmla="*/ 612491 h 3577703"/>
                <a:gd name="connsiteX13" fmla="*/ 2906184 w 5181891"/>
                <a:gd name="connsiteY13" fmla="*/ 1086624 h 3577703"/>
                <a:gd name="connsiteX14" fmla="*/ 3007784 w 5181891"/>
                <a:gd name="connsiteY14" fmla="*/ 1518424 h 3577703"/>
                <a:gd name="connsiteX15" fmla="*/ 3024717 w 5181891"/>
                <a:gd name="connsiteY15" fmla="*/ 2136491 h 3577703"/>
                <a:gd name="connsiteX16" fmla="*/ 3067050 w 5181891"/>
                <a:gd name="connsiteY16" fmla="*/ 2475157 h 3577703"/>
                <a:gd name="connsiteX17" fmla="*/ 3187700 w 5181891"/>
                <a:gd name="connsiteY17" fmla="*/ 2818057 h 3577703"/>
                <a:gd name="connsiteX18" fmla="*/ 3295650 w 5181891"/>
                <a:gd name="connsiteY18" fmla="*/ 3042424 h 3577703"/>
                <a:gd name="connsiteX19" fmla="*/ 3473450 w 5181891"/>
                <a:gd name="connsiteY19" fmla="*/ 3262557 h 3577703"/>
                <a:gd name="connsiteX20" fmla="*/ 3769784 w 5181891"/>
                <a:gd name="connsiteY20" fmla="*/ 3508091 h 3577703"/>
                <a:gd name="connsiteX21" fmla="*/ 4108450 w 5181891"/>
                <a:gd name="connsiteY21" fmla="*/ 3575824 h 3577703"/>
                <a:gd name="connsiteX22" fmla="*/ 4627034 w 5181891"/>
                <a:gd name="connsiteY22" fmla="*/ 3453057 h 3577703"/>
                <a:gd name="connsiteX23" fmla="*/ 4815417 w 5181891"/>
                <a:gd name="connsiteY23" fmla="*/ 3338757 h 3577703"/>
                <a:gd name="connsiteX24" fmla="*/ 4957234 w 5181891"/>
                <a:gd name="connsiteY24" fmla="*/ 3207524 h 3577703"/>
                <a:gd name="connsiteX25" fmla="*/ 5082117 w 5181891"/>
                <a:gd name="connsiteY25" fmla="*/ 3042424 h 3577703"/>
                <a:gd name="connsiteX26" fmla="*/ 5166784 w 5181891"/>
                <a:gd name="connsiteY26" fmla="*/ 2712224 h 3577703"/>
                <a:gd name="connsiteX27" fmla="*/ 5166784 w 5181891"/>
                <a:gd name="connsiteY27" fmla="*/ 2271957 h 3577703"/>
                <a:gd name="connsiteX28" fmla="*/ 5014384 w 5181891"/>
                <a:gd name="connsiteY28" fmla="*/ 1696224 h 3577703"/>
                <a:gd name="connsiteX29" fmla="*/ 4942417 w 5181891"/>
                <a:gd name="connsiteY29" fmla="*/ 1429524 h 3577703"/>
                <a:gd name="connsiteX30" fmla="*/ 4877224 w 5181891"/>
                <a:gd name="connsiteY30" fmla="*/ 1262731 h 3577703"/>
                <a:gd name="connsiteX0" fmla="*/ 4785784 w 5181891"/>
                <a:gd name="connsiteY0" fmla="*/ 1171291 h 3577703"/>
                <a:gd name="connsiteX1" fmla="*/ 4692650 w 5181891"/>
                <a:gd name="connsiteY1" fmla="*/ 637891 h 3577703"/>
                <a:gd name="connsiteX2" fmla="*/ 4353984 w 5181891"/>
                <a:gd name="connsiteY2" fmla="*/ 468557 h 3577703"/>
                <a:gd name="connsiteX3" fmla="*/ 4193117 w 5181891"/>
                <a:gd name="connsiteY3" fmla="*/ 417757 h 3577703"/>
                <a:gd name="connsiteX4" fmla="*/ 0 w 5181891"/>
                <a:gd name="connsiteY4" fmla="*/ 2263491 h 3577703"/>
                <a:gd name="connsiteX5" fmla="*/ 0 w 5181891"/>
                <a:gd name="connsiteY5" fmla="*/ 206091 h 3577703"/>
                <a:gd name="connsiteX6" fmla="*/ 332317 w 5181891"/>
                <a:gd name="connsiteY6" fmla="*/ 104491 h 3577703"/>
                <a:gd name="connsiteX7" fmla="*/ 857250 w 5181891"/>
                <a:gd name="connsiteY7" fmla="*/ 2891 h 3577703"/>
                <a:gd name="connsiteX8" fmla="*/ 1407584 w 5181891"/>
                <a:gd name="connsiteY8" fmla="*/ 36757 h 3577703"/>
                <a:gd name="connsiteX9" fmla="*/ 1991784 w 5181891"/>
                <a:gd name="connsiteY9" fmla="*/ 129891 h 3577703"/>
                <a:gd name="connsiteX10" fmla="*/ 2355850 w 5181891"/>
                <a:gd name="connsiteY10" fmla="*/ 307691 h 3577703"/>
                <a:gd name="connsiteX11" fmla="*/ 2719917 w 5181891"/>
                <a:gd name="connsiteY11" fmla="*/ 612491 h 3577703"/>
                <a:gd name="connsiteX12" fmla="*/ 2906184 w 5181891"/>
                <a:gd name="connsiteY12" fmla="*/ 1086624 h 3577703"/>
                <a:gd name="connsiteX13" fmla="*/ 3007784 w 5181891"/>
                <a:gd name="connsiteY13" fmla="*/ 1518424 h 3577703"/>
                <a:gd name="connsiteX14" fmla="*/ 3024717 w 5181891"/>
                <a:gd name="connsiteY14" fmla="*/ 2136491 h 3577703"/>
                <a:gd name="connsiteX15" fmla="*/ 3067050 w 5181891"/>
                <a:gd name="connsiteY15" fmla="*/ 2475157 h 3577703"/>
                <a:gd name="connsiteX16" fmla="*/ 3187700 w 5181891"/>
                <a:gd name="connsiteY16" fmla="*/ 2818057 h 3577703"/>
                <a:gd name="connsiteX17" fmla="*/ 3295650 w 5181891"/>
                <a:gd name="connsiteY17" fmla="*/ 3042424 h 3577703"/>
                <a:gd name="connsiteX18" fmla="*/ 3473450 w 5181891"/>
                <a:gd name="connsiteY18" fmla="*/ 3262557 h 3577703"/>
                <a:gd name="connsiteX19" fmla="*/ 3769784 w 5181891"/>
                <a:gd name="connsiteY19" fmla="*/ 3508091 h 3577703"/>
                <a:gd name="connsiteX20" fmla="*/ 4108450 w 5181891"/>
                <a:gd name="connsiteY20" fmla="*/ 3575824 h 3577703"/>
                <a:gd name="connsiteX21" fmla="*/ 4627034 w 5181891"/>
                <a:gd name="connsiteY21" fmla="*/ 3453057 h 3577703"/>
                <a:gd name="connsiteX22" fmla="*/ 4815417 w 5181891"/>
                <a:gd name="connsiteY22" fmla="*/ 3338757 h 3577703"/>
                <a:gd name="connsiteX23" fmla="*/ 4957234 w 5181891"/>
                <a:gd name="connsiteY23" fmla="*/ 3207524 h 3577703"/>
                <a:gd name="connsiteX24" fmla="*/ 5082117 w 5181891"/>
                <a:gd name="connsiteY24" fmla="*/ 3042424 h 3577703"/>
                <a:gd name="connsiteX25" fmla="*/ 5166784 w 5181891"/>
                <a:gd name="connsiteY25" fmla="*/ 2712224 h 3577703"/>
                <a:gd name="connsiteX26" fmla="*/ 5166784 w 5181891"/>
                <a:gd name="connsiteY26" fmla="*/ 2271957 h 3577703"/>
                <a:gd name="connsiteX27" fmla="*/ 5014384 w 5181891"/>
                <a:gd name="connsiteY27" fmla="*/ 1696224 h 3577703"/>
                <a:gd name="connsiteX28" fmla="*/ 4942417 w 5181891"/>
                <a:gd name="connsiteY28" fmla="*/ 1429524 h 3577703"/>
                <a:gd name="connsiteX29" fmla="*/ 4877224 w 5181891"/>
                <a:gd name="connsiteY29" fmla="*/ 1262731 h 3577703"/>
                <a:gd name="connsiteX0" fmla="*/ 4785784 w 5181891"/>
                <a:gd name="connsiteY0" fmla="*/ 1171291 h 3577703"/>
                <a:gd name="connsiteX1" fmla="*/ 4692650 w 5181891"/>
                <a:gd name="connsiteY1" fmla="*/ 637891 h 3577703"/>
                <a:gd name="connsiteX2" fmla="*/ 4353984 w 5181891"/>
                <a:gd name="connsiteY2" fmla="*/ 468557 h 3577703"/>
                <a:gd name="connsiteX3" fmla="*/ 0 w 5181891"/>
                <a:gd name="connsiteY3" fmla="*/ 2263491 h 3577703"/>
                <a:gd name="connsiteX4" fmla="*/ 0 w 5181891"/>
                <a:gd name="connsiteY4" fmla="*/ 206091 h 3577703"/>
                <a:gd name="connsiteX5" fmla="*/ 332317 w 5181891"/>
                <a:gd name="connsiteY5" fmla="*/ 104491 h 3577703"/>
                <a:gd name="connsiteX6" fmla="*/ 857250 w 5181891"/>
                <a:gd name="connsiteY6" fmla="*/ 2891 h 3577703"/>
                <a:gd name="connsiteX7" fmla="*/ 1407584 w 5181891"/>
                <a:gd name="connsiteY7" fmla="*/ 36757 h 3577703"/>
                <a:gd name="connsiteX8" fmla="*/ 1991784 w 5181891"/>
                <a:gd name="connsiteY8" fmla="*/ 129891 h 3577703"/>
                <a:gd name="connsiteX9" fmla="*/ 2355850 w 5181891"/>
                <a:gd name="connsiteY9" fmla="*/ 307691 h 3577703"/>
                <a:gd name="connsiteX10" fmla="*/ 2719917 w 5181891"/>
                <a:gd name="connsiteY10" fmla="*/ 612491 h 3577703"/>
                <a:gd name="connsiteX11" fmla="*/ 2906184 w 5181891"/>
                <a:gd name="connsiteY11" fmla="*/ 1086624 h 3577703"/>
                <a:gd name="connsiteX12" fmla="*/ 3007784 w 5181891"/>
                <a:gd name="connsiteY12" fmla="*/ 1518424 h 3577703"/>
                <a:gd name="connsiteX13" fmla="*/ 3024717 w 5181891"/>
                <a:gd name="connsiteY13" fmla="*/ 2136491 h 3577703"/>
                <a:gd name="connsiteX14" fmla="*/ 3067050 w 5181891"/>
                <a:gd name="connsiteY14" fmla="*/ 2475157 h 3577703"/>
                <a:gd name="connsiteX15" fmla="*/ 3187700 w 5181891"/>
                <a:gd name="connsiteY15" fmla="*/ 2818057 h 3577703"/>
                <a:gd name="connsiteX16" fmla="*/ 3295650 w 5181891"/>
                <a:gd name="connsiteY16" fmla="*/ 3042424 h 3577703"/>
                <a:gd name="connsiteX17" fmla="*/ 3473450 w 5181891"/>
                <a:gd name="connsiteY17" fmla="*/ 3262557 h 3577703"/>
                <a:gd name="connsiteX18" fmla="*/ 3769784 w 5181891"/>
                <a:gd name="connsiteY18" fmla="*/ 3508091 h 3577703"/>
                <a:gd name="connsiteX19" fmla="*/ 4108450 w 5181891"/>
                <a:gd name="connsiteY19" fmla="*/ 3575824 h 3577703"/>
                <a:gd name="connsiteX20" fmla="*/ 4627034 w 5181891"/>
                <a:gd name="connsiteY20" fmla="*/ 3453057 h 3577703"/>
                <a:gd name="connsiteX21" fmla="*/ 4815417 w 5181891"/>
                <a:gd name="connsiteY21" fmla="*/ 3338757 h 3577703"/>
                <a:gd name="connsiteX22" fmla="*/ 4957234 w 5181891"/>
                <a:gd name="connsiteY22" fmla="*/ 3207524 h 3577703"/>
                <a:gd name="connsiteX23" fmla="*/ 5082117 w 5181891"/>
                <a:gd name="connsiteY23" fmla="*/ 3042424 h 3577703"/>
                <a:gd name="connsiteX24" fmla="*/ 5166784 w 5181891"/>
                <a:gd name="connsiteY24" fmla="*/ 2712224 h 3577703"/>
                <a:gd name="connsiteX25" fmla="*/ 5166784 w 5181891"/>
                <a:gd name="connsiteY25" fmla="*/ 2271957 h 3577703"/>
                <a:gd name="connsiteX26" fmla="*/ 5014384 w 5181891"/>
                <a:gd name="connsiteY26" fmla="*/ 1696224 h 3577703"/>
                <a:gd name="connsiteX27" fmla="*/ 4942417 w 5181891"/>
                <a:gd name="connsiteY27" fmla="*/ 1429524 h 3577703"/>
                <a:gd name="connsiteX28" fmla="*/ 4877224 w 5181891"/>
                <a:gd name="connsiteY28" fmla="*/ 1262731 h 3577703"/>
                <a:gd name="connsiteX0" fmla="*/ 4785784 w 5181891"/>
                <a:gd name="connsiteY0" fmla="*/ 1171291 h 3577703"/>
                <a:gd name="connsiteX1" fmla="*/ 4692650 w 5181891"/>
                <a:gd name="connsiteY1" fmla="*/ 637891 h 3577703"/>
                <a:gd name="connsiteX2" fmla="*/ 0 w 5181891"/>
                <a:gd name="connsiteY2" fmla="*/ 2263491 h 3577703"/>
                <a:gd name="connsiteX3" fmla="*/ 0 w 5181891"/>
                <a:gd name="connsiteY3" fmla="*/ 206091 h 3577703"/>
                <a:gd name="connsiteX4" fmla="*/ 332317 w 5181891"/>
                <a:gd name="connsiteY4" fmla="*/ 104491 h 3577703"/>
                <a:gd name="connsiteX5" fmla="*/ 857250 w 5181891"/>
                <a:gd name="connsiteY5" fmla="*/ 2891 h 3577703"/>
                <a:gd name="connsiteX6" fmla="*/ 1407584 w 5181891"/>
                <a:gd name="connsiteY6" fmla="*/ 36757 h 3577703"/>
                <a:gd name="connsiteX7" fmla="*/ 1991784 w 5181891"/>
                <a:gd name="connsiteY7" fmla="*/ 129891 h 3577703"/>
                <a:gd name="connsiteX8" fmla="*/ 2355850 w 5181891"/>
                <a:gd name="connsiteY8" fmla="*/ 307691 h 3577703"/>
                <a:gd name="connsiteX9" fmla="*/ 2719917 w 5181891"/>
                <a:gd name="connsiteY9" fmla="*/ 612491 h 3577703"/>
                <a:gd name="connsiteX10" fmla="*/ 2906184 w 5181891"/>
                <a:gd name="connsiteY10" fmla="*/ 1086624 h 3577703"/>
                <a:gd name="connsiteX11" fmla="*/ 3007784 w 5181891"/>
                <a:gd name="connsiteY11" fmla="*/ 1518424 h 3577703"/>
                <a:gd name="connsiteX12" fmla="*/ 3024717 w 5181891"/>
                <a:gd name="connsiteY12" fmla="*/ 2136491 h 3577703"/>
                <a:gd name="connsiteX13" fmla="*/ 3067050 w 5181891"/>
                <a:gd name="connsiteY13" fmla="*/ 2475157 h 3577703"/>
                <a:gd name="connsiteX14" fmla="*/ 3187700 w 5181891"/>
                <a:gd name="connsiteY14" fmla="*/ 2818057 h 3577703"/>
                <a:gd name="connsiteX15" fmla="*/ 3295650 w 5181891"/>
                <a:gd name="connsiteY15" fmla="*/ 3042424 h 3577703"/>
                <a:gd name="connsiteX16" fmla="*/ 3473450 w 5181891"/>
                <a:gd name="connsiteY16" fmla="*/ 3262557 h 3577703"/>
                <a:gd name="connsiteX17" fmla="*/ 3769784 w 5181891"/>
                <a:gd name="connsiteY17" fmla="*/ 3508091 h 3577703"/>
                <a:gd name="connsiteX18" fmla="*/ 4108450 w 5181891"/>
                <a:gd name="connsiteY18" fmla="*/ 3575824 h 3577703"/>
                <a:gd name="connsiteX19" fmla="*/ 4627034 w 5181891"/>
                <a:gd name="connsiteY19" fmla="*/ 3453057 h 3577703"/>
                <a:gd name="connsiteX20" fmla="*/ 4815417 w 5181891"/>
                <a:gd name="connsiteY20" fmla="*/ 3338757 h 3577703"/>
                <a:gd name="connsiteX21" fmla="*/ 4957234 w 5181891"/>
                <a:gd name="connsiteY21" fmla="*/ 3207524 h 3577703"/>
                <a:gd name="connsiteX22" fmla="*/ 5082117 w 5181891"/>
                <a:gd name="connsiteY22" fmla="*/ 3042424 h 3577703"/>
                <a:gd name="connsiteX23" fmla="*/ 5166784 w 5181891"/>
                <a:gd name="connsiteY23" fmla="*/ 2712224 h 3577703"/>
                <a:gd name="connsiteX24" fmla="*/ 5166784 w 5181891"/>
                <a:gd name="connsiteY24" fmla="*/ 2271957 h 3577703"/>
                <a:gd name="connsiteX25" fmla="*/ 5014384 w 5181891"/>
                <a:gd name="connsiteY25" fmla="*/ 1696224 h 3577703"/>
                <a:gd name="connsiteX26" fmla="*/ 4942417 w 5181891"/>
                <a:gd name="connsiteY26" fmla="*/ 1429524 h 3577703"/>
                <a:gd name="connsiteX27" fmla="*/ 4877224 w 5181891"/>
                <a:gd name="connsiteY27" fmla="*/ 1262731 h 3577703"/>
                <a:gd name="connsiteX0" fmla="*/ 4785784 w 5181891"/>
                <a:gd name="connsiteY0" fmla="*/ 1171291 h 3577703"/>
                <a:gd name="connsiteX1" fmla="*/ 2476500 w 5181891"/>
                <a:gd name="connsiteY1" fmla="*/ 2663541 h 3577703"/>
                <a:gd name="connsiteX2" fmla="*/ 0 w 5181891"/>
                <a:gd name="connsiteY2" fmla="*/ 2263491 h 3577703"/>
                <a:gd name="connsiteX3" fmla="*/ 0 w 5181891"/>
                <a:gd name="connsiteY3" fmla="*/ 206091 h 3577703"/>
                <a:gd name="connsiteX4" fmla="*/ 332317 w 5181891"/>
                <a:gd name="connsiteY4" fmla="*/ 104491 h 3577703"/>
                <a:gd name="connsiteX5" fmla="*/ 857250 w 5181891"/>
                <a:gd name="connsiteY5" fmla="*/ 2891 h 3577703"/>
                <a:gd name="connsiteX6" fmla="*/ 1407584 w 5181891"/>
                <a:gd name="connsiteY6" fmla="*/ 36757 h 3577703"/>
                <a:gd name="connsiteX7" fmla="*/ 1991784 w 5181891"/>
                <a:gd name="connsiteY7" fmla="*/ 129891 h 3577703"/>
                <a:gd name="connsiteX8" fmla="*/ 2355850 w 5181891"/>
                <a:gd name="connsiteY8" fmla="*/ 307691 h 3577703"/>
                <a:gd name="connsiteX9" fmla="*/ 2719917 w 5181891"/>
                <a:gd name="connsiteY9" fmla="*/ 612491 h 3577703"/>
                <a:gd name="connsiteX10" fmla="*/ 2906184 w 5181891"/>
                <a:gd name="connsiteY10" fmla="*/ 1086624 h 3577703"/>
                <a:gd name="connsiteX11" fmla="*/ 3007784 w 5181891"/>
                <a:gd name="connsiteY11" fmla="*/ 1518424 h 3577703"/>
                <a:gd name="connsiteX12" fmla="*/ 3024717 w 5181891"/>
                <a:gd name="connsiteY12" fmla="*/ 2136491 h 3577703"/>
                <a:gd name="connsiteX13" fmla="*/ 3067050 w 5181891"/>
                <a:gd name="connsiteY13" fmla="*/ 2475157 h 3577703"/>
                <a:gd name="connsiteX14" fmla="*/ 3187700 w 5181891"/>
                <a:gd name="connsiteY14" fmla="*/ 2818057 h 3577703"/>
                <a:gd name="connsiteX15" fmla="*/ 3295650 w 5181891"/>
                <a:gd name="connsiteY15" fmla="*/ 3042424 h 3577703"/>
                <a:gd name="connsiteX16" fmla="*/ 3473450 w 5181891"/>
                <a:gd name="connsiteY16" fmla="*/ 3262557 h 3577703"/>
                <a:gd name="connsiteX17" fmla="*/ 3769784 w 5181891"/>
                <a:gd name="connsiteY17" fmla="*/ 3508091 h 3577703"/>
                <a:gd name="connsiteX18" fmla="*/ 4108450 w 5181891"/>
                <a:gd name="connsiteY18" fmla="*/ 3575824 h 3577703"/>
                <a:gd name="connsiteX19" fmla="*/ 4627034 w 5181891"/>
                <a:gd name="connsiteY19" fmla="*/ 3453057 h 3577703"/>
                <a:gd name="connsiteX20" fmla="*/ 4815417 w 5181891"/>
                <a:gd name="connsiteY20" fmla="*/ 3338757 h 3577703"/>
                <a:gd name="connsiteX21" fmla="*/ 4957234 w 5181891"/>
                <a:gd name="connsiteY21" fmla="*/ 3207524 h 3577703"/>
                <a:gd name="connsiteX22" fmla="*/ 5082117 w 5181891"/>
                <a:gd name="connsiteY22" fmla="*/ 3042424 h 3577703"/>
                <a:gd name="connsiteX23" fmla="*/ 5166784 w 5181891"/>
                <a:gd name="connsiteY23" fmla="*/ 2712224 h 3577703"/>
                <a:gd name="connsiteX24" fmla="*/ 5166784 w 5181891"/>
                <a:gd name="connsiteY24" fmla="*/ 2271957 h 3577703"/>
                <a:gd name="connsiteX25" fmla="*/ 5014384 w 5181891"/>
                <a:gd name="connsiteY25" fmla="*/ 1696224 h 3577703"/>
                <a:gd name="connsiteX26" fmla="*/ 4942417 w 5181891"/>
                <a:gd name="connsiteY26" fmla="*/ 1429524 h 3577703"/>
                <a:gd name="connsiteX27" fmla="*/ 4877224 w 5181891"/>
                <a:gd name="connsiteY27" fmla="*/ 1262731 h 3577703"/>
                <a:gd name="connsiteX0" fmla="*/ 2476500 w 5181891"/>
                <a:gd name="connsiteY0" fmla="*/ 2663541 h 3577703"/>
                <a:gd name="connsiteX1" fmla="*/ 0 w 5181891"/>
                <a:gd name="connsiteY1" fmla="*/ 2263491 h 3577703"/>
                <a:gd name="connsiteX2" fmla="*/ 0 w 5181891"/>
                <a:gd name="connsiteY2" fmla="*/ 206091 h 3577703"/>
                <a:gd name="connsiteX3" fmla="*/ 332317 w 5181891"/>
                <a:gd name="connsiteY3" fmla="*/ 104491 h 3577703"/>
                <a:gd name="connsiteX4" fmla="*/ 857250 w 5181891"/>
                <a:gd name="connsiteY4" fmla="*/ 2891 h 3577703"/>
                <a:gd name="connsiteX5" fmla="*/ 1407584 w 5181891"/>
                <a:gd name="connsiteY5" fmla="*/ 36757 h 3577703"/>
                <a:gd name="connsiteX6" fmla="*/ 1991784 w 5181891"/>
                <a:gd name="connsiteY6" fmla="*/ 129891 h 3577703"/>
                <a:gd name="connsiteX7" fmla="*/ 2355850 w 5181891"/>
                <a:gd name="connsiteY7" fmla="*/ 307691 h 3577703"/>
                <a:gd name="connsiteX8" fmla="*/ 2719917 w 5181891"/>
                <a:gd name="connsiteY8" fmla="*/ 612491 h 3577703"/>
                <a:gd name="connsiteX9" fmla="*/ 2906184 w 5181891"/>
                <a:gd name="connsiteY9" fmla="*/ 1086624 h 3577703"/>
                <a:gd name="connsiteX10" fmla="*/ 3007784 w 5181891"/>
                <a:gd name="connsiteY10" fmla="*/ 1518424 h 3577703"/>
                <a:gd name="connsiteX11" fmla="*/ 3024717 w 5181891"/>
                <a:gd name="connsiteY11" fmla="*/ 2136491 h 3577703"/>
                <a:gd name="connsiteX12" fmla="*/ 3067050 w 5181891"/>
                <a:gd name="connsiteY12" fmla="*/ 2475157 h 3577703"/>
                <a:gd name="connsiteX13" fmla="*/ 3187700 w 5181891"/>
                <a:gd name="connsiteY13" fmla="*/ 2818057 h 3577703"/>
                <a:gd name="connsiteX14" fmla="*/ 3295650 w 5181891"/>
                <a:gd name="connsiteY14" fmla="*/ 3042424 h 3577703"/>
                <a:gd name="connsiteX15" fmla="*/ 3473450 w 5181891"/>
                <a:gd name="connsiteY15" fmla="*/ 3262557 h 3577703"/>
                <a:gd name="connsiteX16" fmla="*/ 3769784 w 5181891"/>
                <a:gd name="connsiteY16" fmla="*/ 3508091 h 3577703"/>
                <a:gd name="connsiteX17" fmla="*/ 4108450 w 5181891"/>
                <a:gd name="connsiteY17" fmla="*/ 3575824 h 3577703"/>
                <a:gd name="connsiteX18" fmla="*/ 4627034 w 5181891"/>
                <a:gd name="connsiteY18" fmla="*/ 3453057 h 3577703"/>
                <a:gd name="connsiteX19" fmla="*/ 4815417 w 5181891"/>
                <a:gd name="connsiteY19" fmla="*/ 3338757 h 3577703"/>
                <a:gd name="connsiteX20" fmla="*/ 4957234 w 5181891"/>
                <a:gd name="connsiteY20" fmla="*/ 3207524 h 3577703"/>
                <a:gd name="connsiteX21" fmla="*/ 5082117 w 5181891"/>
                <a:gd name="connsiteY21" fmla="*/ 3042424 h 3577703"/>
                <a:gd name="connsiteX22" fmla="*/ 5166784 w 5181891"/>
                <a:gd name="connsiteY22" fmla="*/ 2712224 h 3577703"/>
                <a:gd name="connsiteX23" fmla="*/ 5166784 w 5181891"/>
                <a:gd name="connsiteY23" fmla="*/ 2271957 h 3577703"/>
                <a:gd name="connsiteX24" fmla="*/ 5014384 w 5181891"/>
                <a:gd name="connsiteY24" fmla="*/ 1696224 h 3577703"/>
                <a:gd name="connsiteX25" fmla="*/ 4942417 w 5181891"/>
                <a:gd name="connsiteY25" fmla="*/ 1429524 h 3577703"/>
                <a:gd name="connsiteX26" fmla="*/ 4877224 w 5181891"/>
                <a:gd name="connsiteY26" fmla="*/ 1262731 h 3577703"/>
                <a:gd name="connsiteX0" fmla="*/ 2476500 w 5181891"/>
                <a:gd name="connsiteY0" fmla="*/ 2663541 h 3577703"/>
                <a:gd name="connsiteX1" fmla="*/ 0 w 5181891"/>
                <a:gd name="connsiteY1" fmla="*/ 2263491 h 3577703"/>
                <a:gd name="connsiteX2" fmla="*/ 0 w 5181891"/>
                <a:gd name="connsiteY2" fmla="*/ 206091 h 3577703"/>
                <a:gd name="connsiteX3" fmla="*/ 332317 w 5181891"/>
                <a:gd name="connsiteY3" fmla="*/ 104491 h 3577703"/>
                <a:gd name="connsiteX4" fmla="*/ 857250 w 5181891"/>
                <a:gd name="connsiteY4" fmla="*/ 2891 h 3577703"/>
                <a:gd name="connsiteX5" fmla="*/ 1407584 w 5181891"/>
                <a:gd name="connsiteY5" fmla="*/ 36757 h 3577703"/>
                <a:gd name="connsiteX6" fmla="*/ 1991784 w 5181891"/>
                <a:gd name="connsiteY6" fmla="*/ 129891 h 3577703"/>
                <a:gd name="connsiteX7" fmla="*/ 2355850 w 5181891"/>
                <a:gd name="connsiteY7" fmla="*/ 307691 h 3577703"/>
                <a:gd name="connsiteX8" fmla="*/ 2719917 w 5181891"/>
                <a:gd name="connsiteY8" fmla="*/ 612491 h 3577703"/>
                <a:gd name="connsiteX9" fmla="*/ 2906184 w 5181891"/>
                <a:gd name="connsiteY9" fmla="*/ 1086624 h 3577703"/>
                <a:gd name="connsiteX10" fmla="*/ 3007784 w 5181891"/>
                <a:gd name="connsiteY10" fmla="*/ 1518424 h 3577703"/>
                <a:gd name="connsiteX11" fmla="*/ 3024717 w 5181891"/>
                <a:gd name="connsiteY11" fmla="*/ 2136491 h 3577703"/>
                <a:gd name="connsiteX12" fmla="*/ 3067050 w 5181891"/>
                <a:gd name="connsiteY12" fmla="*/ 2475157 h 3577703"/>
                <a:gd name="connsiteX13" fmla="*/ 3187700 w 5181891"/>
                <a:gd name="connsiteY13" fmla="*/ 2818057 h 3577703"/>
                <a:gd name="connsiteX14" fmla="*/ 3295650 w 5181891"/>
                <a:gd name="connsiteY14" fmla="*/ 3042424 h 3577703"/>
                <a:gd name="connsiteX15" fmla="*/ 3473450 w 5181891"/>
                <a:gd name="connsiteY15" fmla="*/ 3262557 h 3577703"/>
                <a:gd name="connsiteX16" fmla="*/ 3769784 w 5181891"/>
                <a:gd name="connsiteY16" fmla="*/ 3508091 h 3577703"/>
                <a:gd name="connsiteX17" fmla="*/ 4108450 w 5181891"/>
                <a:gd name="connsiteY17" fmla="*/ 3575824 h 3577703"/>
                <a:gd name="connsiteX18" fmla="*/ 4627034 w 5181891"/>
                <a:gd name="connsiteY18" fmla="*/ 3453057 h 3577703"/>
                <a:gd name="connsiteX19" fmla="*/ 4815417 w 5181891"/>
                <a:gd name="connsiteY19" fmla="*/ 3338757 h 3577703"/>
                <a:gd name="connsiteX20" fmla="*/ 4957234 w 5181891"/>
                <a:gd name="connsiteY20" fmla="*/ 3207524 h 3577703"/>
                <a:gd name="connsiteX21" fmla="*/ 5082117 w 5181891"/>
                <a:gd name="connsiteY21" fmla="*/ 3042424 h 3577703"/>
                <a:gd name="connsiteX22" fmla="*/ 5166784 w 5181891"/>
                <a:gd name="connsiteY22" fmla="*/ 2712224 h 3577703"/>
                <a:gd name="connsiteX23" fmla="*/ 5166784 w 5181891"/>
                <a:gd name="connsiteY23" fmla="*/ 2271957 h 3577703"/>
                <a:gd name="connsiteX24" fmla="*/ 5014384 w 5181891"/>
                <a:gd name="connsiteY24" fmla="*/ 1696224 h 3577703"/>
                <a:gd name="connsiteX25" fmla="*/ 4942417 w 5181891"/>
                <a:gd name="connsiteY25" fmla="*/ 1429524 h 3577703"/>
                <a:gd name="connsiteX0" fmla="*/ 2476500 w 5181891"/>
                <a:gd name="connsiteY0" fmla="*/ 2663541 h 3577703"/>
                <a:gd name="connsiteX1" fmla="*/ 0 w 5181891"/>
                <a:gd name="connsiteY1" fmla="*/ 2263491 h 3577703"/>
                <a:gd name="connsiteX2" fmla="*/ 0 w 5181891"/>
                <a:gd name="connsiteY2" fmla="*/ 206091 h 3577703"/>
                <a:gd name="connsiteX3" fmla="*/ 332317 w 5181891"/>
                <a:gd name="connsiteY3" fmla="*/ 104491 h 3577703"/>
                <a:gd name="connsiteX4" fmla="*/ 857250 w 5181891"/>
                <a:gd name="connsiteY4" fmla="*/ 2891 h 3577703"/>
                <a:gd name="connsiteX5" fmla="*/ 1407584 w 5181891"/>
                <a:gd name="connsiteY5" fmla="*/ 36757 h 3577703"/>
                <a:gd name="connsiteX6" fmla="*/ 1991784 w 5181891"/>
                <a:gd name="connsiteY6" fmla="*/ 129891 h 3577703"/>
                <a:gd name="connsiteX7" fmla="*/ 2355850 w 5181891"/>
                <a:gd name="connsiteY7" fmla="*/ 307691 h 3577703"/>
                <a:gd name="connsiteX8" fmla="*/ 2719917 w 5181891"/>
                <a:gd name="connsiteY8" fmla="*/ 612491 h 3577703"/>
                <a:gd name="connsiteX9" fmla="*/ 2906184 w 5181891"/>
                <a:gd name="connsiteY9" fmla="*/ 1086624 h 3577703"/>
                <a:gd name="connsiteX10" fmla="*/ 3007784 w 5181891"/>
                <a:gd name="connsiteY10" fmla="*/ 1518424 h 3577703"/>
                <a:gd name="connsiteX11" fmla="*/ 3024717 w 5181891"/>
                <a:gd name="connsiteY11" fmla="*/ 2136491 h 3577703"/>
                <a:gd name="connsiteX12" fmla="*/ 3067050 w 5181891"/>
                <a:gd name="connsiteY12" fmla="*/ 2475157 h 3577703"/>
                <a:gd name="connsiteX13" fmla="*/ 3187700 w 5181891"/>
                <a:gd name="connsiteY13" fmla="*/ 2818057 h 3577703"/>
                <a:gd name="connsiteX14" fmla="*/ 3295650 w 5181891"/>
                <a:gd name="connsiteY14" fmla="*/ 3042424 h 3577703"/>
                <a:gd name="connsiteX15" fmla="*/ 3473450 w 5181891"/>
                <a:gd name="connsiteY15" fmla="*/ 3262557 h 3577703"/>
                <a:gd name="connsiteX16" fmla="*/ 3769784 w 5181891"/>
                <a:gd name="connsiteY16" fmla="*/ 3508091 h 3577703"/>
                <a:gd name="connsiteX17" fmla="*/ 4108450 w 5181891"/>
                <a:gd name="connsiteY17" fmla="*/ 3575824 h 3577703"/>
                <a:gd name="connsiteX18" fmla="*/ 4627034 w 5181891"/>
                <a:gd name="connsiteY18" fmla="*/ 3453057 h 3577703"/>
                <a:gd name="connsiteX19" fmla="*/ 4815417 w 5181891"/>
                <a:gd name="connsiteY19" fmla="*/ 3338757 h 3577703"/>
                <a:gd name="connsiteX20" fmla="*/ 4957234 w 5181891"/>
                <a:gd name="connsiteY20" fmla="*/ 3207524 h 3577703"/>
                <a:gd name="connsiteX21" fmla="*/ 5082117 w 5181891"/>
                <a:gd name="connsiteY21" fmla="*/ 3042424 h 3577703"/>
                <a:gd name="connsiteX22" fmla="*/ 5166784 w 5181891"/>
                <a:gd name="connsiteY22" fmla="*/ 2712224 h 3577703"/>
                <a:gd name="connsiteX23" fmla="*/ 5166784 w 5181891"/>
                <a:gd name="connsiteY23" fmla="*/ 2271957 h 3577703"/>
                <a:gd name="connsiteX24" fmla="*/ 5014384 w 5181891"/>
                <a:gd name="connsiteY24" fmla="*/ 1696224 h 3577703"/>
                <a:gd name="connsiteX0" fmla="*/ 2476500 w 5181891"/>
                <a:gd name="connsiteY0" fmla="*/ 2663541 h 3577703"/>
                <a:gd name="connsiteX1" fmla="*/ 0 w 5181891"/>
                <a:gd name="connsiteY1" fmla="*/ 2263491 h 3577703"/>
                <a:gd name="connsiteX2" fmla="*/ 0 w 5181891"/>
                <a:gd name="connsiteY2" fmla="*/ 206091 h 3577703"/>
                <a:gd name="connsiteX3" fmla="*/ 332317 w 5181891"/>
                <a:gd name="connsiteY3" fmla="*/ 104491 h 3577703"/>
                <a:gd name="connsiteX4" fmla="*/ 857250 w 5181891"/>
                <a:gd name="connsiteY4" fmla="*/ 2891 h 3577703"/>
                <a:gd name="connsiteX5" fmla="*/ 1407584 w 5181891"/>
                <a:gd name="connsiteY5" fmla="*/ 36757 h 3577703"/>
                <a:gd name="connsiteX6" fmla="*/ 1991784 w 5181891"/>
                <a:gd name="connsiteY6" fmla="*/ 129891 h 3577703"/>
                <a:gd name="connsiteX7" fmla="*/ 2355850 w 5181891"/>
                <a:gd name="connsiteY7" fmla="*/ 307691 h 3577703"/>
                <a:gd name="connsiteX8" fmla="*/ 2719917 w 5181891"/>
                <a:gd name="connsiteY8" fmla="*/ 612491 h 3577703"/>
                <a:gd name="connsiteX9" fmla="*/ 2906184 w 5181891"/>
                <a:gd name="connsiteY9" fmla="*/ 1086624 h 3577703"/>
                <a:gd name="connsiteX10" fmla="*/ 3007784 w 5181891"/>
                <a:gd name="connsiteY10" fmla="*/ 1518424 h 3577703"/>
                <a:gd name="connsiteX11" fmla="*/ 3024717 w 5181891"/>
                <a:gd name="connsiteY11" fmla="*/ 2136491 h 3577703"/>
                <a:gd name="connsiteX12" fmla="*/ 3067050 w 5181891"/>
                <a:gd name="connsiteY12" fmla="*/ 2475157 h 3577703"/>
                <a:gd name="connsiteX13" fmla="*/ 3187700 w 5181891"/>
                <a:gd name="connsiteY13" fmla="*/ 2818057 h 3577703"/>
                <a:gd name="connsiteX14" fmla="*/ 3295650 w 5181891"/>
                <a:gd name="connsiteY14" fmla="*/ 3042424 h 3577703"/>
                <a:gd name="connsiteX15" fmla="*/ 3473450 w 5181891"/>
                <a:gd name="connsiteY15" fmla="*/ 3262557 h 3577703"/>
                <a:gd name="connsiteX16" fmla="*/ 3769784 w 5181891"/>
                <a:gd name="connsiteY16" fmla="*/ 3508091 h 3577703"/>
                <a:gd name="connsiteX17" fmla="*/ 4108450 w 5181891"/>
                <a:gd name="connsiteY17" fmla="*/ 3575824 h 3577703"/>
                <a:gd name="connsiteX18" fmla="*/ 4627034 w 5181891"/>
                <a:gd name="connsiteY18" fmla="*/ 3453057 h 3577703"/>
                <a:gd name="connsiteX19" fmla="*/ 4815417 w 5181891"/>
                <a:gd name="connsiteY19" fmla="*/ 3338757 h 3577703"/>
                <a:gd name="connsiteX20" fmla="*/ 4957234 w 5181891"/>
                <a:gd name="connsiteY20" fmla="*/ 3207524 h 3577703"/>
                <a:gd name="connsiteX21" fmla="*/ 5082117 w 5181891"/>
                <a:gd name="connsiteY21" fmla="*/ 3042424 h 3577703"/>
                <a:gd name="connsiteX22" fmla="*/ 5166784 w 5181891"/>
                <a:gd name="connsiteY22" fmla="*/ 2712224 h 3577703"/>
                <a:gd name="connsiteX23" fmla="*/ 5166784 w 5181891"/>
                <a:gd name="connsiteY23" fmla="*/ 2271957 h 3577703"/>
                <a:gd name="connsiteX0" fmla="*/ 2476500 w 5181891"/>
                <a:gd name="connsiteY0" fmla="*/ 2663541 h 3577703"/>
                <a:gd name="connsiteX1" fmla="*/ 0 w 5181891"/>
                <a:gd name="connsiteY1" fmla="*/ 2263491 h 3577703"/>
                <a:gd name="connsiteX2" fmla="*/ 0 w 5181891"/>
                <a:gd name="connsiteY2" fmla="*/ 206091 h 3577703"/>
                <a:gd name="connsiteX3" fmla="*/ 332317 w 5181891"/>
                <a:gd name="connsiteY3" fmla="*/ 104491 h 3577703"/>
                <a:gd name="connsiteX4" fmla="*/ 857250 w 5181891"/>
                <a:gd name="connsiteY4" fmla="*/ 2891 h 3577703"/>
                <a:gd name="connsiteX5" fmla="*/ 1407584 w 5181891"/>
                <a:gd name="connsiteY5" fmla="*/ 36757 h 3577703"/>
                <a:gd name="connsiteX6" fmla="*/ 1991784 w 5181891"/>
                <a:gd name="connsiteY6" fmla="*/ 129891 h 3577703"/>
                <a:gd name="connsiteX7" fmla="*/ 2355850 w 5181891"/>
                <a:gd name="connsiteY7" fmla="*/ 307691 h 3577703"/>
                <a:gd name="connsiteX8" fmla="*/ 2719917 w 5181891"/>
                <a:gd name="connsiteY8" fmla="*/ 612491 h 3577703"/>
                <a:gd name="connsiteX9" fmla="*/ 2906184 w 5181891"/>
                <a:gd name="connsiteY9" fmla="*/ 1086624 h 3577703"/>
                <a:gd name="connsiteX10" fmla="*/ 3007784 w 5181891"/>
                <a:gd name="connsiteY10" fmla="*/ 1518424 h 3577703"/>
                <a:gd name="connsiteX11" fmla="*/ 3024717 w 5181891"/>
                <a:gd name="connsiteY11" fmla="*/ 2136491 h 3577703"/>
                <a:gd name="connsiteX12" fmla="*/ 3067050 w 5181891"/>
                <a:gd name="connsiteY12" fmla="*/ 2475157 h 3577703"/>
                <a:gd name="connsiteX13" fmla="*/ 3187700 w 5181891"/>
                <a:gd name="connsiteY13" fmla="*/ 2818057 h 3577703"/>
                <a:gd name="connsiteX14" fmla="*/ 3295650 w 5181891"/>
                <a:gd name="connsiteY14" fmla="*/ 3042424 h 3577703"/>
                <a:gd name="connsiteX15" fmla="*/ 3473450 w 5181891"/>
                <a:gd name="connsiteY15" fmla="*/ 3262557 h 3577703"/>
                <a:gd name="connsiteX16" fmla="*/ 3769784 w 5181891"/>
                <a:gd name="connsiteY16" fmla="*/ 3508091 h 3577703"/>
                <a:gd name="connsiteX17" fmla="*/ 4108450 w 5181891"/>
                <a:gd name="connsiteY17" fmla="*/ 3575824 h 3577703"/>
                <a:gd name="connsiteX18" fmla="*/ 4627034 w 5181891"/>
                <a:gd name="connsiteY18" fmla="*/ 3453057 h 3577703"/>
                <a:gd name="connsiteX19" fmla="*/ 4815417 w 5181891"/>
                <a:gd name="connsiteY19" fmla="*/ 3338757 h 3577703"/>
                <a:gd name="connsiteX20" fmla="*/ 4957234 w 5181891"/>
                <a:gd name="connsiteY20" fmla="*/ 3207524 h 3577703"/>
                <a:gd name="connsiteX21" fmla="*/ 5082117 w 5181891"/>
                <a:gd name="connsiteY21" fmla="*/ 3042424 h 3577703"/>
                <a:gd name="connsiteX22" fmla="*/ 5166784 w 5181891"/>
                <a:gd name="connsiteY22" fmla="*/ 2712224 h 3577703"/>
                <a:gd name="connsiteX23" fmla="*/ 5166784 w 5181891"/>
                <a:gd name="connsiteY23" fmla="*/ 2271957 h 3577703"/>
                <a:gd name="connsiteX0" fmla="*/ 2482850 w 5188241"/>
                <a:gd name="connsiteY0" fmla="*/ 2663541 h 3616041"/>
                <a:gd name="connsiteX1" fmla="*/ 0 w 5188241"/>
                <a:gd name="connsiteY1" fmla="*/ 3616041 h 3616041"/>
                <a:gd name="connsiteX2" fmla="*/ 6350 w 5188241"/>
                <a:gd name="connsiteY2" fmla="*/ 206091 h 3616041"/>
                <a:gd name="connsiteX3" fmla="*/ 338667 w 5188241"/>
                <a:gd name="connsiteY3" fmla="*/ 104491 h 3616041"/>
                <a:gd name="connsiteX4" fmla="*/ 863600 w 5188241"/>
                <a:gd name="connsiteY4" fmla="*/ 2891 h 3616041"/>
                <a:gd name="connsiteX5" fmla="*/ 1413934 w 5188241"/>
                <a:gd name="connsiteY5" fmla="*/ 36757 h 3616041"/>
                <a:gd name="connsiteX6" fmla="*/ 1998134 w 5188241"/>
                <a:gd name="connsiteY6" fmla="*/ 129891 h 3616041"/>
                <a:gd name="connsiteX7" fmla="*/ 2362200 w 5188241"/>
                <a:gd name="connsiteY7" fmla="*/ 307691 h 3616041"/>
                <a:gd name="connsiteX8" fmla="*/ 2726267 w 5188241"/>
                <a:gd name="connsiteY8" fmla="*/ 612491 h 3616041"/>
                <a:gd name="connsiteX9" fmla="*/ 2912534 w 5188241"/>
                <a:gd name="connsiteY9" fmla="*/ 1086624 h 3616041"/>
                <a:gd name="connsiteX10" fmla="*/ 3014134 w 5188241"/>
                <a:gd name="connsiteY10" fmla="*/ 1518424 h 3616041"/>
                <a:gd name="connsiteX11" fmla="*/ 3031067 w 5188241"/>
                <a:gd name="connsiteY11" fmla="*/ 2136491 h 3616041"/>
                <a:gd name="connsiteX12" fmla="*/ 3073400 w 5188241"/>
                <a:gd name="connsiteY12" fmla="*/ 2475157 h 3616041"/>
                <a:gd name="connsiteX13" fmla="*/ 3194050 w 5188241"/>
                <a:gd name="connsiteY13" fmla="*/ 2818057 h 3616041"/>
                <a:gd name="connsiteX14" fmla="*/ 3302000 w 5188241"/>
                <a:gd name="connsiteY14" fmla="*/ 3042424 h 3616041"/>
                <a:gd name="connsiteX15" fmla="*/ 3479800 w 5188241"/>
                <a:gd name="connsiteY15" fmla="*/ 3262557 h 3616041"/>
                <a:gd name="connsiteX16" fmla="*/ 3776134 w 5188241"/>
                <a:gd name="connsiteY16" fmla="*/ 3508091 h 3616041"/>
                <a:gd name="connsiteX17" fmla="*/ 4114800 w 5188241"/>
                <a:gd name="connsiteY17" fmla="*/ 3575824 h 3616041"/>
                <a:gd name="connsiteX18" fmla="*/ 4633384 w 5188241"/>
                <a:gd name="connsiteY18" fmla="*/ 3453057 h 3616041"/>
                <a:gd name="connsiteX19" fmla="*/ 4821767 w 5188241"/>
                <a:gd name="connsiteY19" fmla="*/ 3338757 h 3616041"/>
                <a:gd name="connsiteX20" fmla="*/ 4963584 w 5188241"/>
                <a:gd name="connsiteY20" fmla="*/ 3207524 h 3616041"/>
                <a:gd name="connsiteX21" fmla="*/ 5088467 w 5188241"/>
                <a:gd name="connsiteY21" fmla="*/ 3042424 h 3616041"/>
                <a:gd name="connsiteX22" fmla="*/ 5173134 w 5188241"/>
                <a:gd name="connsiteY22" fmla="*/ 2712224 h 3616041"/>
                <a:gd name="connsiteX23" fmla="*/ 5173134 w 5188241"/>
                <a:gd name="connsiteY23" fmla="*/ 2271957 h 3616041"/>
                <a:gd name="connsiteX0" fmla="*/ 2951581 w 5390272"/>
                <a:gd name="connsiteY0" fmla="*/ 3616041 h 3868629"/>
                <a:gd name="connsiteX1" fmla="*/ 202031 w 5390272"/>
                <a:gd name="connsiteY1" fmla="*/ 3616041 h 3868629"/>
                <a:gd name="connsiteX2" fmla="*/ 208381 w 5390272"/>
                <a:gd name="connsiteY2" fmla="*/ 206091 h 3868629"/>
                <a:gd name="connsiteX3" fmla="*/ 540698 w 5390272"/>
                <a:gd name="connsiteY3" fmla="*/ 104491 h 3868629"/>
                <a:gd name="connsiteX4" fmla="*/ 1065631 w 5390272"/>
                <a:gd name="connsiteY4" fmla="*/ 2891 h 3868629"/>
                <a:gd name="connsiteX5" fmla="*/ 1615965 w 5390272"/>
                <a:gd name="connsiteY5" fmla="*/ 36757 h 3868629"/>
                <a:gd name="connsiteX6" fmla="*/ 2200165 w 5390272"/>
                <a:gd name="connsiteY6" fmla="*/ 129891 h 3868629"/>
                <a:gd name="connsiteX7" fmla="*/ 2564231 w 5390272"/>
                <a:gd name="connsiteY7" fmla="*/ 307691 h 3868629"/>
                <a:gd name="connsiteX8" fmla="*/ 2928298 w 5390272"/>
                <a:gd name="connsiteY8" fmla="*/ 612491 h 3868629"/>
                <a:gd name="connsiteX9" fmla="*/ 3114565 w 5390272"/>
                <a:gd name="connsiteY9" fmla="*/ 1086624 h 3868629"/>
                <a:gd name="connsiteX10" fmla="*/ 3216165 w 5390272"/>
                <a:gd name="connsiteY10" fmla="*/ 1518424 h 3868629"/>
                <a:gd name="connsiteX11" fmla="*/ 3233098 w 5390272"/>
                <a:gd name="connsiteY11" fmla="*/ 2136491 h 3868629"/>
                <a:gd name="connsiteX12" fmla="*/ 3275431 w 5390272"/>
                <a:gd name="connsiteY12" fmla="*/ 2475157 h 3868629"/>
                <a:gd name="connsiteX13" fmla="*/ 3396081 w 5390272"/>
                <a:gd name="connsiteY13" fmla="*/ 2818057 h 3868629"/>
                <a:gd name="connsiteX14" fmla="*/ 3504031 w 5390272"/>
                <a:gd name="connsiteY14" fmla="*/ 3042424 h 3868629"/>
                <a:gd name="connsiteX15" fmla="*/ 3681831 w 5390272"/>
                <a:gd name="connsiteY15" fmla="*/ 3262557 h 3868629"/>
                <a:gd name="connsiteX16" fmla="*/ 3978165 w 5390272"/>
                <a:gd name="connsiteY16" fmla="*/ 3508091 h 3868629"/>
                <a:gd name="connsiteX17" fmla="*/ 4316831 w 5390272"/>
                <a:gd name="connsiteY17" fmla="*/ 3575824 h 3868629"/>
                <a:gd name="connsiteX18" fmla="*/ 4835415 w 5390272"/>
                <a:gd name="connsiteY18" fmla="*/ 3453057 h 3868629"/>
                <a:gd name="connsiteX19" fmla="*/ 5023798 w 5390272"/>
                <a:gd name="connsiteY19" fmla="*/ 3338757 h 3868629"/>
                <a:gd name="connsiteX20" fmla="*/ 5165615 w 5390272"/>
                <a:gd name="connsiteY20" fmla="*/ 3207524 h 3868629"/>
                <a:gd name="connsiteX21" fmla="*/ 5290498 w 5390272"/>
                <a:gd name="connsiteY21" fmla="*/ 3042424 h 3868629"/>
                <a:gd name="connsiteX22" fmla="*/ 5375165 w 5390272"/>
                <a:gd name="connsiteY22" fmla="*/ 2712224 h 3868629"/>
                <a:gd name="connsiteX23" fmla="*/ 5375165 w 5390272"/>
                <a:gd name="connsiteY23" fmla="*/ 2271957 h 3868629"/>
                <a:gd name="connsiteX0" fmla="*/ 2951581 w 5390272"/>
                <a:gd name="connsiteY0" fmla="*/ 3616041 h 3616041"/>
                <a:gd name="connsiteX1" fmla="*/ 202031 w 5390272"/>
                <a:gd name="connsiteY1" fmla="*/ 3616041 h 3616041"/>
                <a:gd name="connsiteX2" fmla="*/ 208381 w 5390272"/>
                <a:gd name="connsiteY2" fmla="*/ 206091 h 3616041"/>
                <a:gd name="connsiteX3" fmla="*/ 540698 w 5390272"/>
                <a:gd name="connsiteY3" fmla="*/ 104491 h 3616041"/>
                <a:gd name="connsiteX4" fmla="*/ 1065631 w 5390272"/>
                <a:gd name="connsiteY4" fmla="*/ 2891 h 3616041"/>
                <a:gd name="connsiteX5" fmla="*/ 1615965 w 5390272"/>
                <a:gd name="connsiteY5" fmla="*/ 36757 h 3616041"/>
                <a:gd name="connsiteX6" fmla="*/ 2200165 w 5390272"/>
                <a:gd name="connsiteY6" fmla="*/ 129891 h 3616041"/>
                <a:gd name="connsiteX7" fmla="*/ 2564231 w 5390272"/>
                <a:gd name="connsiteY7" fmla="*/ 307691 h 3616041"/>
                <a:gd name="connsiteX8" fmla="*/ 2928298 w 5390272"/>
                <a:gd name="connsiteY8" fmla="*/ 612491 h 3616041"/>
                <a:gd name="connsiteX9" fmla="*/ 3114565 w 5390272"/>
                <a:gd name="connsiteY9" fmla="*/ 1086624 h 3616041"/>
                <a:gd name="connsiteX10" fmla="*/ 3216165 w 5390272"/>
                <a:gd name="connsiteY10" fmla="*/ 1518424 h 3616041"/>
                <a:gd name="connsiteX11" fmla="*/ 3233098 w 5390272"/>
                <a:gd name="connsiteY11" fmla="*/ 2136491 h 3616041"/>
                <a:gd name="connsiteX12" fmla="*/ 3275431 w 5390272"/>
                <a:gd name="connsiteY12" fmla="*/ 2475157 h 3616041"/>
                <a:gd name="connsiteX13" fmla="*/ 3396081 w 5390272"/>
                <a:gd name="connsiteY13" fmla="*/ 2818057 h 3616041"/>
                <a:gd name="connsiteX14" fmla="*/ 3504031 w 5390272"/>
                <a:gd name="connsiteY14" fmla="*/ 3042424 h 3616041"/>
                <a:gd name="connsiteX15" fmla="*/ 3681831 w 5390272"/>
                <a:gd name="connsiteY15" fmla="*/ 3262557 h 3616041"/>
                <a:gd name="connsiteX16" fmla="*/ 3978165 w 5390272"/>
                <a:gd name="connsiteY16" fmla="*/ 3508091 h 3616041"/>
                <a:gd name="connsiteX17" fmla="*/ 4316831 w 5390272"/>
                <a:gd name="connsiteY17" fmla="*/ 3575824 h 3616041"/>
                <a:gd name="connsiteX18" fmla="*/ 4835415 w 5390272"/>
                <a:gd name="connsiteY18" fmla="*/ 3453057 h 3616041"/>
                <a:gd name="connsiteX19" fmla="*/ 5023798 w 5390272"/>
                <a:gd name="connsiteY19" fmla="*/ 3338757 h 3616041"/>
                <a:gd name="connsiteX20" fmla="*/ 5165615 w 5390272"/>
                <a:gd name="connsiteY20" fmla="*/ 3207524 h 3616041"/>
                <a:gd name="connsiteX21" fmla="*/ 5290498 w 5390272"/>
                <a:gd name="connsiteY21" fmla="*/ 3042424 h 3616041"/>
                <a:gd name="connsiteX22" fmla="*/ 5375165 w 5390272"/>
                <a:gd name="connsiteY22" fmla="*/ 2712224 h 3616041"/>
                <a:gd name="connsiteX23" fmla="*/ 5375165 w 5390272"/>
                <a:gd name="connsiteY23" fmla="*/ 2271957 h 3616041"/>
                <a:gd name="connsiteX0" fmla="*/ 2749550 w 5188241"/>
                <a:gd name="connsiteY0" fmla="*/ 3616041 h 3616041"/>
                <a:gd name="connsiteX1" fmla="*/ 0 w 5188241"/>
                <a:gd name="connsiteY1" fmla="*/ 3616041 h 3616041"/>
                <a:gd name="connsiteX2" fmla="*/ 6350 w 5188241"/>
                <a:gd name="connsiteY2" fmla="*/ 206091 h 3616041"/>
                <a:gd name="connsiteX3" fmla="*/ 338667 w 5188241"/>
                <a:gd name="connsiteY3" fmla="*/ 104491 h 3616041"/>
                <a:gd name="connsiteX4" fmla="*/ 863600 w 5188241"/>
                <a:gd name="connsiteY4" fmla="*/ 2891 h 3616041"/>
                <a:gd name="connsiteX5" fmla="*/ 1413934 w 5188241"/>
                <a:gd name="connsiteY5" fmla="*/ 36757 h 3616041"/>
                <a:gd name="connsiteX6" fmla="*/ 1998134 w 5188241"/>
                <a:gd name="connsiteY6" fmla="*/ 129891 h 3616041"/>
                <a:gd name="connsiteX7" fmla="*/ 2362200 w 5188241"/>
                <a:gd name="connsiteY7" fmla="*/ 307691 h 3616041"/>
                <a:gd name="connsiteX8" fmla="*/ 2726267 w 5188241"/>
                <a:gd name="connsiteY8" fmla="*/ 612491 h 3616041"/>
                <a:gd name="connsiteX9" fmla="*/ 2912534 w 5188241"/>
                <a:gd name="connsiteY9" fmla="*/ 1086624 h 3616041"/>
                <a:gd name="connsiteX10" fmla="*/ 3014134 w 5188241"/>
                <a:gd name="connsiteY10" fmla="*/ 1518424 h 3616041"/>
                <a:gd name="connsiteX11" fmla="*/ 3031067 w 5188241"/>
                <a:gd name="connsiteY11" fmla="*/ 2136491 h 3616041"/>
                <a:gd name="connsiteX12" fmla="*/ 3073400 w 5188241"/>
                <a:gd name="connsiteY12" fmla="*/ 2475157 h 3616041"/>
                <a:gd name="connsiteX13" fmla="*/ 3194050 w 5188241"/>
                <a:gd name="connsiteY13" fmla="*/ 2818057 h 3616041"/>
                <a:gd name="connsiteX14" fmla="*/ 3302000 w 5188241"/>
                <a:gd name="connsiteY14" fmla="*/ 3042424 h 3616041"/>
                <a:gd name="connsiteX15" fmla="*/ 3479800 w 5188241"/>
                <a:gd name="connsiteY15" fmla="*/ 3262557 h 3616041"/>
                <a:gd name="connsiteX16" fmla="*/ 3776134 w 5188241"/>
                <a:gd name="connsiteY16" fmla="*/ 3508091 h 3616041"/>
                <a:gd name="connsiteX17" fmla="*/ 4114800 w 5188241"/>
                <a:gd name="connsiteY17" fmla="*/ 3575824 h 3616041"/>
                <a:gd name="connsiteX18" fmla="*/ 4633384 w 5188241"/>
                <a:gd name="connsiteY18" fmla="*/ 3453057 h 3616041"/>
                <a:gd name="connsiteX19" fmla="*/ 4821767 w 5188241"/>
                <a:gd name="connsiteY19" fmla="*/ 3338757 h 3616041"/>
                <a:gd name="connsiteX20" fmla="*/ 4963584 w 5188241"/>
                <a:gd name="connsiteY20" fmla="*/ 3207524 h 3616041"/>
                <a:gd name="connsiteX21" fmla="*/ 5088467 w 5188241"/>
                <a:gd name="connsiteY21" fmla="*/ 3042424 h 3616041"/>
                <a:gd name="connsiteX22" fmla="*/ 5173134 w 5188241"/>
                <a:gd name="connsiteY22" fmla="*/ 2712224 h 3616041"/>
                <a:gd name="connsiteX23" fmla="*/ 5173134 w 5188241"/>
                <a:gd name="connsiteY23" fmla="*/ 2271957 h 3616041"/>
                <a:gd name="connsiteX0" fmla="*/ 4329293 w 5485284"/>
                <a:gd name="connsiteY0" fmla="*/ 3628741 h 3871946"/>
                <a:gd name="connsiteX1" fmla="*/ 297043 w 5485284"/>
                <a:gd name="connsiteY1" fmla="*/ 3616041 h 3871946"/>
                <a:gd name="connsiteX2" fmla="*/ 303393 w 5485284"/>
                <a:gd name="connsiteY2" fmla="*/ 206091 h 3871946"/>
                <a:gd name="connsiteX3" fmla="*/ 635710 w 5485284"/>
                <a:gd name="connsiteY3" fmla="*/ 104491 h 3871946"/>
                <a:gd name="connsiteX4" fmla="*/ 1160643 w 5485284"/>
                <a:gd name="connsiteY4" fmla="*/ 2891 h 3871946"/>
                <a:gd name="connsiteX5" fmla="*/ 1710977 w 5485284"/>
                <a:gd name="connsiteY5" fmla="*/ 36757 h 3871946"/>
                <a:gd name="connsiteX6" fmla="*/ 2295177 w 5485284"/>
                <a:gd name="connsiteY6" fmla="*/ 129891 h 3871946"/>
                <a:gd name="connsiteX7" fmla="*/ 2659243 w 5485284"/>
                <a:gd name="connsiteY7" fmla="*/ 307691 h 3871946"/>
                <a:gd name="connsiteX8" fmla="*/ 3023310 w 5485284"/>
                <a:gd name="connsiteY8" fmla="*/ 612491 h 3871946"/>
                <a:gd name="connsiteX9" fmla="*/ 3209577 w 5485284"/>
                <a:gd name="connsiteY9" fmla="*/ 1086624 h 3871946"/>
                <a:gd name="connsiteX10" fmla="*/ 3311177 w 5485284"/>
                <a:gd name="connsiteY10" fmla="*/ 1518424 h 3871946"/>
                <a:gd name="connsiteX11" fmla="*/ 3328110 w 5485284"/>
                <a:gd name="connsiteY11" fmla="*/ 2136491 h 3871946"/>
                <a:gd name="connsiteX12" fmla="*/ 3370443 w 5485284"/>
                <a:gd name="connsiteY12" fmla="*/ 2475157 h 3871946"/>
                <a:gd name="connsiteX13" fmla="*/ 3491093 w 5485284"/>
                <a:gd name="connsiteY13" fmla="*/ 2818057 h 3871946"/>
                <a:gd name="connsiteX14" fmla="*/ 3599043 w 5485284"/>
                <a:gd name="connsiteY14" fmla="*/ 3042424 h 3871946"/>
                <a:gd name="connsiteX15" fmla="*/ 3776843 w 5485284"/>
                <a:gd name="connsiteY15" fmla="*/ 3262557 h 3871946"/>
                <a:gd name="connsiteX16" fmla="*/ 4073177 w 5485284"/>
                <a:gd name="connsiteY16" fmla="*/ 3508091 h 3871946"/>
                <a:gd name="connsiteX17" fmla="*/ 4411843 w 5485284"/>
                <a:gd name="connsiteY17" fmla="*/ 3575824 h 3871946"/>
                <a:gd name="connsiteX18" fmla="*/ 4930427 w 5485284"/>
                <a:gd name="connsiteY18" fmla="*/ 3453057 h 3871946"/>
                <a:gd name="connsiteX19" fmla="*/ 5118810 w 5485284"/>
                <a:gd name="connsiteY19" fmla="*/ 3338757 h 3871946"/>
                <a:gd name="connsiteX20" fmla="*/ 5260627 w 5485284"/>
                <a:gd name="connsiteY20" fmla="*/ 3207524 h 3871946"/>
                <a:gd name="connsiteX21" fmla="*/ 5385510 w 5485284"/>
                <a:gd name="connsiteY21" fmla="*/ 3042424 h 3871946"/>
                <a:gd name="connsiteX22" fmla="*/ 5470177 w 5485284"/>
                <a:gd name="connsiteY22" fmla="*/ 2712224 h 3871946"/>
                <a:gd name="connsiteX23" fmla="*/ 5470177 w 5485284"/>
                <a:gd name="connsiteY23" fmla="*/ 2271957 h 3871946"/>
                <a:gd name="connsiteX0" fmla="*/ 4032250 w 5188241"/>
                <a:gd name="connsiteY0" fmla="*/ 3628741 h 3871946"/>
                <a:gd name="connsiteX1" fmla="*/ 0 w 5188241"/>
                <a:gd name="connsiteY1" fmla="*/ 3616041 h 3871946"/>
                <a:gd name="connsiteX2" fmla="*/ 6350 w 5188241"/>
                <a:gd name="connsiteY2" fmla="*/ 206091 h 3871946"/>
                <a:gd name="connsiteX3" fmla="*/ 338667 w 5188241"/>
                <a:gd name="connsiteY3" fmla="*/ 104491 h 3871946"/>
                <a:gd name="connsiteX4" fmla="*/ 863600 w 5188241"/>
                <a:gd name="connsiteY4" fmla="*/ 2891 h 3871946"/>
                <a:gd name="connsiteX5" fmla="*/ 1413934 w 5188241"/>
                <a:gd name="connsiteY5" fmla="*/ 36757 h 3871946"/>
                <a:gd name="connsiteX6" fmla="*/ 1998134 w 5188241"/>
                <a:gd name="connsiteY6" fmla="*/ 129891 h 3871946"/>
                <a:gd name="connsiteX7" fmla="*/ 2362200 w 5188241"/>
                <a:gd name="connsiteY7" fmla="*/ 307691 h 3871946"/>
                <a:gd name="connsiteX8" fmla="*/ 2726267 w 5188241"/>
                <a:gd name="connsiteY8" fmla="*/ 612491 h 3871946"/>
                <a:gd name="connsiteX9" fmla="*/ 2912534 w 5188241"/>
                <a:gd name="connsiteY9" fmla="*/ 1086624 h 3871946"/>
                <a:gd name="connsiteX10" fmla="*/ 3014134 w 5188241"/>
                <a:gd name="connsiteY10" fmla="*/ 1518424 h 3871946"/>
                <a:gd name="connsiteX11" fmla="*/ 3031067 w 5188241"/>
                <a:gd name="connsiteY11" fmla="*/ 2136491 h 3871946"/>
                <a:gd name="connsiteX12" fmla="*/ 3073400 w 5188241"/>
                <a:gd name="connsiteY12" fmla="*/ 2475157 h 3871946"/>
                <a:gd name="connsiteX13" fmla="*/ 3194050 w 5188241"/>
                <a:gd name="connsiteY13" fmla="*/ 2818057 h 3871946"/>
                <a:gd name="connsiteX14" fmla="*/ 3302000 w 5188241"/>
                <a:gd name="connsiteY14" fmla="*/ 3042424 h 3871946"/>
                <a:gd name="connsiteX15" fmla="*/ 3479800 w 5188241"/>
                <a:gd name="connsiteY15" fmla="*/ 3262557 h 3871946"/>
                <a:gd name="connsiteX16" fmla="*/ 3776134 w 5188241"/>
                <a:gd name="connsiteY16" fmla="*/ 3508091 h 3871946"/>
                <a:gd name="connsiteX17" fmla="*/ 4114800 w 5188241"/>
                <a:gd name="connsiteY17" fmla="*/ 3575824 h 3871946"/>
                <a:gd name="connsiteX18" fmla="*/ 4633384 w 5188241"/>
                <a:gd name="connsiteY18" fmla="*/ 3453057 h 3871946"/>
                <a:gd name="connsiteX19" fmla="*/ 4821767 w 5188241"/>
                <a:gd name="connsiteY19" fmla="*/ 3338757 h 3871946"/>
                <a:gd name="connsiteX20" fmla="*/ 4963584 w 5188241"/>
                <a:gd name="connsiteY20" fmla="*/ 3207524 h 3871946"/>
                <a:gd name="connsiteX21" fmla="*/ 5088467 w 5188241"/>
                <a:gd name="connsiteY21" fmla="*/ 3042424 h 3871946"/>
                <a:gd name="connsiteX22" fmla="*/ 5173134 w 5188241"/>
                <a:gd name="connsiteY22" fmla="*/ 2712224 h 3871946"/>
                <a:gd name="connsiteX23" fmla="*/ 5173134 w 5188241"/>
                <a:gd name="connsiteY23" fmla="*/ 2271957 h 3871946"/>
                <a:gd name="connsiteX0" fmla="*/ 4032250 w 5188241"/>
                <a:gd name="connsiteY0" fmla="*/ 3628741 h 3628741"/>
                <a:gd name="connsiteX1" fmla="*/ 0 w 5188241"/>
                <a:gd name="connsiteY1" fmla="*/ 3616041 h 3628741"/>
                <a:gd name="connsiteX2" fmla="*/ 6350 w 5188241"/>
                <a:gd name="connsiteY2" fmla="*/ 206091 h 3628741"/>
                <a:gd name="connsiteX3" fmla="*/ 338667 w 5188241"/>
                <a:gd name="connsiteY3" fmla="*/ 104491 h 3628741"/>
                <a:gd name="connsiteX4" fmla="*/ 863600 w 5188241"/>
                <a:gd name="connsiteY4" fmla="*/ 2891 h 3628741"/>
                <a:gd name="connsiteX5" fmla="*/ 1413934 w 5188241"/>
                <a:gd name="connsiteY5" fmla="*/ 36757 h 3628741"/>
                <a:gd name="connsiteX6" fmla="*/ 1998134 w 5188241"/>
                <a:gd name="connsiteY6" fmla="*/ 129891 h 3628741"/>
                <a:gd name="connsiteX7" fmla="*/ 2362200 w 5188241"/>
                <a:gd name="connsiteY7" fmla="*/ 307691 h 3628741"/>
                <a:gd name="connsiteX8" fmla="*/ 2726267 w 5188241"/>
                <a:gd name="connsiteY8" fmla="*/ 612491 h 3628741"/>
                <a:gd name="connsiteX9" fmla="*/ 2912534 w 5188241"/>
                <a:gd name="connsiteY9" fmla="*/ 1086624 h 3628741"/>
                <a:gd name="connsiteX10" fmla="*/ 3014134 w 5188241"/>
                <a:gd name="connsiteY10" fmla="*/ 1518424 h 3628741"/>
                <a:gd name="connsiteX11" fmla="*/ 3031067 w 5188241"/>
                <a:gd name="connsiteY11" fmla="*/ 2136491 h 3628741"/>
                <a:gd name="connsiteX12" fmla="*/ 3073400 w 5188241"/>
                <a:gd name="connsiteY12" fmla="*/ 2475157 h 3628741"/>
                <a:gd name="connsiteX13" fmla="*/ 3194050 w 5188241"/>
                <a:gd name="connsiteY13" fmla="*/ 2818057 h 3628741"/>
                <a:gd name="connsiteX14" fmla="*/ 3302000 w 5188241"/>
                <a:gd name="connsiteY14" fmla="*/ 3042424 h 3628741"/>
                <a:gd name="connsiteX15" fmla="*/ 3479800 w 5188241"/>
                <a:gd name="connsiteY15" fmla="*/ 3262557 h 3628741"/>
                <a:gd name="connsiteX16" fmla="*/ 3776134 w 5188241"/>
                <a:gd name="connsiteY16" fmla="*/ 3508091 h 3628741"/>
                <a:gd name="connsiteX17" fmla="*/ 4114800 w 5188241"/>
                <a:gd name="connsiteY17" fmla="*/ 3575824 h 3628741"/>
                <a:gd name="connsiteX18" fmla="*/ 4633384 w 5188241"/>
                <a:gd name="connsiteY18" fmla="*/ 3453057 h 3628741"/>
                <a:gd name="connsiteX19" fmla="*/ 4821767 w 5188241"/>
                <a:gd name="connsiteY19" fmla="*/ 3338757 h 3628741"/>
                <a:gd name="connsiteX20" fmla="*/ 4963584 w 5188241"/>
                <a:gd name="connsiteY20" fmla="*/ 3207524 h 3628741"/>
                <a:gd name="connsiteX21" fmla="*/ 5088467 w 5188241"/>
                <a:gd name="connsiteY21" fmla="*/ 3042424 h 3628741"/>
                <a:gd name="connsiteX22" fmla="*/ 5173134 w 5188241"/>
                <a:gd name="connsiteY22" fmla="*/ 2712224 h 3628741"/>
                <a:gd name="connsiteX23" fmla="*/ 5173134 w 5188241"/>
                <a:gd name="connsiteY23" fmla="*/ 2271957 h 3628741"/>
                <a:gd name="connsiteX0" fmla="*/ 5700187 w 5700187"/>
                <a:gd name="connsiteY0" fmla="*/ 3628741 h 3871946"/>
                <a:gd name="connsiteX1" fmla="*/ 391587 w 5700187"/>
                <a:gd name="connsiteY1" fmla="*/ 3616041 h 3871946"/>
                <a:gd name="connsiteX2" fmla="*/ 397937 w 5700187"/>
                <a:gd name="connsiteY2" fmla="*/ 206091 h 3871946"/>
                <a:gd name="connsiteX3" fmla="*/ 730254 w 5700187"/>
                <a:gd name="connsiteY3" fmla="*/ 104491 h 3871946"/>
                <a:gd name="connsiteX4" fmla="*/ 1255187 w 5700187"/>
                <a:gd name="connsiteY4" fmla="*/ 2891 h 3871946"/>
                <a:gd name="connsiteX5" fmla="*/ 1805521 w 5700187"/>
                <a:gd name="connsiteY5" fmla="*/ 36757 h 3871946"/>
                <a:gd name="connsiteX6" fmla="*/ 2389721 w 5700187"/>
                <a:gd name="connsiteY6" fmla="*/ 129891 h 3871946"/>
                <a:gd name="connsiteX7" fmla="*/ 2753787 w 5700187"/>
                <a:gd name="connsiteY7" fmla="*/ 307691 h 3871946"/>
                <a:gd name="connsiteX8" fmla="*/ 3117854 w 5700187"/>
                <a:gd name="connsiteY8" fmla="*/ 612491 h 3871946"/>
                <a:gd name="connsiteX9" fmla="*/ 3304121 w 5700187"/>
                <a:gd name="connsiteY9" fmla="*/ 1086624 h 3871946"/>
                <a:gd name="connsiteX10" fmla="*/ 3405721 w 5700187"/>
                <a:gd name="connsiteY10" fmla="*/ 1518424 h 3871946"/>
                <a:gd name="connsiteX11" fmla="*/ 3422654 w 5700187"/>
                <a:gd name="connsiteY11" fmla="*/ 2136491 h 3871946"/>
                <a:gd name="connsiteX12" fmla="*/ 3464987 w 5700187"/>
                <a:gd name="connsiteY12" fmla="*/ 2475157 h 3871946"/>
                <a:gd name="connsiteX13" fmla="*/ 3585637 w 5700187"/>
                <a:gd name="connsiteY13" fmla="*/ 2818057 h 3871946"/>
                <a:gd name="connsiteX14" fmla="*/ 3693587 w 5700187"/>
                <a:gd name="connsiteY14" fmla="*/ 3042424 h 3871946"/>
                <a:gd name="connsiteX15" fmla="*/ 3871387 w 5700187"/>
                <a:gd name="connsiteY15" fmla="*/ 3262557 h 3871946"/>
                <a:gd name="connsiteX16" fmla="*/ 4167721 w 5700187"/>
                <a:gd name="connsiteY16" fmla="*/ 3508091 h 3871946"/>
                <a:gd name="connsiteX17" fmla="*/ 4506387 w 5700187"/>
                <a:gd name="connsiteY17" fmla="*/ 3575824 h 3871946"/>
                <a:gd name="connsiteX18" fmla="*/ 5024971 w 5700187"/>
                <a:gd name="connsiteY18" fmla="*/ 3453057 h 3871946"/>
                <a:gd name="connsiteX19" fmla="*/ 5213354 w 5700187"/>
                <a:gd name="connsiteY19" fmla="*/ 3338757 h 3871946"/>
                <a:gd name="connsiteX20" fmla="*/ 5355171 w 5700187"/>
                <a:gd name="connsiteY20" fmla="*/ 3207524 h 3871946"/>
                <a:gd name="connsiteX21" fmla="*/ 5480054 w 5700187"/>
                <a:gd name="connsiteY21" fmla="*/ 3042424 h 3871946"/>
                <a:gd name="connsiteX22" fmla="*/ 5564721 w 5700187"/>
                <a:gd name="connsiteY22" fmla="*/ 2712224 h 3871946"/>
                <a:gd name="connsiteX23" fmla="*/ 5564721 w 5700187"/>
                <a:gd name="connsiteY23" fmla="*/ 2271957 h 3871946"/>
                <a:gd name="connsiteX0" fmla="*/ 5308600 w 5308600"/>
                <a:gd name="connsiteY0" fmla="*/ 3628741 h 3871946"/>
                <a:gd name="connsiteX1" fmla="*/ 0 w 5308600"/>
                <a:gd name="connsiteY1" fmla="*/ 3616041 h 3871946"/>
                <a:gd name="connsiteX2" fmla="*/ 6350 w 5308600"/>
                <a:gd name="connsiteY2" fmla="*/ 206091 h 3871946"/>
                <a:gd name="connsiteX3" fmla="*/ 338667 w 5308600"/>
                <a:gd name="connsiteY3" fmla="*/ 104491 h 3871946"/>
                <a:gd name="connsiteX4" fmla="*/ 863600 w 5308600"/>
                <a:gd name="connsiteY4" fmla="*/ 2891 h 3871946"/>
                <a:gd name="connsiteX5" fmla="*/ 1413934 w 5308600"/>
                <a:gd name="connsiteY5" fmla="*/ 36757 h 3871946"/>
                <a:gd name="connsiteX6" fmla="*/ 1998134 w 5308600"/>
                <a:gd name="connsiteY6" fmla="*/ 129891 h 3871946"/>
                <a:gd name="connsiteX7" fmla="*/ 2362200 w 5308600"/>
                <a:gd name="connsiteY7" fmla="*/ 307691 h 3871946"/>
                <a:gd name="connsiteX8" fmla="*/ 2726267 w 5308600"/>
                <a:gd name="connsiteY8" fmla="*/ 612491 h 3871946"/>
                <a:gd name="connsiteX9" fmla="*/ 2912534 w 5308600"/>
                <a:gd name="connsiteY9" fmla="*/ 1086624 h 3871946"/>
                <a:gd name="connsiteX10" fmla="*/ 3014134 w 5308600"/>
                <a:gd name="connsiteY10" fmla="*/ 1518424 h 3871946"/>
                <a:gd name="connsiteX11" fmla="*/ 3031067 w 5308600"/>
                <a:gd name="connsiteY11" fmla="*/ 2136491 h 3871946"/>
                <a:gd name="connsiteX12" fmla="*/ 3073400 w 5308600"/>
                <a:gd name="connsiteY12" fmla="*/ 2475157 h 3871946"/>
                <a:gd name="connsiteX13" fmla="*/ 3194050 w 5308600"/>
                <a:gd name="connsiteY13" fmla="*/ 2818057 h 3871946"/>
                <a:gd name="connsiteX14" fmla="*/ 3302000 w 5308600"/>
                <a:gd name="connsiteY14" fmla="*/ 3042424 h 3871946"/>
                <a:gd name="connsiteX15" fmla="*/ 3479800 w 5308600"/>
                <a:gd name="connsiteY15" fmla="*/ 3262557 h 3871946"/>
                <a:gd name="connsiteX16" fmla="*/ 3776134 w 5308600"/>
                <a:gd name="connsiteY16" fmla="*/ 3508091 h 3871946"/>
                <a:gd name="connsiteX17" fmla="*/ 4114800 w 5308600"/>
                <a:gd name="connsiteY17" fmla="*/ 3575824 h 3871946"/>
                <a:gd name="connsiteX18" fmla="*/ 4633384 w 5308600"/>
                <a:gd name="connsiteY18" fmla="*/ 3453057 h 3871946"/>
                <a:gd name="connsiteX19" fmla="*/ 4821767 w 5308600"/>
                <a:gd name="connsiteY19" fmla="*/ 3338757 h 3871946"/>
                <a:gd name="connsiteX20" fmla="*/ 4963584 w 5308600"/>
                <a:gd name="connsiteY20" fmla="*/ 3207524 h 3871946"/>
                <a:gd name="connsiteX21" fmla="*/ 5088467 w 5308600"/>
                <a:gd name="connsiteY21" fmla="*/ 3042424 h 3871946"/>
                <a:gd name="connsiteX22" fmla="*/ 5173134 w 5308600"/>
                <a:gd name="connsiteY22" fmla="*/ 2712224 h 3871946"/>
                <a:gd name="connsiteX23" fmla="*/ 5173134 w 5308600"/>
                <a:gd name="connsiteY23" fmla="*/ 2271957 h 3871946"/>
                <a:gd name="connsiteX0" fmla="*/ 5308600 w 5308600"/>
                <a:gd name="connsiteY0" fmla="*/ 3628741 h 3971767"/>
                <a:gd name="connsiteX1" fmla="*/ 1329266 w 5308600"/>
                <a:gd name="connsiteY1" fmla="*/ 3867922 h 3971767"/>
                <a:gd name="connsiteX2" fmla="*/ 0 w 5308600"/>
                <a:gd name="connsiteY2" fmla="*/ 3616041 h 3971767"/>
                <a:gd name="connsiteX3" fmla="*/ 6350 w 5308600"/>
                <a:gd name="connsiteY3" fmla="*/ 206091 h 3971767"/>
                <a:gd name="connsiteX4" fmla="*/ 338667 w 5308600"/>
                <a:gd name="connsiteY4" fmla="*/ 104491 h 3971767"/>
                <a:gd name="connsiteX5" fmla="*/ 863600 w 5308600"/>
                <a:gd name="connsiteY5" fmla="*/ 2891 h 3971767"/>
                <a:gd name="connsiteX6" fmla="*/ 1413934 w 5308600"/>
                <a:gd name="connsiteY6" fmla="*/ 36757 h 3971767"/>
                <a:gd name="connsiteX7" fmla="*/ 1998134 w 5308600"/>
                <a:gd name="connsiteY7" fmla="*/ 129891 h 3971767"/>
                <a:gd name="connsiteX8" fmla="*/ 2362200 w 5308600"/>
                <a:gd name="connsiteY8" fmla="*/ 307691 h 3971767"/>
                <a:gd name="connsiteX9" fmla="*/ 2726267 w 5308600"/>
                <a:gd name="connsiteY9" fmla="*/ 612491 h 3971767"/>
                <a:gd name="connsiteX10" fmla="*/ 2912534 w 5308600"/>
                <a:gd name="connsiteY10" fmla="*/ 1086624 h 3971767"/>
                <a:gd name="connsiteX11" fmla="*/ 3014134 w 5308600"/>
                <a:gd name="connsiteY11" fmla="*/ 1518424 h 3971767"/>
                <a:gd name="connsiteX12" fmla="*/ 3031067 w 5308600"/>
                <a:gd name="connsiteY12" fmla="*/ 2136491 h 3971767"/>
                <a:gd name="connsiteX13" fmla="*/ 3073400 w 5308600"/>
                <a:gd name="connsiteY13" fmla="*/ 2475157 h 3971767"/>
                <a:gd name="connsiteX14" fmla="*/ 3194050 w 5308600"/>
                <a:gd name="connsiteY14" fmla="*/ 2818057 h 3971767"/>
                <a:gd name="connsiteX15" fmla="*/ 3302000 w 5308600"/>
                <a:gd name="connsiteY15" fmla="*/ 3042424 h 3971767"/>
                <a:gd name="connsiteX16" fmla="*/ 3479800 w 5308600"/>
                <a:gd name="connsiteY16" fmla="*/ 3262557 h 3971767"/>
                <a:gd name="connsiteX17" fmla="*/ 3776134 w 5308600"/>
                <a:gd name="connsiteY17" fmla="*/ 3508091 h 3971767"/>
                <a:gd name="connsiteX18" fmla="*/ 4114800 w 5308600"/>
                <a:gd name="connsiteY18" fmla="*/ 3575824 h 3971767"/>
                <a:gd name="connsiteX19" fmla="*/ 4633384 w 5308600"/>
                <a:gd name="connsiteY19" fmla="*/ 3453057 h 3971767"/>
                <a:gd name="connsiteX20" fmla="*/ 4821767 w 5308600"/>
                <a:gd name="connsiteY20" fmla="*/ 3338757 h 3971767"/>
                <a:gd name="connsiteX21" fmla="*/ 4963584 w 5308600"/>
                <a:gd name="connsiteY21" fmla="*/ 3207524 h 3971767"/>
                <a:gd name="connsiteX22" fmla="*/ 5088467 w 5308600"/>
                <a:gd name="connsiteY22" fmla="*/ 3042424 h 3971767"/>
                <a:gd name="connsiteX23" fmla="*/ 5173134 w 5308600"/>
                <a:gd name="connsiteY23" fmla="*/ 2712224 h 3971767"/>
                <a:gd name="connsiteX24" fmla="*/ 5173134 w 5308600"/>
                <a:gd name="connsiteY24" fmla="*/ 2271957 h 3971767"/>
                <a:gd name="connsiteX0" fmla="*/ 5308600 w 5308600"/>
                <a:gd name="connsiteY0" fmla="*/ 3628741 h 3867938"/>
                <a:gd name="connsiteX1" fmla="*/ 1329266 w 5308600"/>
                <a:gd name="connsiteY1" fmla="*/ 3867922 h 3867938"/>
                <a:gd name="connsiteX2" fmla="*/ 0 w 5308600"/>
                <a:gd name="connsiteY2" fmla="*/ 3616041 h 3867938"/>
                <a:gd name="connsiteX3" fmla="*/ 6350 w 5308600"/>
                <a:gd name="connsiteY3" fmla="*/ 206091 h 3867938"/>
                <a:gd name="connsiteX4" fmla="*/ 338667 w 5308600"/>
                <a:gd name="connsiteY4" fmla="*/ 104491 h 3867938"/>
                <a:gd name="connsiteX5" fmla="*/ 863600 w 5308600"/>
                <a:gd name="connsiteY5" fmla="*/ 2891 h 3867938"/>
                <a:gd name="connsiteX6" fmla="*/ 1413934 w 5308600"/>
                <a:gd name="connsiteY6" fmla="*/ 36757 h 3867938"/>
                <a:gd name="connsiteX7" fmla="*/ 1998134 w 5308600"/>
                <a:gd name="connsiteY7" fmla="*/ 129891 h 3867938"/>
                <a:gd name="connsiteX8" fmla="*/ 2362200 w 5308600"/>
                <a:gd name="connsiteY8" fmla="*/ 307691 h 3867938"/>
                <a:gd name="connsiteX9" fmla="*/ 2726267 w 5308600"/>
                <a:gd name="connsiteY9" fmla="*/ 612491 h 3867938"/>
                <a:gd name="connsiteX10" fmla="*/ 2912534 w 5308600"/>
                <a:gd name="connsiteY10" fmla="*/ 1086624 h 3867938"/>
                <a:gd name="connsiteX11" fmla="*/ 3014134 w 5308600"/>
                <a:gd name="connsiteY11" fmla="*/ 1518424 h 3867938"/>
                <a:gd name="connsiteX12" fmla="*/ 3031067 w 5308600"/>
                <a:gd name="connsiteY12" fmla="*/ 2136491 h 3867938"/>
                <a:gd name="connsiteX13" fmla="*/ 3073400 w 5308600"/>
                <a:gd name="connsiteY13" fmla="*/ 2475157 h 3867938"/>
                <a:gd name="connsiteX14" fmla="*/ 3194050 w 5308600"/>
                <a:gd name="connsiteY14" fmla="*/ 2818057 h 3867938"/>
                <a:gd name="connsiteX15" fmla="*/ 3302000 w 5308600"/>
                <a:gd name="connsiteY15" fmla="*/ 3042424 h 3867938"/>
                <a:gd name="connsiteX16" fmla="*/ 3479800 w 5308600"/>
                <a:gd name="connsiteY16" fmla="*/ 3262557 h 3867938"/>
                <a:gd name="connsiteX17" fmla="*/ 3776134 w 5308600"/>
                <a:gd name="connsiteY17" fmla="*/ 3508091 h 3867938"/>
                <a:gd name="connsiteX18" fmla="*/ 4114800 w 5308600"/>
                <a:gd name="connsiteY18" fmla="*/ 3575824 h 3867938"/>
                <a:gd name="connsiteX19" fmla="*/ 4633384 w 5308600"/>
                <a:gd name="connsiteY19" fmla="*/ 3453057 h 3867938"/>
                <a:gd name="connsiteX20" fmla="*/ 4821767 w 5308600"/>
                <a:gd name="connsiteY20" fmla="*/ 3338757 h 3867938"/>
                <a:gd name="connsiteX21" fmla="*/ 4963584 w 5308600"/>
                <a:gd name="connsiteY21" fmla="*/ 3207524 h 3867938"/>
                <a:gd name="connsiteX22" fmla="*/ 5088467 w 5308600"/>
                <a:gd name="connsiteY22" fmla="*/ 3042424 h 3867938"/>
                <a:gd name="connsiteX23" fmla="*/ 5173134 w 5308600"/>
                <a:gd name="connsiteY23" fmla="*/ 2712224 h 3867938"/>
                <a:gd name="connsiteX24" fmla="*/ 5173134 w 5308600"/>
                <a:gd name="connsiteY24" fmla="*/ 2271957 h 3867938"/>
                <a:gd name="connsiteX0" fmla="*/ 5459990 w 5459990"/>
                <a:gd name="connsiteY0" fmla="*/ 3628741 h 3871389"/>
                <a:gd name="connsiteX1" fmla="*/ 2217256 w 5459990"/>
                <a:gd name="connsiteY1" fmla="*/ 3626622 h 3871389"/>
                <a:gd name="connsiteX2" fmla="*/ 151390 w 5459990"/>
                <a:gd name="connsiteY2" fmla="*/ 3616041 h 3871389"/>
                <a:gd name="connsiteX3" fmla="*/ 157740 w 5459990"/>
                <a:gd name="connsiteY3" fmla="*/ 206091 h 3871389"/>
                <a:gd name="connsiteX4" fmla="*/ 490057 w 5459990"/>
                <a:gd name="connsiteY4" fmla="*/ 104491 h 3871389"/>
                <a:gd name="connsiteX5" fmla="*/ 1014990 w 5459990"/>
                <a:gd name="connsiteY5" fmla="*/ 2891 h 3871389"/>
                <a:gd name="connsiteX6" fmla="*/ 1565324 w 5459990"/>
                <a:gd name="connsiteY6" fmla="*/ 36757 h 3871389"/>
                <a:gd name="connsiteX7" fmla="*/ 2149524 w 5459990"/>
                <a:gd name="connsiteY7" fmla="*/ 129891 h 3871389"/>
                <a:gd name="connsiteX8" fmla="*/ 2513590 w 5459990"/>
                <a:gd name="connsiteY8" fmla="*/ 307691 h 3871389"/>
                <a:gd name="connsiteX9" fmla="*/ 2877657 w 5459990"/>
                <a:gd name="connsiteY9" fmla="*/ 612491 h 3871389"/>
                <a:gd name="connsiteX10" fmla="*/ 3063924 w 5459990"/>
                <a:gd name="connsiteY10" fmla="*/ 1086624 h 3871389"/>
                <a:gd name="connsiteX11" fmla="*/ 3165524 w 5459990"/>
                <a:gd name="connsiteY11" fmla="*/ 1518424 h 3871389"/>
                <a:gd name="connsiteX12" fmla="*/ 3182457 w 5459990"/>
                <a:gd name="connsiteY12" fmla="*/ 2136491 h 3871389"/>
                <a:gd name="connsiteX13" fmla="*/ 3224790 w 5459990"/>
                <a:gd name="connsiteY13" fmla="*/ 2475157 h 3871389"/>
                <a:gd name="connsiteX14" fmla="*/ 3345440 w 5459990"/>
                <a:gd name="connsiteY14" fmla="*/ 2818057 h 3871389"/>
                <a:gd name="connsiteX15" fmla="*/ 3453390 w 5459990"/>
                <a:gd name="connsiteY15" fmla="*/ 3042424 h 3871389"/>
                <a:gd name="connsiteX16" fmla="*/ 3631190 w 5459990"/>
                <a:gd name="connsiteY16" fmla="*/ 3262557 h 3871389"/>
                <a:gd name="connsiteX17" fmla="*/ 3927524 w 5459990"/>
                <a:gd name="connsiteY17" fmla="*/ 3508091 h 3871389"/>
                <a:gd name="connsiteX18" fmla="*/ 4266190 w 5459990"/>
                <a:gd name="connsiteY18" fmla="*/ 3575824 h 3871389"/>
                <a:gd name="connsiteX19" fmla="*/ 4784774 w 5459990"/>
                <a:gd name="connsiteY19" fmla="*/ 3453057 h 3871389"/>
                <a:gd name="connsiteX20" fmla="*/ 4973157 w 5459990"/>
                <a:gd name="connsiteY20" fmla="*/ 3338757 h 3871389"/>
                <a:gd name="connsiteX21" fmla="*/ 5114974 w 5459990"/>
                <a:gd name="connsiteY21" fmla="*/ 3207524 h 3871389"/>
                <a:gd name="connsiteX22" fmla="*/ 5239857 w 5459990"/>
                <a:gd name="connsiteY22" fmla="*/ 3042424 h 3871389"/>
                <a:gd name="connsiteX23" fmla="*/ 5324524 w 5459990"/>
                <a:gd name="connsiteY23" fmla="*/ 2712224 h 3871389"/>
                <a:gd name="connsiteX24" fmla="*/ 5324524 w 5459990"/>
                <a:gd name="connsiteY24" fmla="*/ 2271957 h 3871389"/>
                <a:gd name="connsiteX0" fmla="*/ 5459990 w 5459990"/>
                <a:gd name="connsiteY0" fmla="*/ 3628741 h 3646379"/>
                <a:gd name="connsiteX1" fmla="*/ 2217256 w 5459990"/>
                <a:gd name="connsiteY1" fmla="*/ 3626622 h 3646379"/>
                <a:gd name="connsiteX2" fmla="*/ 151390 w 5459990"/>
                <a:gd name="connsiteY2" fmla="*/ 3616041 h 3646379"/>
                <a:gd name="connsiteX3" fmla="*/ 157740 w 5459990"/>
                <a:gd name="connsiteY3" fmla="*/ 206091 h 3646379"/>
                <a:gd name="connsiteX4" fmla="*/ 490057 w 5459990"/>
                <a:gd name="connsiteY4" fmla="*/ 104491 h 3646379"/>
                <a:gd name="connsiteX5" fmla="*/ 1014990 w 5459990"/>
                <a:gd name="connsiteY5" fmla="*/ 2891 h 3646379"/>
                <a:gd name="connsiteX6" fmla="*/ 1565324 w 5459990"/>
                <a:gd name="connsiteY6" fmla="*/ 36757 h 3646379"/>
                <a:gd name="connsiteX7" fmla="*/ 2149524 w 5459990"/>
                <a:gd name="connsiteY7" fmla="*/ 129891 h 3646379"/>
                <a:gd name="connsiteX8" fmla="*/ 2513590 w 5459990"/>
                <a:gd name="connsiteY8" fmla="*/ 307691 h 3646379"/>
                <a:gd name="connsiteX9" fmla="*/ 2877657 w 5459990"/>
                <a:gd name="connsiteY9" fmla="*/ 612491 h 3646379"/>
                <a:gd name="connsiteX10" fmla="*/ 3063924 w 5459990"/>
                <a:gd name="connsiteY10" fmla="*/ 1086624 h 3646379"/>
                <a:gd name="connsiteX11" fmla="*/ 3165524 w 5459990"/>
                <a:gd name="connsiteY11" fmla="*/ 1518424 h 3646379"/>
                <a:gd name="connsiteX12" fmla="*/ 3182457 w 5459990"/>
                <a:gd name="connsiteY12" fmla="*/ 2136491 h 3646379"/>
                <a:gd name="connsiteX13" fmla="*/ 3224790 w 5459990"/>
                <a:gd name="connsiteY13" fmla="*/ 2475157 h 3646379"/>
                <a:gd name="connsiteX14" fmla="*/ 3345440 w 5459990"/>
                <a:gd name="connsiteY14" fmla="*/ 2818057 h 3646379"/>
                <a:gd name="connsiteX15" fmla="*/ 3453390 w 5459990"/>
                <a:gd name="connsiteY15" fmla="*/ 3042424 h 3646379"/>
                <a:gd name="connsiteX16" fmla="*/ 3631190 w 5459990"/>
                <a:gd name="connsiteY16" fmla="*/ 3262557 h 3646379"/>
                <a:gd name="connsiteX17" fmla="*/ 3927524 w 5459990"/>
                <a:gd name="connsiteY17" fmla="*/ 3508091 h 3646379"/>
                <a:gd name="connsiteX18" fmla="*/ 4266190 w 5459990"/>
                <a:gd name="connsiteY18" fmla="*/ 3575824 h 3646379"/>
                <a:gd name="connsiteX19" fmla="*/ 4784774 w 5459990"/>
                <a:gd name="connsiteY19" fmla="*/ 3453057 h 3646379"/>
                <a:gd name="connsiteX20" fmla="*/ 4973157 w 5459990"/>
                <a:gd name="connsiteY20" fmla="*/ 3338757 h 3646379"/>
                <a:gd name="connsiteX21" fmla="*/ 5114974 w 5459990"/>
                <a:gd name="connsiteY21" fmla="*/ 3207524 h 3646379"/>
                <a:gd name="connsiteX22" fmla="*/ 5239857 w 5459990"/>
                <a:gd name="connsiteY22" fmla="*/ 3042424 h 3646379"/>
                <a:gd name="connsiteX23" fmla="*/ 5324524 w 5459990"/>
                <a:gd name="connsiteY23" fmla="*/ 2712224 h 3646379"/>
                <a:gd name="connsiteX24" fmla="*/ 5324524 w 5459990"/>
                <a:gd name="connsiteY24" fmla="*/ 2271957 h 3646379"/>
                <a:gd name="connsiteX0" fmla="*/ 5308600 w 5308600"/>
                <a:gd name="connsiteY0" fmla="*/ 3628741 h 3646379"/>
                <a:gd name="connsiteX1" fmla="*/ 2065866 w 5308600"/>
                <a:gd name="connsiteY1" fmla="*/ 3626622 h 3646379"/>
                <a:gd name="connsiteX2" fmla="*/ 0 w 5308600"/>
                <a:gd name="connsiteY2" fmla="*/ 3616041 h 3646379"/>
                <a:gd name="connsiteX3" fmla="*/ 6350 w 5308600"/>
                <a:gd name="connsiteY3" fmla="*/ 206091 h 3646379"/>
                <a:gd name="connsiteX4" fmla="*/ 338667 w 5308600"/>
                <a:gd name="connsiteY4" fmla="*/ 104491 h 3646379"/>
                <a:gd name="connsiteX5" fmla="*/ 863600 w 5308600"/>
                <a:gd name="connsiteY5" fmla="*/ 2891 h 3646379"/>
                <a:gd name="connsiteX6" fmla="*/ 1413934 w 5308600"/>
                <a:gd name="connsiteY6" fmla="*/ 36757 h 3646379"/>
                <a:gd name="connsiteX7" fmla="*/ 1998134 w 5308600"/>
                <a:gd name="connsiteY7" fmla="*/ 129891 h 3646379"/>
                <a:gd name="connsiteX8" fmla="*/ 2362200 w 5308600"/>
                <a:gd name="connsiteY8" fmla="*/ 307691 h 3646379"/>
                <a:gd name="connsiteX9" fmla="*/ 2726267 w 5308600"/>
                <a:gd name="connsiteY9" fmla="*/ 612491 h 3646379"/>
                <a:gd name="connsiteX10" fmla="*/ 2912534 w 5308600"/>
                <a:gd name="connsiteY10" fmla="*/ 1086624 h 3646379"/>
                <a:gd name="connsiteX11" fmla="*/ 3014134 w 5308600"/>
                <a:gd name="connsiteY11" fmla="*/ 1518424 h 3646379"/>
                <a:gd name="connsiteX12" fmla="*/ 3031067 w 5308600"/>
                <a:gd name="connsiteY12" fmla="*/ 2136491 h 3646379"/>
                <a:gd name="connsiteX13" fmla="*/ 3073400 w 5308600"/>
                <a:gd name="connsiteY13" fmla="*/ 2475157 h 3646379"/>
                <a:gd name="connsiteX14" fmla="*/ 3194050 w 5308600"/>
                <a:gd name="connsiteY14" fmla="*/ 2818057 h 3646379"/>
                <a:gd name="connsiteX15" fmla="*/ 3302000 w 5308600"/>
                <a:gd name="connsiteY15" fmla="*/ 3042424 h 3646379"/>
                <a:gd name="connsiteX16" fmla="*/ 3479800 w 5308600"/>
                <a:gd name="connsiteY16" fmla="*/ 3262557 h 3646379"/>
                <a:gd name="connsiteX17" fmla="*/ 3776134 w 5308600"/>
                <a:gd name="connsiteY17" fmla="*/ 3508091 h 3646379"/>
                <a:gd name="connsiteX18" fmla="*/ 4114800 w 5308600"/>
                <a:gd name="connsiteY18" fmla="*/ 3575824 h 3646379"/>
                <a:gd name="connsiteX19" fmla="*/ 4633384 w 5308600"/>
                <a:gd name="connsiteY19" fmla="*/ 3453057 h 3646379"/>
                <a:gd name="connsiteX20" fmla="*/ 4821767 w 5308600"/>
                <a:gd name="connsiteY20" fmla="*/ 3338757 h 3646379"/>
                <a:gd name="connsiteX21" fmla="*/ 4963584 w 5308600"/>
                <a:gd name="connsiteY21" fmla="*/ 3207524 h 3646379"/>
                <a:gd name="connsiteX22" fmla="*/ 5088467 w 5308600"/>
                <a:gd name="connsiteY22" fmla="*/ 3042424 h 3646379"/>
                <a:gd name="connsiteX23" fmla="*/ 5173134 w 5308600"/>
                <a:gd name="connsiteY23" fmla="*/ 2712224 h 3646379"/>
                <a:gd name="connsiteX24" fmla="*/ 5173134 w 5308600"/>
                <a:gd name="connsiteY24" fmla="*/ 2271957 h 3646379"/>
                <a:gd name="connsiteX0" fmla="*/ 5308600 w 5308600"/>
                <a:gd name="connsiteY0" fmla="*/ 3628741 h 3628741"/>
                <a:gd name="connsiteX1" fmla="*/ 2065866 w 5308600"/>
                <a:gd name="connsiteY1" fmla="*/ 3626622 h 3628741"/>
                <a:gd name="connsiteX2" fmla="*/ 0 w 5308600"/>
                <a:gd name="connsiteY2" fmla="*/ 3616041 h 3628741"/>
                <a:gd name="connsiteX3" fmla="*/ 6350 w 5308600"/>
                <a:gd name="connsiteY3" fmla="*/ 206091 h 3628741"/>
                <a:gd name="connsiteX4" fmla="*/ 338667 w 5308600"/>
                <a:gd name="connsiteY4" fmla="*/ 104491 h 3628741"/>
                <a:gd name="connsiteX5" fmla="*/ 863600 w 5308600"/>
                <a:gd name="connsiteY5" fmla="*/ 2891 h 3628741"/>
                <a:gd name="connsiteX6" fmla="*/ 1413934 w 5308600"/>
                <a:gd name="connsiteY6" fmla="*/ 36757 h 3628741"/>
                <a:gd name="connsiteX7" fmla="*/ 1998134 w 5308600"/>
                <a:gd name="connsiteY7" fmla="*/ 129891 h 3628741"/>
                <a:gd name="connsiteX8" fmla="*/ 2362200 w 5308600"/>
                <a:gd name="connsiteY8" fmla="*/ 307691 h 3628741"/>
                <a:gd name="connsiteX9" fmla="*/ 2726267 w 5308600"/>
                <a:gd name="connsiteY9" fmla="*/ 612491 h 3628741"/>
                <a:gd name="connsiteX10" fmla="*/ 2912534 w 5308600"/>
                <a:gd name="connsiteY10" fmla="*/ 1086624 h 3628741"/>
                <a:gd name="connsiteX11" fmla="*/ 3014134 w 5308600"/>
                <a:gd name="connsiteY11" fmla="*/ 1518424 h 3628741"/>
                <a:gd name="connsiteX12" fmla="*/ 3031067 w 5308600"/>
                <a:gd name="connsiteY12" fmla="*/ 2136491 h 3628741"/>
                <a:gd name="connsiteX13" fmla="*/ 3073400 w 5308600"/>
                <a:gd name="connsiteY13" fmla="*/ 2475157 h 3628741"/>
                <a:gd name="connsiteX14" fmla="*/ 3194050 w 5308600"/>
                <a:gd name="connsiteY14" fmla="*/ 2818057 h 3628741"/>
                <a:gd name="connsiteX15" fmla="*/ 3302000 w 5308600"/>
                <a:gd name="connsiteY15" fmla="*/ 3042424 h 3628741"/>
                <a:gd name="connsiteX16" fmla="*/ 3479800 w 5308600"/>
                <a:gd name="connsiteY16" fmla="*/ 3262557 h 3628741"/>
                <a:gd name="connsiteX17" fmla="*/ 3776134 w 5308600"/>
                <a:gd name="connsiteY17" fmla="*/ 3508091 h 3628741"/>
                <a:gd name="connsiteX18" fmla="*/ 4114800 w 5308600"/>
                <a:gd name="connsiteY18" fmla="*/ 3575824 h 3628741"/>
                <a:gd name="connsiteX19" fmla="*/ 4633384 w 5308600"/>
                <a:gd name="connsiteY19" fmla="*/ 3453057 h 3628741"/>
                <a:gd name="connsiteX20" fmla="*/ 4821767 w 5308600"/>
                <a:gd name="connsiteY20" fmla="*/ 3338757 h 3628741"/>
                <a:gd name="connsiteX21" fmla="*/ 4963584 w 5308600"/>
                <a:gd name="connsiteY21" fmla="*/ 3207524 h 3628741"/>
                <a:gd name="connsiteX22" fmla="*/ 5088467 w 5308600"/>
                <a:gd name="connsiteY22" fmla="*/ 3042424 h 3628741"/>
                <a:gd name="connsiteX23" fmla="*/ 5173134 w 5308600"/>
                <a:gd name="connsiteY23" fmla="*/ 2712224 h 3628741"/>
                <a:gd name="connsiteX24" fmla="*/ 5173134 w 5308600"/>
                <a:gd name="connsiteY24" fmla="*/ 2271957 h 3628741"/>
                <a:gd name="connsiteX0" fmla="*/ 5308600 w 5308600"/>
                <a:gd name="connsiteY0" fmla="*/ 3628741 h 3628741"/>
                <a:gd name="connsiteX1" fmla="*/ 5291666 w 5308600"/>
                <a:gd name="connsiteY1" fmla="*/ 3613922 h 3628741"/>
                <a:gd name="connsiteX2" fmla="*/ 2065866 w 5308600"/>
                <a:gd name="connsiteY2" fmla="*/ 3626622 h 3628741"/>
                <a:gd name="connsiteX3" fmla="*/ 0 w 5308600"/>
                <a:gd name="connsiteY3" fmla="*/ 3616041 h 3628741"/>
                <a:gd name="connsiteX4" fmla="*/ 6350 w 5308600"/>
                <a:gd name="connsiteY4" fmla="*/ 206091 h 3628741"/>
                <a:gd name="connsiteX5" fmla="*/ 338667 w 5308600"/>
                <a:gd name="connsiteY5" fmla="*/ 104491 h 3628741"/>
                <a:gd name="connsiteX6" fmla="*/ 863600 w 5308600"/>
                <a:gd name="connsiteY6" fmla="*/ 2891 h 3628741"/>
                <a:gd name="connsiteX7" fmla="*/ 1413934 w 5308600"/>
                <a:gd name="connsiteY7" fmla="*/ 36757 h 3628741"/>
                <a:gd name="connsiteX8" fmla="*/ 1998134 w 5308600"/>
                <a:gd name="connsiteY8" fmla="*/ 129891 h 3628741"/>
                <a:gd name="connsiteX9" fmla="*/ 2362200 w 5308600"/>
                <a:gd name="connsiteY9" fmla="*/ 307691 h 3628741"/>
                <a:gd name="connsiteX10" fmla="*/ 2726267 w 5308600"/>
                <a:gd name="connsiteY10" fmla="*/ 612491 h 3628741"/>
                <a:gd name="connsiteX11" fmla="*/ 2912534 w 5308600"/>
                <a:gd name="connsiteY11" fmla="*/ 1086624 h 3628741"/>
                <a:gd name="connsiteX12" fmla="*/ 3014134 w 5308600"/>
                <a:gd name="connsiteY12" fmla="*/ 1518424 h 3628741"/>
                <a:gd name="connsiteX13" fmla="*/ 3031067 w 5308600"/>
                <a:gd name="connsiteY13" fmla="*/ 2136491 h 3628741"/>
                <a:gd name="connsiteX14" fmla="*/ 3073400 w 5308600"/>
                <a:gd name="connsiteY14" fmla="*/ 2475157 h 3628741"/>
                <a:gd name="connsiteX15" fmla="*/ 3194050 w 5308600"/>
                <a:gd name="connsiteY15" fmla="*/ 2818057 h 3628741"/>
                <a:gd name="connsiteX16" fmla="*/ 3302000 w 5308600"/>
                <a:gd name="connsiteY16" fmla="*/ 3042424 h 3628741"/>
                <a:gd name="connsiteX17" fmla="*/ 3479800 w 5308600"/>
                <a:gd name="connsiteY17" fmla="*/ 3262557 h 3628741"/>
                <a:gd name="connsiteX18" fmla="*/ 3776134 w 5308600"/>
                <a:gd name="connsiteY18" fmla="*/ 3508091 h 3628741"/>
                <a:gd name="connsiteX19" fmla="*/ 4114800 w 5308600"/>
                <a:gd name="connsiteY19" fmla="*/ 3575824 h 3628741"/>
                <a:gd name="connsiteX20" fmla="*/ 4633384 w 5308600"/>
                <a:gd name="connsiteY20" fmla="*/ 3453057 h 3628741"/>
                <a:gd name="connsiteX21" fmla="*/ 4821767 w 5308600"/>
                <a:gd name="connsiteY21" fmla="*/ 3338757 h 3628741"/>
                <a:gd name="connsiteX22" fmla="*/ 4963584 w 5308600"/>
                <a:gd name="connsiteY22" fmla="*/ 3207524 h 3628741"/>
                <a:gd name="connsiteX23" fmla="*/ 5088467 w 5308600"/>
                <a:gd name="connsiteY23" fmla="*/ 3042424 h 3628741"/>
                <a:gd name="connsiteX24" fmla="*/ 5173134 w 5308600"/>
                <a:gd name="connsiteY24" fmla="*/ 2712224 h 3628741"/>
                <a:gd name="connsiteX25" fmla="*/ 5173134 w 5308600"/>
                <a:gd name="connsiteY25" fmla="*/ 2271957 h 3628741"/>
                <a:gd name="connsiteX0" fmla="*/ 5308600 w 5308600"/>
                <a:gd name="connsiteY0" fmla="*/ 3628741 h 3628741"/>
                <a:gd name="connsiteX1" fmla="*/ 5291666 w 5308600"/>
                <a:gd name="connsiteY1" fmla="*/ 3340872 h 3628741"/>
                <a:gd name="connsiteX2" fmla="*/ 2065866 w 5308600"/>
                <a:gd name="connsiteY2" fmla="*/ 3626622 h 3628741"/>
                <a:gd name="connsiteX3" fmla="*/ 0 w 5308600"/>
                <a:gd name="connsiteY3" fmla="*/ 3616041 h 3628741"/>
                <a:gd name="connsiteX4" fmla="*/ 6350 w 5308600"/>
                <a:gd name="connsiteY4" fmla="*/ 206091 h 3628741"/>
                <a:gd name="connsiteX5" fmla="*/ 338667 w 5308600"/>
                <a:gd name="connsiteY5" fmla="*/ 104491 h 3628741"/>
                <a:gd name="connsiteX6" fmla="*/ 863600 w 5308600"/>
                <a:gd name="connsiteY6" fmla="*/ 2891 h 3628741"/>
                <a:gd name="connsiteX7" fmla="*/ 1413934 w 5308600"/>
                <a:gd name="connsiteY7" fmla="*/ 36757 h 3628741"/>
                <a:gd name="connsiteX8" fmla="*/ 1998134 w 5308600"/>
                <a:gd name="connsiteY8" fmla="*/ 129891 h 3628741"/>
                <a:gd name="connsiteX9" fmla="*/ 2362200 w 5308600"/>
                <a:gd name="connsiteY9" fmla="*/ 307691 h 3628741"/>
                <a:gd name="connsiteX10" fmla="*/ 2726267 w 5308600"/>
                <a:gd name="connsiteY10" fmla="*/ 612491 h 3628741"/>
                <a:gd name="connsiteX11" fmla="*/ 2912534 w 5308600"/>
                <a:gd name="connsiteY11" fmla="*/ 1086624 h 3628741"/>
                <a:gd name="connsiteX12" fmla="*/ 3014134 w 5308600"/>
                <a:gd name="connsiteY12" fmla="*/ 1518424 h 3628741"/>
                <a:gd name="connsiteX13" fmla="*/ 3031067 w 5308600"/>
                <a:gd name="connsiteY13" fmla="*/ 2136491 h 3628741"/>
                <a:gd name="connsiteX14" fmla="*/ 3073400 w 5308600"/>
                <a:gd name="connsiteY14" fmla="*/ 2475157 h 3628741"/>
                <a:gd name="connsiteX15" fmla="*/ 3194050 w 5308600"/>
                <a:gd name="connsiteY15" fmla="*/ 2818057 h 3628741"/>
                <a:gd name="connsiteX16" fmla="*/ 3302000 w 5308600"/>
                <a:gd name="connsiteY16" fmla="*/ 3042424 h 3628741"/>
                <a:gd name="connsiteX17" fmla="*/ 3479800 w 5308600"/>
                <a:gd name="connsiteY17" fmla="*/ 3262557 h 3628741"/>
                <a:gd name="connsiteX18" fmla="*/ 3776134 w 5308600"/>
                <a:gd name="connsiteY18" fmla="*/ 3508091 h 3628741"/>
                <a:gd name="connsiteX19" fmla="*/ 4114800 w 5308600"/>
                <a:gd name="connsiteY19" fmla="*/ 3575824 h 3628741"/>
                <a:gd name="connsiteX20" fmla="*/ 4633384 w 5308600"/>
                <a:gd name="connsiteY20" fmla="*/ 3453057 h 3628741"/>
                <a:gd name="connsiteX21" fmla="*/ 4821767 w 5308600"/>
                <a:gd name="connsiteY21" fmla="*/ 3338757 h 3628741"/>
                <a:gd name="connsiteX22" fmla="*/ 4963584 w 5308600"/>
                <a:gd name="connsiteY22" fmla="*/ 3207524 h 3628741"/>
                <a:gd name="connsiteX23" fmla="*/ 5088467 w 5308600"/>
                <a:gd name="connsiteY23" fmla="*/ 3042424 h 3628741"/>
                <a:gd name="connsiteX24" fmla="*/ 5173134 w 5308600"/>
                <a:gd name="connsiteY24" fmla="*/ 2712224 h 3628741"/>
                <a:gd name="connsiteX25" fmla="*/ 5173134 w 5308600"/>
                <a:gd name="connsiteY25" fmla="*/ 2271957 h 3628741"/>
                <a:gd name="connsiteX0" fmla="*/ 5314950 w 5314950"/>
                <a:gd name="connsiteY0" fmla="*/ 2809591 h 3626622"/>
                <a:gd name="connsiteX1" fmla="*/ 5291666 w 5314950"/>
                <a:gd name="connsiteY1" fmla="*/ 3340872 h 3626622"/>
                <a:gd name="connsiteX2" fmla="*/ 2065866 w 5314950"/>
                <a:gd name="connsiteY2" fmla="*/ 3626622 h 3626622"/>
                <a:gd name="connsiteX3" fmla="*/ 0 w 5314950"/>
                <a:gd name="connsiteY3" fmla="*/ 3616041 h 3626622"/>
                <a:gd name="connsiteX4" fmla="*/ 6350 w 5314950"/>
                <a:gd name="connsiteY4" fmla="*/ 206091 h 3626622"/>
                <a:gd name="connsiteX5" fmla="*/ 338667 w 5314950"/>
                <a:gd name="connsiteY5" fmla="*/ 104491 h 3626622"/>
                <a:gd name="connsiteX6" fmla="*/ 863600 w 5314950"/>
                <a:gd name="connsiteY6" fmla="*/ 2891 h 3626622"/>
                <a:gd name="connsiteX7" fmla="*/ 1413934 w 5314950"/>
                <a:gd name="connsiteY7" fmla="*/ 36757 h 3626622"/>
                <a:gd name="connsiteX8" fmla="*/ 1998134 w 5314950"/>
                <a:gd name="connsiteY8" fmla="*/ 129891 h 3626622"/>
                <a:gd name="connsiteX9" fmla="*/ 2362200 w 5314950"/>
                <a:gd name="connsiteY9" fmla="*/ 307691 h 3626622"/>
                <a:gd name="connsiteX10" fmla="*/ 2726267 w 5314950"/>
                <a:gd name="connsiteY10" fmla="*/ 612491 h 3626622"/>
                <a:gd name="connsiteX11" fmla="*/ 2912534 w 5314950"/>
                <a:gd name="connsiteY11" fmla="*/ 1086624 h 3626622"/>
                <a:gd name="connsiteX12" fmla="*/ 3014134 w 5314950"/>
                <a:gd name="connsiteY12" fmla="*/ 1518424 h 3626622"/>
                <a:gd name="connsiteX13" fmla="*/ 3031067 w 5314950"/>
                <a:gd name="connsiteY13" fmla="*/ 2136491 h 3626622"/>
                <a:gd name="connsiteX14" fmla="*/ 3073400 w 5314950"/>
                <a:gd name="connsiteY14" fmla="*/ 2475157 h 3626622"/>
                <a:gd name="connsiteX15" fmla="*/ 3194050 w 5314950"/>
                <a:gd name="connsiteY15" fmla="*/ 2818057 h 3626622"/>
                <a:gd name="connsiteX16" fmla="*/ 3302000 w 5314950"/>
                <a:gd name="connsiteY16" fmla="*/ 3042424 h 3626622"/>
                <a:gd name="connsiteX17" fmla="*/ 3479800 w 5314950"/>
                <a:gd name="connsiteY17" fmla="*/ 3262557 h 3626622"/>
                <a:gd name="connsiteX18" fmla="*/ 3776134 w 5314950"/>
                <a:gd name="connsiteY18" fmla="*/ 3508091 h 3626622"/>
                <a:gd name="connsiteX19" fmla="*/ 4114800 w 5314950"/>
                <a:gd name="connsiteY19" fmla="*/ 3575824 h 3626622"/>
                <a:gd name="connsiteX20" fmla="*/ 4633384 w 5314950"/>
                <a:gd name="connsiteY20" fmla="*/ 3453057 h 3626622"/>
                <a:gd name="connsiteX21" fmla="*/ 4821767 w 5314950"/>
                <a:gd name="connsiteY21" fmla="*/ 3338757 h 3626622"/>
                <a:gd name="connsiteX22" fmla="*/ 4963584 w 5314950"/>
                <a:gd name="connsiteY22" fmla="*/ 3207524 h 3626622"/>
                <a:gd name="connsiteX23" fmla="*/ 5088467 w 5314950"/>
                <a:gd name="connsiteY23" fmla="*/ 3042424 h 3626622"/>
                <a:gd name="connsiteX24" fmla="*/ 5173134 w 5314950"/>
                <a:gd name="connsiteY24" fmla="*/ 2712224 h 3626622"/>
                <a:gd name="connsiteX25" fmla="*/ 5173134 w 5314950"/>
                <a:gd name="connsiteY25" fmla="*/ 2271957 h 3626622"/>
                <a:gd name="connsiteX0" fmla="*/ 5314950 w 5317066"/>
                <a:gd name="connsiteY0" fmla="*/ 2809591 h 3626622"/>
                <a:gd name="connsiteX1" fmla="*/ 5317066 w 5317066"/>
                <a:gd name="connsiteY1" fmla="*/ 3626622 h 3626622"/>
                <a:gd name="connsiteX2" fmla="*/ 2065866 w 5317066"/>
                <a:gd name="connsiteY2" fmla="*/ 3626622 h 3626622"/>
                <a:gd name="connsiteX3" fmla="*/ 0 w 5317066"/>
                <a:gd name="connsiteY3" fmla="*/ 3616041 h 3626622"/>
                <a:gd name="connsiteX4" fmla="*/ 6350 w 5317066"/>
                <a:gd name="connsiteY4" fmla="*/ 206091 h 3626622"/>
                <a:gd name="connsiteX5" fmla="*/ 338667 w 5317066"/>
                <a:gd name="connsiteY5" fmla="*/ 104491 h 3626622"/>
                <a:gd name="connsiteX6" fmla="*/ 863600 w 5317066"/>
                <a:gd name="connsiteY6" fmla="*/ 2891 h 3626622"/>
                <a:gd name="connsiteX7" fmla="*/ 1413934 w 5317066"/>
                <a:gd name="connsiteY7" fmla="*/ 36757 h 3626622"/>
                <a:gd name="connsiteX8" fmla="*/ 1998134 w 5317066"/>
                <a:gd name="connsiteY8" fmla="*/ 129891 h 3626622"/>
                <a:gd name="connsiteX9" fmla="*/ 2362200 w 5317066"/>
                <a:gd name="connsiteY9" fmla="*/ 307691 h 3626622"/>
                <a:gd name="connsiteX10" fmla="*/ 2726267 w 5317066"/>
                <a:gd name="connsiteY10" fmla="*/ 612491 h 3626622"/>
                <a:gd name="connsiteX11" fmla="*/ 2912534 w 5317066"/>
                <a:gd name="connsiteY11" fmla="*/ 1086624 h 3626622"/>
                <a:gd name="connsiteX12" fmla="*/ 3014134 w 5317066"/>
                <a:gd name="connsiteY12" fmla="*/ 1518424 h 3626622"/>
                <a:gd name="connsiteX13" fmla="*/ 3031067 w 5317066"/>
                <a:gd name="connsiteY13" fmla="*/ 2136491 h 3626622"/>
                <a:gd name="connsiteX14" fmla="*/ 3073400 w 5317066"/>
                <a:gd name="connsiteY14" fmla="*/ 2475157 h 3626622"/>
                <a:gd name="connsiteX15" fmla="*/ 3194050 w 5317066"/>
                <a:gd name="connsiteY15" fmla="*/ 2818057 h 3626622"/>
                <a:gd name="connsiteX16" fmla="*/ 3302000 w 5317066"/>
                <a:gd name="connsiteY16" fmla="*/ 3042424 h 3626622"/>
                <a:gd name="connsiteX17" fmla="*/ 3479800 w 5317066"/>
                <a:gd name="connsiteY17" fmla="*/ 3262557 h 3626622"/>
                <a:gd name="connsiteX18" fmla="*/ 3776134 w 5317066"/>
                <a:gd name="connsiteY18" fmla="*/ 3508091 h 3626622"/>
                <a:gd name="connsiteX19" fmla="*/ 4114800 w 5317066"/>
                <a:gd name="connsiteY19" fmla="*/ 3575824 h 3626622"/>
                <a:gd name="connsiteX20" fmla="*/ 4633384 w 5317066"/>
                <a:gd name="connsiteY20" fmla="*/ 3453057 h 3626622"/>
                <a:gd name="connsiteX21" fmla="*/ 4821767 w 5317066"/>
                <a:gd name="connsiteY21" fmla="*/ 3338757 h 3626622"/>
                <a:gd name="connsiteX22" fmla="*/ 4963584 w 5317066"/>
                <a:gd name="connsiteY22" fmla="*/ 3207524 h 3626622"/>
                <a:gd name="connsiteX23" fmla="*/ 5088467 w 5317066"/>
                <a:gd name="connsiteY23" fmla="*/ 3042424 h 3626622"/>
                <a:gd name="connsiteX24" fmla="*/ 5173134 w 5317066"/>
                <a:gd name="connsiteY24" fmla="*/ 2712224 h 3626622"/>
                <a:gd name="connsiteX25" fmla="*/ 5173134 w 5317066"/>
                <a:gd name="connsiteY25" fmla="*/ 2271957 h 3626622"/>
                <a:gd name="connsiteX0" fmla="*/ 5302250 w 5317066"/>
                <a:gd name="connsiteY0" fmla="*/ 2269841 h 3626622"/>
                <a:gd name="connsiteX1" fmla="*/ 5317066 w 5317066"/>
                <a:gd name="connsiteY1" fmla="*/ 3626622 h 3626622"/>
                <a:gd name="connsiteX2" fmla="*/ 2065866 w 5317066"/>
                <a:gd name="connsiteY2" fmla="*/ 3626622 h 3626622"/>
                <a:gd name="connsiteX3" fmla="*/ 0 w 5317066"/>
                <a:gd name="connsiteY3" fmla="*/ 3616041 h 3626622"/>
                <a:gd name="connsiteX4" fmla="*/ 6350 w 5317066"/>
                <a:gd name="connsiteY4" fmla="*/ 206091 h 3626622"/>
                <a:gd name="connsiteX5" fmla="*/ 338667 w 5317066"/>
                <a:gd name="connsiteY5" fmla="*/ 104491 h 3626622"/>
                <a:gd name="connsiteX6" fmla="*/ 863600 w 5317066"/>
                <a:gd name="connsiteY6" fmla="*/ 2891 h 3626622"/>
                <a:gd name="connsiteX7" fmla="*/ 1413934 w 5317066"/>
                <a:gd name="connsiteY7" fmla="*/ 36757 h 3626622"/>
                <a:gd name="connsiteX8" fmla="*/ 1998134 w 5317066"/>
                <a:gd name="connsiteY8" fmla="*/ 129891 h 3626622"/>
                <a:gd name="connsiteX9" fmla="*/ 2362200 w 5317066"/>
                <a:gd name="connsiteY9" fmla="*/ 307691 h 3626622"/>
                <a:gd name="connsiteX10" fmla="*/ 2726267 w 5317066"/>
                <a:gd name="connsiteY10" fmla="*/ 612491 h 3626622"/>
                <a:gd name="connsiteX11" fmla="*/ 2912534 w 5317066"/>
                <a:gd name="connsiteY11" fmla="*/ 1086624 h 3626622"/>
                <a:gd name="connsiteX12" fmla="*/ 3014134 w 5317066"/>
                <a:gd name="connsiteY12" fmla="*/ 1518424 h 3626622"/>
                <a:gd name="connsiteX13" fmla="*/ 3031067 w 5317066"/>
                <a:gd name="connsiteY13" fmla="*/ 2136491 h 3626622"/>
                <a:gd name="connsiteX14" fmla="*/ 3073400 w 5317066"/>
                <a:gd name="connsiteY14" fmla="*/ 2475157 h 3626622"/>
                <a:gd name="connsiteX15" fmla="*/ 3194050 w 5317066"/>
                <a:gd name="connsiteY15" fmla="*/ 2818057 h 3626622"/>
                <a:gd name="connsiteX16" fmla="*/ 3302000 w 5317066"/>
                <a:gd name="connsiteY16" fmla="*/ 3042424 h 3626622"/>
                <a:gd name="connsiteX17" fmla="*/ 3479800 w 5317066"/>
                <a:gd name="connsiteY17" fmla="*/ 3262557 h 3626622"/>
                <a:gd name="connsiteX18" fmla="*/ 3776134 w 5317066"/>
                <a:gd name="connsiteY18" fmla="*/ 3508091 h 3626622"/>
                <a:gd name="connsiteX19" fmla="*/ 4114800 w 5317066"/>
                <a:gd name="connsiteY19" fmla="*/ 3575824 h 3626622"/>
                <a:gd name="connsiteX20" fmla="*/ 4633384 w 5317066"/>
                <a:gd name="connsiteY20" fmla="*/ 3453057 h 3626622"/>
                <a:gd name="connsiteX21" fmla="*/ 4821767 w 5317066"/>
                <a:gd name="connsiteY21" fmla="*/ 3338757 h 3626622"/>
                <a:gd name="connsiteX22" fmla="*/ 4963584 w 5317066"/>
                <a:gd name="connsiteY22" fmla="*/ 3207524 h 3626622"/>
                <a:gd name="connsiteX23" fmla="*/ 5088467 w 5317066"/>
                <a:gd name="connsiteY23" fmla="*/ 3042424 h 3626622"/>
                <a:gd name="connsiteX24" fmla="*/ 5173134 w 5317066"/>
                <a:gd name="connsiteY24" fmla="*/ 2712224 h 3626622"/>
                <a:gd name="connsiteX25" fmla="*/ 5173134 w 5317066"/>
                <a:gd name="connsiteY25" fmla="*/ 2271957 h 3626622"/>
                <a:gd name="connsiteX0" fmla="*/ 5317066 w 5317066"/>
                <a:gd name="connsiteY0" fmla="*/ 3626622 h 3626622"/>
                <a:gd name="connsiteX1" fmla="*/ 2065866 w 5317066"/>
                <a:gd name="connsiteY1" fmla="*/ 3626622 h 3626622"/>
                <a:gd name="connsiteX2" fmla="*/ 0 w 5317066"/>
                <a:gd name="connsiteY2" fmla="*/ 3616041 h 3626622"/>
                <a:gd name="connsiteX3" fmla="*/ 6350 w 5317066"/>
                <a:gd name="connsiteY3" fmla="*/ 206091 h 3626622"/>
                <a:gd name="connsiteX4" fmla="*/ 338667 w 5317066"/>
                <a:gd name="connsiteY4" fmla="*/ 104491 h 3626622"/>
                <a:gd name="connsiteX5" fmla="*/ 863600 w 5317066"/>
                <a:gd name="connsiteY5" fmla="*/ 2891 h 3626622"/>
                <a:gd name="connsiteX6" fmla="*/ 1413934 w 5317066"/>
                <a:gd name="connsiteY6" fmla="*/ 36757 h 3626622"/>
                <a:gd name="connsiteX7" fmla="*/ 1998134 w 5317066"/>
                <a:gd name="connsiteY7" fmla="*/ 129891 h 3626622"/>
                <a:gd name="connsiteX8" fmla="*/ 2362200 w 5317066"/>
                <a:gd name="connsiteY8" fmla="*/ 307691 h 3626622"/>
                <a:gd name="connsiteX9" fmla="*/ 2726267 w 5317066"/>
                <a:gd name="connsiteY9" fmla="*/ 612491 h 3626622"/>
                <a:gd name="connsiteX10" fmla="*/ 2912534 w 5317066"/>
                <a:gd name="connsiteY10" fmla="*/ 1086624 h 3626622"/>
                <a:gd name="connsiteX11" fmla="*/ 3014134 w 5317066"/>
                <a:gd name="connsiteY11" fmla="*/ 1518424 h 3626622"/>
                <a:gd name="connsiteX12" fmla="*/ 3031067 w 5317066"/>
                <a:gd name="connsiteY12" fmla="*/ 2136491 h 3626622"/>
                <a:gd name="connsiteX13" fmla="*/ 3073400 w 5317066"/>
                <a:gd name="connsiteY13" fmla="*/ 2475157 h 3626622"/>
                <a:gd name="connsiteX14" fmla="*/ 3194050 w 5317066"/>
                <a:gd name="connsiteY14" fmla="*/ 2818057 h 3626622"/>
                <a:gd name="connsiteX15" fmla="*/ 3302000 w 5317066"/>
                <a:gd name="connsiteY15" fmla="*/ 3042424 h 3626622"/>
                <a:gd name="connsiteX16" fmla="*/ 3479800 w 5317066"/>
                <a:gd name="connsiteY16" fmla="*/ 3262557 h 3626622"/>
                <a:gd name="connsiteX17" fmla="*/ 3776134 w 5317066"/>
                <a:gd name="connsiteY17" fmla="*/ 3508091 h 3626622"/>
                <a:gd name="connsiteX18" fmla="*/ 4114800 w 5317066"/>
                <a:gd name="connsiteY18" fmla="*/ 3575824 h 3626622"/>
                <a:gd name="connsiteX19" fmla="*/ 4633384 w 5317066"/>
                <a:gd name="connsiteY19" fmla="*/ 3453057 h 3626622"/>
                <a:gd name="connsiteX20" fmla="*/ 4821767 w 5317066"/>
                <a:gd name="connsiteY20" fmla="*/ 3338757 h 3626622"/>
                <a:gd name="connsiteX21" fmla="*/ 4963584 w 5317066"/>
                <a:gd name="connsiteY21" fmla="*/ 3207524 h 3626622"/>
                <a:gd name="connsiteX22" fmla="*/ 5088467 w 5317066"/>
                <a:gd name="connsiteY22" fmla="*/ 3042424 h 3626622"/>
                <a:gd name="connsiteX23" fmla="*/ 5173134 w 5317066"/>
                <a:gd name="connsiteY23" fmla="*/ 2712224 h 3626622"/>
                <a:gd name="connsiteX24" fmla="*/ 5173134 w 5317066"/>
                <a:gd name="connsiteY24" fmla="*/ 2271957 h 3626622"/>
                <a:gd name="connsiteX0" fmla="*/ 5177366 w 5188241"/>
                <a:gd name="connsiteY0" fmla="*/ 3626622 h 3626622"/>
                <a:gd name="connsiteX1" fmla="*/ 2065866 w 5188241"/>
                <a:gd name="connsiteY1" fmla="*/ 3626622 h 3626622"/>
                <a:gd name="connsiteX2" fmla="*/ 0 w 5188241"/>
                <a:gd name="connsiteY2" fmla="*/ 3616041 h 3626622"/>
                <a:gd name="connsiteX3" fmla="*/ 6350 w 5188241"/>
                <a:gd name="connsiteY3" fmla="*/ 206091 h 3626622"/>
                <a:gd name="connsiteX4" fmla="*/ 338667 w 5188241"/>
                <a:gd name="connsiteY4" fmla="*/ 104491 h 3626622"/>
                <a:gd name="connsiteX5" fmla="*/ 863600 w 5188241"/>
                <a:gd name="connsiteY5" fmla="*/ 2891 h 3626622"/>
                <a:gd name="connsiteX6" fmla="*/ 1413934 w 5188241"/>
                <a:gd name="connsiteY6" fmla="*/ 36757 h 3626622"/>
                <a:gd name="connsiteX7" fmla="*/ 1998134 w 5188241"/>
                <a:gd name="connsiteY7" fmla="*/ 129891 h 3626622"/>
                <a:gd name="connsiteX8" fmla="*/ 2362200 w 5188241"/>
                <a:gd name="connsiteY8" fmla="*/ 307691 h 3626622"/>
                <a:gd name="connsiteX9" fmla="*/ 2726267 w 5188241"/>
                <a:gd name="connsiteY9" fmla="*/ 612491 h 3626622"/>
                <a:gd name="connsiteX10" fmla="*/ 2912534 w 5188241"/>
                <a:gd name="connsiteY10" fmla="*/ 1086624 h 3626622"/>
                <a:gd name="connsiteX11" fmla="*/ 3014134 w 5188241"/>
                <a:gd name="connsiteY11" fmla="*/ 1518424 h 3626622"/>
                <a:gd name="connsiteX12" fmla="*/ 3031067 w 5188241"/>
                <a:gd name="connsiteY12" fmla="*/ 2136491 h 3626622"/>
                <a:gd name="connsiteX13" fmla="*/ 3073400 w 5188241"/>
                <a:gd name="connsiteY13" fmla="*/ 2475157 h 3626622"/>
                <a:gd name="connsiteX14" fmla="*/ 3194050 w 5188241"/>
                <a:gd name="connsiteY14" fmla="*/ 2818057 h 3626622"/>
                <a:gd name="connsiteX15" fmla="*/ 3302000 w 5188241"/>
                <a:gd name="connsiteY15" fmla="*/ 3042424 h 3626622"/>
                <a:gd name="connsiteX16" fmla="*/ 3479800 w 5188241"/>
                <a:gd name="connsiteY16" fmla="*/ 3262557 h 3626622"/>
                <a:gd name="connsiteX17" fmla="*/ 3776134 w 5188241"/>
                <a:gd name="connsiteY17" fmla="*/ 3508091 h 3626622"/>
                <a:gd name="connsiteX18" fmla="*/ 4114800 w 5188241"/>
                <a:gd name="connsiteY18" fmla="*/ 3575824 h 3626622"/>
                <a:gd name="connsiteX19" fmla="*/ 4633384 w 5188241"/>
                <a:gd name="connsiteY19" fmla="*/ 3453057 h 3626622"/>
                <a:gd name="connsiteX20" fmla="*/ 4821767 w 5188241"/>
                <a:gd name="connsiteY20" fmla="*/ 3338757 h 3626622"/>
                <a:gd name="connsiteX21" fmla="*/ 4963584 w 5188241"/>
                <a:gd name="connsiteY21" fmla="*/ 3207524 h 3626622"/>
                <a:gd name="connsiteX22" fmla="*/ 5088467 w 5188241"/>
                <a:gd name="connsiteY22" fmla="*/ 3042424 h 3626622"/>
                <a:gd name="connsiteX23" fmla="*/ 5173134 w 5188241"/>
                <a:gd name="connsiteY23" fmla="*/ 2712224 h 3626622"/>
                <a:gd name="connsiteX24" fmla="*/ 5173134 w 5188241"/>
                <a:gd name="connsiteY24" fmla="*/ 2271957 h 3626622"/>
                <a:gd name="connsiteX0" fmla="*/ 5126566 w 5188241"/>
                <a:gd name="connsiteY0" fmla="*/ 3652022 h 3652022"/>
                <a:gd name="connsiteX1" fmla="*/ 2065866 w 5188241"/>
                <a:gd name="connsiteY1" fmla="*/ 3626622 h 3652022"/>
                <a:gd name="connsiteX2" fmla="*/ 0 w 5188241"/>
                <a:gd name="connsiteY2" fmla="*/ 3616041 h 3652022"/>
                <a:gd name="connsiteX3" fmla="*/ 6350 w 5188241"/>
                <a:gd name="connsiteY3" fmla="*/ 206091 h 3652022"/>
                <a:gd name="connsiteX4" fmla="*/ 338667 w 5188241"/>
                <a:gd name="connsiteY4" fmla="*/ 104491 h 3652022"/>
                <a:gd name="connsiteX5" fmla="*/ 863600 w 5188241"/>
                <a:gd name="connsiteY5" fmla="*/ 2891 h 3652022"/>
                <a:gd name="connsiteX6" fmla="*/ 1413934 w 5188241"/>
                <a:gd name="connsiteY6" fmla="*/ 36757 h 3652022"/>
                <a:gd name="connsiteX7" fmla="*/ 1998134 w 5188241"/>
                <a:gd name="connsiteY7" fmla="*/ 129891 h 3652022"/>
                <a:gd name="connsiteX8" fmla="*/ 2362200 w 5188241"/>
                <a:gd name="connsiteY8" fmla="*/ 307691 h 3652022"/>
                <a:gd name="connsiteX9" fmla="*/ 2726267 w 5188241"/>
                <a:gd name="connsiteY9" fmla="*/ 612491 h 3652022"/>
                <a:gd name="connsiteX10" fmla="*/ 2912534 w 5188241"/>
                <a:gd name="connsiteY10" fmla="*/ 1086624 h 3652022"/>
                <a:gd name="connsiteX11" fmla="*/ 3014134 w 5188241"/>
                <a:gd name="connsiteY11" fmla="*/ 1518424 h 3652022"/>
                <a:gd name="connsiteX12" fmla="*/ 3031067 w 5188241"/>
                <a:gd name="connsiteY12" fmla="*/ 2136491 h 3652022"/>
                <a:gd name="connsiteX13" fmla="*/ 3073400 w 5188241"/>
                <a:gd name="connsiteY13" fmla="*/ 2475157 h 3652022"/>
                <a:gd name="connsiteX14" fmla="*/ 3194050 w 5188241"/>
                <a:gd name="connsiteY14" fmla="*/ 2818057 h 3652022"/>
                <a:gd name="connsiteX15" fmla="*/ 3302000 w 5188241"/>
                <a:gd name="connsiteY15" fmla="*/ 3042424 h 3652022"/>
                <a:gd name="connsiteX16" fmla="*/ 3479800 w 5188241"/>
                <a:gd name="connsiteY16" fmla="*/ 3262557 h 3652022"/>
                <a:gd name="connsiteX17" fmla="*/ 3776134 w 5188241"/>
                <a:gd name="connsiteY17" fmla="*/ 3508091 h 3652022"/>
                <a:gd name="connsiteX18" fmla="*/ 4114800 w 5188241"/>
                <a:gd name="connsiteY18" fmla="*/ 3575824 h 3652022"/>
                <a:gd name="connsiteX19" fmla="*/ 4633384 w 5188241"/>
                <a:gd name="connsiteY19" fmla="*/ 3453057 h 3652022"/>
                <a:gd name="connsiteX20" fmla="*/ 4821767 w 5188241"/>
                <a:gd name="connsiteY20" fmla="*/ 3338757 h 3652022"/>
                <a:gd name="connsiteX21" fmla="*/ 4963584 w 5188241"/>
                <a:gd name="connsiteY21" fmla="*/ 3207524 h 3652022"/>
                <a:gd name="connsiteX22" fmla="*/ 5088467 w 5188241"/>
                <a:gd name="connsiteY22" fmla="*/ 3042424 h 3652022"/>
                <a:gd name="connsiteX23" fmla="*/ 5173134 w 5188241"/>
                <a:gd name="connsiteY23" fmla="*/ 2712224 h 3652022"/>
                <a:gd name="connsiteX24" fmla="*/ 5173134 w 5188241"/>
                <a:gd name="connsiteY24" fmla="*/ 2271957 h 3652022"/>
                <a:gd name="connsiteX0" fmla="*/ 4135966 w 5188241"/>
                <a:gd name="connsiteY0" fmla="*/ 3639322 h 3639322"/>
                <a:gd name="connsiteX1" fmla="*/ 2065866 w 5188241"/>
                <a:gd name="connsiteY1" fmla="*/ 3626622 h 3639322"/>
                <a:gd name="connsiteX2" fmla="*/ 0 w 5188241"/>
                <a:gd name="connsiteY2" fmla="*/ 3616041 h 3639322"/>
                <a:gd name="connsiteX3" fmla="*/ 6350 w 5188241"/>
                <a:gd name="connsiteY3" fmla="*/ 206091 h 3639322"/>
                <a:gd name="connsiteX4" fmla="*/ 338667 w 5188241"/>
                <a:gd name="connsiteY4" fmla="*/ 104491 h 3639322"/>
                <a:gd name="connsiteX5" fmla="*/ 863600 w 5188241"/>
                <a:gd name="connsiteY5" fmla="*/ 2891 h 3639322"/>
                <a:gd name="connsiteX6" fmla="*/ 1413934 w 5188241"/>
                <a:gd name="connsiteY6" fmla="*/ 36757 h 3639322"/>
                <a:gd name="connsiteX7" fmla="*/ 1998134 w 5188241"/>
                <a:gd name="connsiteY7" fmla="*/ 129891 h 3639322"/>
                <a:gd name="connsiteX8" fmla="*/ 2362200 w 5188241"/>
                <a:gd name="connsiteY8" fmla="*/ 307691 h 3639322"/>
                <a:gd name="connsiteX9" fmla="*/ 2726267 w 5188241"/>
                <a:gd name="connsiteY9" fmla="*/ 612491 h 3639322"/>
                <a:gd name="connsiteX10" fmla="*/ 2912534 w 5188241"/>
                <a:gd name="connsiteY10" fmla="*/ 1086624 h 3639322"/>
                <a:gd name="connsiteX11" fmla="*/ 3014134 w 5188241"/>
                <a:gd name="connsiteY11" fmla="*/ 1518424 h 3639322"/>
                <a:gd name="connsiteX12" fmla="*/ 3031067 w 5188241"/>
                <a:gd name="connsiteY12" fmla="*/ 2136491 h 3639322"/>
                <a:gd name="connsiteX13" fmla="*/ 3073400 w 5188241"/>
                <a:gd name="connsiteY13" fmla="*/ 2475157 h 3639322"/>
                <a:gd name="connsiteX14" fmla="*/ 3194050 w 5188241"/>
                <a:gd name="connsiteY14" fmla="*/ 2818057 h 3639322"/>
                <a:gd name="connsiteX15" fmla="*/ 3302000 w 5188241"/>
                <a:gd name="connsiteY15" fmla="*/ 3042424 h 3639322"/>
                <a:gd name="connsiteX16" fmla="*/ 3479800 w 5188241"/>
                <a:gd name="connsiteY16" fmla="*/ 3262557 h 3639322"/>
                <a:gd name="connsiteX17" fmla="*/ 3776134 w 5188241"/>
                <a:gd name="connsiteY17" fmla="*/ 3508091 h 3639322"/>
                <a:gd name="connsiteX18" fmla="*/ 4114800 w 5188241"/>
                <a:gd name="connsiteY18" fmla="*/ 3575824 h 3639322"/>
                <a:gd name="connsiteX19" fmla="*/ 4633384 w 5188241"/>
                <a:gd name="connsiteY19" fmla="*/ 3453057 h 3639322"/>
                <a:gd name="connsiteX20" fmla="*/ 4821767 w 5188241"/>
                <a:gd name="connsiteY20" fmla="*/ 3338757 h 3639322"/>
                <a:gd name="connsiteX21" fmla="*/ 4963584 w 5188241"/>
                <a:gd name="connsiteY21" fmla="*/ 3207524 h 3639322"/>
                <a:gd name="connsiteX22" fmla="*/ 5088467 w 5188241"/>
                <a:gd name="connsiteY22" fmla="*/ 3042424 h 3639322"/>
                <a:gd name="connsiteX23" fmla="*/ 5173134 w 5188241"/>
                <a:gd name="connsiteY23" fmla="*/ 2712224 h 3639322"/>
                <a:gd name="connsiteX24" fmla="*/ 5173134 w 5188241"/>
                <a:gd name="connsiteY24" fmla="*/ 2271957 h 3639322"/>
                <a:gd name="connsiteX0" fmla="*/ 5063066 w 5188241"/>
                <a:gd name="connsiteY0" fmla="*/ 3639322 h 3639322"/>
                <a:gd name="connsiteX1" fmla="*/ 2065866 w 5188241"/>
                <a:gd name="connsiteY1" fmla="*/ 3626622 h 3639322"/>
                <a:gd name="connsiteX2" fmla="*/ 0 w 5188241"/>
                <a:gd name="connsiteY2" fmla="*/ 3616041 h 3639322"/>
                <a:gd name="connsiteX3" fmla="*/ 6350 w 5188241"/>
                <a:gd name="connsiteY3" fmla="*/ 206091 h 3639322"/>
                <a:gd name="connsiteX4" fmla="*/ 338667 w 5188241"/>
                <a:gd name="connsiteY4" fmla="*/ 104491 h 3639322"/>
                <a:gd name="connsiteX5" fmla="*/ 863600 w 5188241"/>
                <a:gd name="connsiteY5" fmla="*/ 2891 h 3639322"/>
                <a:gd name="connsiteX6" fmla="*/ 1413934 w 5188241"/>
                <a:gd name="connsiteY6" fmla="*/ 36757 h 3639322"/>
                <a:gd name="connsiteX7" fmla="*/ 1998134 w 5188241"/>
                <a:gd name="connsiteY7" fmla="*/ 129891 h 3639322"/>
                <a:gd name="connsiteX8" fmla="*/ 2362200 w 5188241"/>
                <a:gd name="connsiteY8" fmla="*/ 307691 h 3639322"/>
                <a:gd name="connsiteX9" fmla="*/ 2726267 w 5188241"/>
                <a:gd name="connsiteY9" fmla="*/ 612491 h 3639322"/>
                <a:gd name="connsiteX10" fmla="*/ 2912534 w 5188241"/>
                <a:gd name="connsiteY10" fmla="*/ 1086624 h 3639322"/>
                <a:gd name="connsiteX11" fmla="*/ 3014134 w 5188241"/>
                <a:gd name="connsiteY11" fmla="*/ 1518424 h 3639322"/>
                <a:gd name="connsiteX12" fmla="*/ 3031067 w 5188241"/>
                <a:gd name="connsiteY12" fmla="*/ 2136491 h 3639322"/>
                <a:gd name="connsiteX13" fmla="*/ 3073400 w 5188241"/>
                <a:gd name="connsiteY13" fmla="*/ 2475157 h 3639322"/>
                <a:gd name="connsiteX14" fmla="*/ 3194050 w 5188241"/>
                <a:gd name="connsiteY14" fmla="*/ 2818057 h 3639322"/>
                <a:gd name="connsiteX15" fmla="*/ 3302000 w 5188241"/>
                <a:gd name="connsiteY15" fmla="*/ 3042424 h 3639322"/>
                <a:gd name="connsiteX16" fmla="*/ 3479800 w 5188241"/>
                <a:gd name="connsiteY16" fmla="*/ 3262557 h 3639322"/>
                <a:gd name="connsiteX17" fmla="*/ 3776134 w 5188241"/>
                <a:gd name="connsiteY17" fmla="*/ 3508091 h 3639322"/>
                <a:gd name="connsiteX18" fmla="*/ 4114800 w 5188241"/>
                <a:gd name="connsiteY18" fmla="*/ 3575824 h 3639322"/>
                <a:gd name="connsiteX19" fmla="*/ 4633384 w 5188241"/>
                <a:gd name="connsiteY19" fmla="*/ 3453057 h 3639322"/>
                <a:gd name="connsiteX20" fmla="*/ 4821767 w 5188241"/>
                <a:gd name="connsiteY20" fmla="*/ 3338757 h 3639322"/>
                <a:gd name="connsiteX21" fmla="*/ 4963584 w 5188241"/>
                <a:gd name="connsiteY21" fmla="*/ 3207524 h 3639322"/>
                <a:gd name="connsiteX22" fmla="*/ 5088467 w 5188241"/>
                <a:gd name="connsiteY22" fmla="*/ 3042424 h 3639322"/>
                <a:gd name="connsiteX23" fmla="*/ 5173134 w 5188241"/>
                <a:gd name="connsiteY23" fmla="*/ 2712224 h 3639322"/>
                <a:gd name="connsiteX24" fmla="*/ 5173134 w 5188241"/>
                <a:gd name="connsiteY24" fmla="*/ 2271957 h 3639322"/>
                <a:gd name="connsiteX0" fmla="*/ 5304366 w 5304366"/>
                <a:gd name="connsiteY0" fmla="*/ 3639322 h 3639322"/>
                <a:gd name="connsiteX1" fmla="*/ 2065866 w 5304366"/>
                <a:gd name="connsiteY1" fmla="*/ 3626622 h 3639322"/>
                <a:gd name="connsiteX2" fmla="*/ 0 w 5304366"/>
                <a:gd name="connsiteY2" fmla="*/ 3616041 h 3639322"/>
                <a:gd name="connsiteX3" fmla="*/ 6350 w 5304366"/>
                <a:gd name="connsiteY3" fmla="*/ 206091 h 3639322"/>
                <a:gd name="connsiteX4" fmla="*/ 338667 w 5304366"/>
                <a:gd name="connsiteY4" fmla="*/ 104491 h 3639322"/>
                <a:gd name="connsiteX5" fmla="*/ 863600 w 5304366"/>
                <a:gd name="connsiteY5" fmla="*/ 2891 h 3639322"/>
                <a:gd name="connsiteX6" fmla="*/ 1413934 w 5304366"/>
                <a:gd name="connsiteY6" fmla="*/ 36757 h 3639322"/>
                <a:gd name="connsiteX7" fmla="*/ 1998134 w 5304366"/>
                <a:gd name="connsiteY7" fmla="*/ 129891 h 3639322"/>
                <a:gd name="connsiteX8" fmla="*/ 2362200 w 5304366"/>
                <a:gd name="connsiteY8" fmla="*/ 307691 h 3639322"/>
                <a:gd name="connsiteX9" fmla="*/ 2726267 w 5304366"/>
                <a:gd name="connsiteY9" fmla="*/ 612491 h 3639322"/>
                <a:gd name="connsiteX10" fmla="*/ 2912534 w 5304366"/>
                <a:gd name="connsiteY10" fmla="*/ 1086624 h 3639322"/>
                <a:gd name="connsiteX11" fmla="*/ 3014134 w 5304366"/>
                <a:gd name="connsiteY11" fmla="*/ 1518424 h 3639322"/>
                <a:gd name="connsiteX12" fmla="*/ 3031067 w 5304366"/>
                <a:gd name="connsiteY12" fmla="*/ 2136491 h 3639322"/>
                <a:gd name="connsiteX13" fmla="*/ 3073400 w 5304366"/>
                <a:gd name="connsiteY13" fmla="*/ 2475157 h 3639322"/>
                <a:gd name="connsiteX14" fmla="*/ 3194050 w 5304366"/>
                <a:gd name="connsiteY14" fmla="*/ 2818057 h 3639322"/>
                <a:gd name="connsiteX15" fmla="*/ 3302000 w 5304366"/>
                <a:gd name="connsiteY15" fmla="*/ 3042424 h 3639322"/>
                <a:gd name="connsiteX16" fmla="*/ 3479800 w 5304366"/>
                <a:gd name="connsiteY16" fmla="*/ 3262557 h 3639322"/>
                <a:gd name="connsiteX17" fmla="*/ 3776134 w 5304366"/>
                <a:gd name="connsiteY17" fmla="*/ 3508091 h 3639322"/>
                <a:gd name="connsiteX18" fmla="*/ 4114800 w 5304366"/>
                <a:gd name="connsiteY18" fmla="*/ 3575824 h 3639322"/>
                <a:gd name="connsiteX19" fmla="*/ 4633384 w 5304366"/>
                <a:gd name="connsiteY19" fmla="*/ 3453057 h 3639322"/>
                <a:gd name="connsiteX20" fmla="*/ 4821767 w 5304366"/>
                <a:gd name="connsiteY20" fmla="*/ 3338757 h 3639322"/>
                <a:gd name="connsiteX21" fmla="*/ 4963584 w 5304366"/>
                <a:gd name="connsiteY21" fmla="*/ 3207524 h 3639322"/>
                <a:gd name="connsiteX22" fmla="*/ 5088467 w 5304366"/>
                <a:gd name="connsiteY22" fmla="*/ 3042424 h 3639322"/>
                <a:gd name="connsiteX23" fmla="*/ 5173134 w 5304366"/>
                <a:gd name="connsiteY23" fmla="*/ 2712224 h 3639322"/>
                <a:gd name="connsiteX24" fmla="*/ 5173134 w 5304366"/>
                <a:gd name="connsiteY24" fmla="*/ 2271957 h 3639322"/>
                <a:gd name="connsiteX0" fmla="*/ 5304366 w 5304366"/>
                <a:gd name="connsiteY0" fmla="*/ 3639322 h 3639322"/>
                <a:gd name="connsiteX1" fmla="*/ 2065866 w 5304366"/>
                <a:gd name="connsiteY1" fmla="*/ 3626622 h 3639322"/>
                <a:gd name="connsiteX2" fmla="*/ 0 w 5304366"/>
                <a:gd name="connsiteY2" fmla="*/ 3616041 h 3639322"/>
                <a:gd name="connsiteX3" fmla="*/ 6350 w 5304366"/>
                <a:gd name="connsiteY3" fmla="*/ 206091 h 3639322"/>
                <a:gd name="connsiteX4" fmla="*/ 338667 w 5304366"/>
                <a:gd name="connsiteY4" fmla="*/ 104491 h 3639322"/>
                <a:gd name="connsiteX5" fmla="*/ 863600 w 5304366"/>
                <a:gd name="connsiteY5" fmla="*/ 2891 h 3639322"/>
                <a:gd name="connsiteX6" fmla="*/ 1413934 w 5304366"/>
                <a:gd name="connsiteY6" fmla="*/ 36757 h 3639322"/>
                <a:gd name="connsiteX7" fmla="*/ 1998134 w 5304366"/>
                <a:gd name="connsiteY7" fmla="*/ 129891 h 3639322"/>
                <a:gd name="connsiteX8" fmla="*/ 2362200 w 5304366"/>
                <a:gd name="connsiteY8" fmla="*/ 307691 h 3639322"/>
                <a:gd name="connsiteX9" fmla="*/ 2726267 w 5304366"/>
                <a:gd name="connsiteY9" fmla="*/ 612491 h 3639322"/>
                <a:gd name="connsiteX10" fmla="*/ 2912534 w 5304366"/>
                <a:gd name="connsiteY10" fmla="*/ 1086624 h 3639322"/>
                <a:gd name="connsiteX11" fmla="*/ 3014134 w 5304366"/>
                <a:gd name="connsiteY11" fmla="*/ 1518424 h 3639322"/>
                <a:gd name="connsiteX12" fmla="*/ 3031067 w 5304366"/>
                <a:gd name="connsiteY12" fmla="*/ 2136491 h 3639322"/>
                <a:gd name="connsiteX13" fmla="*/ 3073400 w 5304366"/>
                <a:gd name="connsiteY13" fmla="*/ 2475157 h 3639322"/>
                <a:gd name="connsiteX14" fmla="*/ 3194050 w 5304366"/>
                <a:gd name="connsiteY14" fmla="*/ 2818057 h 3639322"/>
                <a:gd name="connsiteX15" fmla="*/ 3302000 w 5304366"/>
                <a:gd name="connsiteY15" fmla="*/ 3042424 h 3639322"/>
                <a:gd name="connsiteX16" fmla="*/ 3479800 w 5304366"/>
                <a:gd name="connsiteY16" fmla="*/ 3262557 h 3639322"/>
                <a:gd name="connsiteX17" fmla="*/ 3776134 w 5304366"/>
                <a:gd name="connsiteY17" fmla="*/ 3508091 h 3639322"/>
                <a:gd name="connsiteX18" fmla="*/ 4114800 w 5304366"/>
                <a:gd name="connsiteY18" fmla="*/ 3575824 h 3639322"/>
                <a:gd name="connsiteX19" fmla="*/ 4633384 w 5304366"/>
                <a:gd name="connsiteY19" fmla="*/ 3453057 h 3639322"/>
                <a:gd name="connsiteX20" fmla="*/ 4821767 w 5304366"/>
                <a:gd name="connsiteY20" fmla="*/ 3338757 h 3639322"/>
                <a:gd name="connsiteX21" fmla="*/ 4963584 w 5304366"/>
                <a:gd name="connsiteY21" fmla="*/ 3207524 h 3639322"/>
                <a:gd name="connsiteX22" fmla="*/ 5088467 w 5304366"/>
                <a:gd name="connsiteY22" fmla="*/ 3042424 h 3639322"/>
                <a:gd name="connsiteX23" fmla="*/ 5173134 w 5304366"/>
                <a:gd name="connsiteY23" fmla="*/ 2712224 h 3639322"/>
                <a:gd name="connsiteX24" fmla="*/ 5287434 w 5304366"/>
                <a:gd name="connsiteY24" fmla="*/ 2144957 h 3639322"/>
                <a:gd name="connsiteX0" fmla="*/ 5304366 w 5304366"/>
                <a:gd name="connsiteY0" fmla="*/ 3639322 h 3639322"/>
                <a:gd name="connsiteX1" fmla="*/ 2065866 w 5304366"/>
                <a:gd name="connsiteY1" fmla="*/ 3626622 h 3639322"/>
                <a:gd name="connsiteX2" fmla="*/ 0 w 5304366"/>
                <a:gd name="connsiteY2" fmla="*/ 3616041 h 3639322"/>
                <a:gd name="connsiteX3" fmla="*/ 6350 w 5304366"/>
                <a:gd name="connsiteY3" fmla="*/ 206091 h 3639322"/>
                <a:gd name="connsiteX4" fmla="*/ 338667 w 5304366"/>
                <a:gd name="connsiteY4" fmla="*/ 104491 h 3639322"/>
                <a:gd name="connsiteX5" fmla="*/ 863600 w 5304366"/>
                <a:gd name="connsiteY5" fmla="*/ 2891 h 3639322"/>
                <a:gd name="connsiteX6" fmla="*/ 1413934 w 5304366"/>
                <a:gd name="connsiteY6" fmla="*/ 36757 h 3639322"/>
                <a:gd name="connsiteX7" fmla="*/ 1998134 w 5304366"/>
                <a:gd name="connsiteY7" fmla="*/ 129891 h 3639322"/>
                <a:gd name="connsiteX8" fmla="*/ 2362200 w 5304366"/>
                <a:gd name="connsiteY8" fmla="*/ 307691 h 3639322"/>
                <a:gd name="connsiteX9" fmla="*/ 2726267 w 5304366"/>
                <a:gd name="connsiteY9" fmla="*/ 612491 h 3639322"/>
                <a:gd name="connsiteX10" fmla="*/ 2912534 w 5304366"/>
                <a:gd name="connsiteY10" fmla="*/ 1086624 h 3639322"/>
                <a:gd name="connsiteX11" fmla="*/ 3014134 w 5304366"/>
                <a:gd name="connsiteY11" fmla="*/ 1518424 h 3639322"/>
                <a:gd name="connsiteX12" fmla="*/ 3031067 w 5304366"/>
                <a:gd name="connsiteY12" fmla="*/ 2136491 h 3639322"/>
                <a:gd name="connsiteX13" fmla="*/ 3073400 w 5304366"/>
                <a:gd name="connsiteY13" fmla="*/ 2475157 h 3639322"/>
                <a:gd name="connsiteX14" fmla="*/ 3194050 w 5304366"/>
                <a:gd name="connsiteY14" fmla="*/ 2818057 h 3639322"/>
                <a:gd name="connsiteX15" fmla="*/ 3302000 w 5304366"/>
                <a:gd name="connsiteY15" fmla="*/ 3042424 h 3639322"/>
                <a:gd name="connsiteX16" fmla="*/ 3479800 w 5304366"/>
                <a:gd name="connsiteY16" fmla="*/ 3262557 h 3639322"/>
                <a:gd name="connsiteX17" fmla="*/ 3776134 w 5304366"/>
                <a:gd name="connsiteY17" fmla="*/ 3508091 h 3639322"/>
                <a:gd name="connsiteX18" fmla="*/ 4114800 w 5304366"/>
                <a:gd name="connsiteY18" fmla="*/ 3575824 h 3639322"/>
                <a:gd name="connsiteX19" fmla="*/ 4633384 w 5304366"/>
                <a:gd name="connsiteY19" fmla="*/ 3453057 h 3639322"/>
                <a:gd name="connsiteX20" fmla="*/ 4821767 w 5304366"/>
                <a:gd name="connsiteY20" fmla="*/ 3338757 h 3639322"/>
                <a:gd name="connsiteX21" fmla="*/ 4963584 w 5304366"/>
                <a:gd name="connsiteY21" fmla="*/ 3207524 h 3639322"/>
                <a:gd name="connsiteX22" fmla="*/ 5088467 w 5304366"/>
                <a:gd name="connsiteY22" fmla="*/ 3042424 h 3639322"/>
                <a:gd name="connsiteX23" fmla="*/ 5173134 w 5304366"/>
                <a:gd name="connsiteY23" fmla="*/ 2712224 h 3639322"/>
                <a:gd name="connsiteX24" fmla="*/ 5249332 w 5304366"/>
                <a:gd name="connsiteY24" fmla="*/ 2434085 h 3639322"/>
                <a:gd name="connsiteX25" fmla="*/ 5287434 w 5304366"/>
                <a:gd name="connsiteY25" fmla="*/ 2144957 h 3639322"/>
                <a:gd name="connsiteX0" fmla="*/ 5304366 w 5304366"/>
                <a:gd name="connsiteY0" fmla="*/ 3639322 h 3639322"/>
                <a:gd name="connsiteX1" fmla="*/ 2065866 w 5304366"/>
                <a:gd name="connsiteY1" fmla="*/ 3626622 h 3639322"/>
                <a:gd name="connsiteX2" fmla="*/ 0 w 5304366"/>
                <a:gd name="connsiteY2" fmla="*/ 3616041 h 3639322"/>
                <a:gd name="connsiteX3" fmla="*/ 6350 w 5304366"/>
                <a:gd name="connsiteY3" fmla="*/ 206091 h 3639322"/>
                <a:gd name="connsiteX4" fmla="*/ 338667 w 5304366"/>
                <a:gd name="connsiteY4" fmla="*/ 104491 h 3639322"/>
                <a:gd name="connsiteX5" fmla="*/ 863600 w 5304366"/>
                <a:gd name="connsiteY5" fmla="*/ 2891 h 3639322"/>
                <a:gd name="connsiteX6" fmla="*/ 1413934 w 5304366"/>
                <a:gd name="connsiteY6" fmla="*/ 36757 h 3639322"/>
                <a:gd name="connsiteX7" fmla="*/ 1998134 w 5304366"/>
                <a:gd name="connsiteY7" fmla="*/ 129891 h 3639322"/>
                <a:gd name="connsiteX8" fmla="*/ 2362200 w 5304366"/>
                <a:gd name="connsiteY8" fmla="*/ 307691 h 3639322"/>
                <a:gd name="connsiteX9" fmla="*/ 2726267 w 5304366"/>
                <a:gd name="connsiteY9" fmla="*/ 612491 h 3639322"/>
                <a:gd name="connsiteX10" fmla="*/ 2912534 w 5304366"/>
                <a:gd name="connsiteY10" fmla="*/ 1086624 h 3639322"/>
                <a:gd name="connsiteX11" fmla="*/ 3014134 w 5304366"/>
                <a:gd name="connsiteY11" fmla="*/ 1518424 h 3639322"/>
                <a:gd name="connsiteX12" fmla="*/ 3031067 w 5304366"/>
                <a:gd name="connsiteY12" fmla="*/ 2136491 h 3639322"/>
                <a:gd name="connsiteX13" fmla="*/ 3073400 w 5304366"/>
                <a:gd name="connsiteY13" fmla="*/ 2475157 h 3639322"/>
                <a:gd name="connsiteX14" fmla="*/ 3194050 w 5304366"/>
                <a:gd name="connsiteY14" fmla="*/ 2818057 h 3639322"/>
                <a:gd name="connsiteX15" fmla="*/ 3302000 w 5304366"/>
                <a:gd name="connsiteY15" fmla="*/ 3042424 h 3639322"/>
                <a:gd name="connsiteX16" fmla="*/ 3479800 w 5304366"/>
                <a:gd name="connsiteY16" fmla="*/ 3262557 h 3639322"/>
                <a:gd name="connsiteX17" fmla="*/ 3776134 w 5304366"/>
                <a:gd name="connsiteY17" fmla="*/ 3508091 h 3639322"/>
                <a:gd name="connsiteX18" fmla="*/ 4114800 w 5304366"/>
                <a:gd name="connsiteY18" fmla="*/ 3575824 h 3639322"/>
                <a:gd name="connsiteX19" fmla="*/ 4633384 w 5304366"/>
                <a:gd name="connsiteY19" fmla="*/ 3453057 h 3639322"/>
                <a:gd name="connsiteX20" fmla="*/ 4821767 w 5304366"/>
                <a:gd name="connsiteY20" fmla="*/ 3338757 h 3639322"/>
                <a:gd name="connsiteX21" fmla="*/ 4963584 w 5304366"/>
                <a:gd name="connsiteY21" fmla="*/ 3207524 h 3639322"/>
                <a:gd name="connsiteX22" fmla="*/ 5088467 w 5304366"/>
                <a:gd name="connsiteY22" fmla="*/ 3042424 h 3639322"/>
                <a:gd name="connsiteX23" fmla="*/ 5173134 w 5304366"/>
                <a:gd name="connsiteY23" fmla="*/ 2712224 h 3639322"/>
                <a:gd name="connsiteX24" fmla="*/ 5164665 w 5304366"/>
                <a:gd name="connsiteY24" fmla="*/ 2171618 h 3639322"/>
                <a:gd name="connsiteX25" fmla="*/ 5287434 w 5304366"/>
                <a:gd name="connsiteY25" fmla="*/ 2144957 h 3639322"/>
                <a:gd name="connsiteX0" fmla="*/ 5304366 w 5304366"/>
                <a:gd name="connsiteY0" fmla="*/ 3639322 h 3639322"/>
                <a:gd name="connsiteX1" fmla="*/ 2065866 w 5304366"/>
                <a:gd name="connsiteY1" fmla="*/ 3626622 h 3639322"/>
                <a:gd name="connsiteX2" fmla="*/ 0 w 5304366"/>
                <a:gd name="connsiteY2" fmla="*/ 3616041 h 3639322"/>
                <a:gd name="connsiteX3" fmla="*/ 6350 w 5304366"/>
                <a:gd name="connsiteY3" fmla="*/ 206091 h 3639322"/>
                <a:gd name="connsiteX4" fmla="*/ 338667 w 5304366"/>
                <a:gd name="connsiteY4" fmla="*/ 104491 h 3639322"/>
                <a:gd name="connsiteX5" fmla="*/ 863600 w 5304366"/>
                <a:gd name="connsiteY5" fmla="*/ 2891 h 3639322"/>
                <a:gd name="connsiteX6" fmla="*/ 1413934 w 5304366"/>
                <a:gd name="connsiteY6" fmla="*/ 36757 h 3639322"/>
                <a:gd name="connsiteX7" fmla="*/ 1998134 w 5304366"/>
                <a:gd name="connsiteY7" fmla="*/ 129891 h 3639322"/>
                <a:gd name="connsiteX8" fmla="*/ 2362200 w 5304366"/>
                <a:gd name="connsiteY8" fmla="*/ 307691 h 3639322"/>
                <a:gd name="connsiteX9" fmla="*/ 2726267 w 5304366"/>
                <a:gd name="connsiteY9" fmla="*/ 612491 h 3639322"/>
                <a:gd name="connsiteX10" fmla="*/ 2912534 w 5304366"/>
                <a:gd name="connsiteY10" fmla="*/ 1086624 h 3639322"/>
                <a:gd name="connsiteX11" fmla="*/ 3014134 w 5304366"/>
                <a:gd name="connsiteY11" fmla="*/ 1518424 h 3639322"/>
                <a:gd name="connsiteX12" fmla="*/ 3031067 w 5304366"/>
                <a:gd name="connsiteY12" fmla="*/ 2136491 h 3639322"/>
                <a:gd name="connsiteX13" fmla="*/ 3073400 w 5304366"/>
                <a:gd name="connsiteY13" fmla="*/ 2475157 h 3639322"/>
                <a:gd name="connsiteX14" fmla="*/ 3194050 w 5304366"/>
                <a:gd name="connsiteY14" fmla="*/ 2818057 h 3639322"/>
                <a:gd name="connsiteX15" fmla="*/ 3302000 w 5304366"/>
                <a:gd name="connsiteY15" fmla="*/ 3042424 h 3639322"/>
                <a:gd name="connsiteX16" fmla="*/ 3479800 w 5304366"/>
                <a:gd name="connsiteY16" fmla="*/ 3262557 h 3639322"/>
                <a:gd name="connsiteX17" fmla="*/ 3776134 w 5304366"/>
                <a:gd name="connsiteY17" fmla="*/ 3508091 h 3639322"/>
                <a:gd name="connsiteX18" fmla="*/ 4114800 w 5304366"/>
                <a:gd name="connsiteY18" fmla="*/ 3575824 h 3639322"/>
                <a:gd name="connsiteX19" fmla="*/ 4633384 w 5304366"/>
                <a:gd name="connsiteY19" fmla="*/ 3453057 h 3639322"/>
                <a:gd name="connsiteX20" fmla="*/ 4821767 w 5304366"/>
                <a:gd name="connsiteY20" fmla="*/ 3338757 h 3639322"/>
                <a:gd name="connsiteX21" fmla="*/ 4963584 w 5304366"/>
                <a:gd name="connsiteY21" fmla="*/ 3207524 h 3639322"/>
                <a:gd name="connsiteX22" fmla="*/ 5088467 w 5304366"/>
                <a:gd name="connsiteY22" fmla="*/ 3042424 h 3639322"/>
                <a:gd name="connsiteX23" fmla="*/ 5173134 w 5304366"/>
                <a:gd name="connsiteY23" fmla="*/ 2712224 h 3639322"/>
                <a:gd name="connsiteX24" fmla="*/ 5164665 w 5304366"/>
                <a:gd name="connsiteY24" fmla="*/ 2171618 h 3639322"/>
                <a:gd name="connsiteX25" fmla="*/ 5287434 w 5304366"/>
                <a:gd name="connsiteY25" fmla="*/ 2144957 h 3639322"/>
                <a:gd name="connsiteX0" fmla="*/ 5304366 w 5304366"/>
                <a:gd name="connsiteY0" fmla="*/ 3639322 h 3639322"/>
                <a:gd name="connsiteX1" fmla="*/ 2065866 w 5304366"/>
                <a:gd name="connsiteY1" fmla="*/ 3626622 h 3639322"/>
                <a:gd name="connsiteX2" fmla="*/ 0 w 5304366"/>
                <a:gd name="connsiteY2" fmla="*/ 3616041 h 3639322"/>
                <a:gd name="connsiteX3" fmla="*/ 6350 w 5304366"/>
                <a:gd name="connsiteY3" fmla="*/ 206091 h 3639322"/>
                <a:gd name="connsiteX4" fmla="*/ 338667 w 5304366"/>
                <a:gd name="connsiteY4" fmla="*/ 104491 h 3639322"/>
                <a:gd name="connsiteX5" fmla="*/ 863600 w 5304366"/>
                <a:gd name="connsiteY5" fmla="*/ 2891 h 3639322"/>
                <a:gd name="connsiteX6" fmla="*/ 1413934 w 5304366"/>
                <a:gd name="connsiteY6" fmla="*/ 36757 h 3639322"/>
                <a:gd name="connsiteX7" fmla="*/ 1998134 w 5304366"/>
                <a:gd name="connsiteY7" fmla="*/ 129891 h 3639322"/>
                <a:gd name="connsiteX8" fmla="*/ 2362200 w 5304366"/>
                <a:gd name="connsiteY8" fmla="*/ 307691 h 3639322"/>
                <a:gd name="connsiteX9" fmla="*/ 2726267 w 5304366"/>
                <a:gd name="connsiteY9" fmla="*/ 612491 h 3639322"/>
                <a:gd name="connsiteX10" fmla="*/ 2912534 w 5304366"/>
                <a:gd name="connsiteY10" fmla="*/ 1086624 h 3639322"/>
                <a:gd name="connsiteX11" fmla="*/ 3014134 w 5304366"/>
                <a:gd name="connsiteY11" fmla="*/ 1518424 h 3639322"/>
                <a:gd name="connsiteX12" fmla="*/ 3031067 w 5304366"/>
                <a:gd name="connsiteY12" fmla="*/ 2136491 h 3639322"/>
                <a:gd name="connsiteX13" fmla="*/ 3073400 w 5304366"/>
                <a:gd name="connsiteY13" fmla="*/ 2475157 h 3639322"/>
                <a:gd name="connsiteX14" fmla="*/ 3194050 w 5304366"/>
                <a:gd name="connsiteY14" fmla="*/ 2818057 h 3639322"/>
                <a:gd name="connsiteX15" fmla="*/ 3302000 w 5304366"/>
                <a:gd name="connsiteY15" fmla="*/ 3042424 h 3639322"/>
                <a:gd name="connsiteX16" fmla="*/ 3479800 w 5304366"/>
                <a:gd name="connsiteY16" fmla="*/ 3262557 h 3639322"/>
                <a:gd name="connsiteX17" fmla="*/ 3776134 w 5304366"/>
                <a:gd name="connsiteY17" fmla="*/ 3508091 h 3639322"/>
                <a:gd name="connsiteX18" fmla="*/ 4114800 w 5304366"/>
                <a:gd name="connsiteY18" fmla="*/ 3575824 h 3639322"/>
                <a:gd name="connsiteX19" fmla="*/ 4633384 w 5304366"/>
                <a:gd name="connsiteY19" fmla="*/ 3453057 h 3639322"/>
                <a:gd name="connsiteX20" fmla="*/ 4821767 w 5304366"/>
                <a:gd name="connsiteY20" fmla="*/ 3338757 h 3639322"/>
                <a:gd name="connsiteX21" fmla="*/ 4963584 w 5304366"/>
                <a:gd name="connsiteY21" fmla="*/ 3207524 h 3639322"/>
                <a:gd name="connsiteX22" fmla="*/ 5088467 w 5304366"/>
                <a:gd name="connsiteY22" fmla="*/ 3042424 h 3639322"/>
                <a:gd name="connsiteX23" fmla="*/ 5173134 w 5304366"/>
                <a:gd name="connsiteY23" fmla="*/ 2712224 h 3639322"/>
                <a:gd name="connsiteX24" fmla="*/ 5164665 w 5304366"/>
                <a:gd name="connsiteY24" fmla="*/ 2171618 h 3639322"/>
                <a:gd name="connsiteX25" fmla="*/ 5287434 w 5304366"/>
                <a:gd name="connsiteY25" fmla="*/ 2195757 h 3639322"/>
                <a:gd name="connsiteX0" fmla="*/ 5304366 w 5304366"/>
                <a:gd name="connsiteY0" fmla="*/ 3639322 h 3639322"/>
                <a:gd name="connsiteX1" fmla="*/ 2065866 w 5304366"/>
                <a:gd name="connsiteY1" fmla="*/ 3626622 h 3639322"/>
                <a:gd name="connsiteX2" fmla="*/ 0 w 5304366"/>
                <a:gd name="connsiteY2" fmla="*/ 3616041 h 3639322"/>
                <a:gd name="connsiteX3" fmla="*/ 6350 w 5304366"/>
                <a:gd name="connsiteY3" fmla="*/ 206091 h 3639322"/>
                <a:gd name="connsiteX4" fmla="*/ 338667 w 5304366"/>
                <a:gd name="connsiteY4" fmla="*/ 104491 h 3639322"/>
                <a:gd name="connsiteX5" fmla="*/ 863600 w 5304366"/>
                <a:gd name="connsiteY5" fmla="*/ 2891 h 3639322"/>
                <a:gd name="connsiteX6" fmla="*/ 1413934 w 5304366"/>
                <a:gd name="connsiteY6" fmla="*/ 36757 h 3639322"/>
                <a:gd name="connsiteX7" fmla="*/ 1998134 w 5304366"/>
                <a:gd name="connsiteY7" fmla="*/ 129891 h 3639322"/>
                <a:gd name="connsiteX8" fmla="*/ 2362200 w 5304366"/>
                <a:gd name="connsiteY8" fmla="*/ 307691 h 3639322"/>
                <a:gd name="connsiteX9" fmla="*/ 2726267 w 5304366"/>
                <a:gd name="connsiteY9" fmla="*/ 612491 h 3639322"/>
                <a:gd name="connsiteX10" fmla="*/ 2912534 w 5304366"/>
                <a:gd name="connsiteY10" fmla="*/ 1086624 h 3639322"/>
                <a:gd name="connsiteX11" fmla="*/ 3014134 w 5304366"/>
                <a:gd name="connsiteY11" fmla="*/ 1518424 h 3639322"/>
                <a:gd name="connsiteX12" fmla="*/ 3031067 w 5304366"/>
                <a:gd name="connsiteY12" fmla="*/ 2136491 h 3639322"/>
                <a:gd name="connsiteX13" fmla="*/ 3073400 w 5304366"/>
                <a:gd name="connsiteY13" fmla="*/ 2475157 h 3639322"/>
                <a:gd name="connsiteX14" fmla="*/ 3194050 w 5304366"/>
                <a:gd name="connsiteY14" fmla="*/ 2818057 h 3639322"/>
                <a:gd name="connsiteX15" fmla="*/ 3302000 w 5304366"/>
                <a:gd name="connsiteY15" fmla="*/ 3042424 h 3639322"/>
                <a:gd name="connsiteX16" fmla="*/ 3479800 w 5304366"/>
                <a:gd name="connsiteY16" fmla="*/ 3262557 h 3639322"/>
                <a:gd name="connsiteX17" fmla="*/ 3776134 w 5304366"/>
                <a:gd name="connsiteY17" fmla="*/ 3508091 h 3639322"/>
                <a:gd name="connsiteX18" fmla="*/ 4114800 w 5304366"/>
                <a:gd name="connsiteY18" fmla="*/ 3575824 h 3639322"/>
                <a:gd name="connsiteX19" fmla="*/ 4633384 w 5304366"/>
                <a:gd name="connsiteY19" fmla="*/ 3453057 h 3639322"/>
                <a:gd name="connsiteX20" fmla="*/ 4821767 w 5304366"/>
                <a:gd name="connsiteY20" fmla="*/ 3338757 h 3639322"/>
                <a:gd name="connsiteX21" fmla="*/ 4963584 w 5304366"/>
                <a:gd name="connsiteY21" fmla="*/ 3207524 h 3639322"/>
                <a:gd name="connsiteX22" fmla="*/ 5088467 w 5304366"/>
                <a:gd name="connsiteY22" fmla="*/ 3042424 h 3639322"/>
                <a:gd name="connsiteX23" fmla="*/ 5173134 w 5304366"/>
                <a:gd name="connsiteY23" fmla="*/ 2712224 h 3639322"/>
                <a:gd name="connsiteX24" fmla="*/ 5164665 w 5304366"/>
                <a:gd name="connsiteY24" fmla="*/ 2171618 h 3639322"/>
                <a:gd name="connsiteX25" fmla="*/ 5287434 w 5304366"/>
                <a:gd name="connsiteY25" fmla="*/ 2161890 h 363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04366" h="3639322">
                  <a:moveTo>
                    <a:pt x="5304366" y="3639322"/>
                  </a:moveTo>
                  <a:lnTo>
                    <a:pt x="2065866" y="3626622"/>
                  </a:lnTo>
                  <a:lnTo>
                    <a:pt x="0" y="3616041"/>
                  </a:lnTo>
                  <a:cubicBezTo>
                    <a:pt x="2117" y="2479391"/>
                    <a:pt x="4233" y="1342741"/>
                    <a:pt x="6350" y="206091"/>
                  </a:cubicBezTo>
                  <a:cubicBezTo>
                    <a:pt x="103717" y="172224"/>
                    <a:pt x="195792" y="138358"/>
                    <a:pt x="338667" y="104491"/>
                  </a:cubicBezTo>
                  <a:cubicBezTo>
                    <a:pt x="481542" y="70624"/>
                    <a:pt x="684389" y="14180"/>
                    <a:pt x="863600" y="2891"/>
                  </a:cubicBezTo>
                  <a:cubicBezTo>
                    <a:pt x="1042811" y="-8398"/>
                    <a:pt x="1224845" y="15590"/>
                    <a:pt x="1413934" y="36757"/>
                  </a:cubicBezTo>
                  <a:cubicBezTo>
                    <a:pt x="1603023" y="57924"/>
                    <a:pt x="1840090" y="84735"/>
                    <a:pt x="1998134" y="129891"/>
                  </a:cubicBezTo>
                  <a:cubicBezTo>
                    <a:pt x="2156178" y="175047"/>
                    <a:pt x="2240845" y="227258"/>
                    <a:pt x="2362200" y="307691"/>
                  </a:cubicBezTo>
                  <a:cubicBezTo>
                    <a:pt x="2483555" y="388124"/>
                    <a:pt x="2634545" y="482669"/>
                    <a:pt x="2726267" y="612491"/>
                  </a:cubicBezTo>
                  <a:cubicBezTo>
                    <a:pt x="2817989" y="742313"/>
                    <a:pt x="2864556" y="935635"/>
                    <a:pt x="2912534" y="1086624"/>
                  </a:cubicBezTo>
                  <a:cubicBezTo>
                    <a:pt x="2960512" y="1237613"/>
                    <a:pt x="2994379" y="1343446"/>
                    <a:pt x="3014134" y="1518424"/>
                  </a:cubicBezTo>
                  <a:cubicBezTo>
                    <a:pt x="3033889" y="1693402"/>
                    <a:pt x="3021189" y="1977036"/>
                    <a:pt x="3031067" y="2136491"/>
                  </a:cubicBezTo>
                  <a:cubicBezTo>
                    <a:pt x="3040945" y="2295946"/>
                    <a:pt x="3046236" y="2361563"/>
                    <a:pt x="3073400" y="2475157"/>
                  </a:cubicBezTo>
                  <a:cubicBezTo>
                    <a:pt x="3100564" y="2588751"/>
                    <a:pt x="3155950" y="2723513"/>
                    <a:pt x="3194050" y="2818057"/>
                  </a:cubicBezTo>
                  <a:cubicBezTo>
                    <a:pt x="3232150" y="2912601"/>
                    <a:pt x="3254375" y="2968341"/>
                    <a:pt x="3302000" y="3042424"/>
                  </a:cubicBezTo>
                  <a:cubicBezTo>
                    <a:pt x="3349625" y="3116507"/>
                    <a:pt x="3400778" y="3184946"/>
                    <a:pt x="3479800" y="3262557"/>
                  </a:cubicBezTo>
                  <a:cubicBezTo>
                    <a:pt x="3558822" y="3340168"/>
                    <a:pt x="3670301" y="3455880"/>
                    <a:pt x="3776134" y="3508091"/>
                  </a:cubicBezTo>
                  <a:cubicBezTo>
                    <a:pt x="3881967" y="3560302"/>
                    <a:pt x="3971925" y="3584996"/>
                    <a:pt x="4114800" y="3575824"/>
                  </a:cubicBezTo>
                  <a:cubicBezTo>
                    <a:pt x="4257675" y="3566652"/>
                    <a:pt x="4509206" y="3524318"/>
                    <a:pt x="4633384" y="3453057"/>
                  </a:cubicBezTo>
                  <a:cubicBezTo>
                    <a:pt x="4757562" y="3381796"/>
                    <a:pt x="4766734" y="3379679"/>
                    <a:pt x="4821767" y="3338757"/>
                  </a:cubicBezTo>
                  <a:cubicBezTo>
                    <a:pt x="4876800" y="3297835"/>
                    <a:pt x="4919134" y="3256913"/>
                    <a:pt x="4963584" y="3207524"/>
                  </a:cubicBezTo>
                  <a:cubicBezTo>
                    <a:pt x="5008034" y="3158135"/>
                    <a:pt x="5053542" y="3124974"/>
                    <a:pt x="5088467" y="3042424"/>
                  </a:cubicBezTo>
                  <a:cubicBezTo>
                    <a:pt x="5123392" y="2959874"/>
                    <a:pt x="5146323" y="2813614"/>
                    <a:pt x="5173134" y="2712224"/>
                  </a:cubicBezTo>
                  <a:cubicBezTo>
                    <a:pt x="5199945" y="2610834"/>
                    <a:pt x="5145615" y="2266162"/>
                    <a:pt x="5164665" y="2171618"/>
                  </a:cubicBezTo>
                  <a:lnTo>
                    <a:pt x="5287434" y="2161890"/>
                  </a:lnTo>
                </a:path>
              </a:pathLst>
            </a:custGeom>
            <a:gradFill flip="none" rotWithShape="1">
              <a:gsLst>
                <a:gs pos="48000">
                  <a:srgbClr val="66CCFF">
                    <a:alpha val="24000"/>
                  </a:srgbClr>
                </a:gs>
                <a:gs pos="84000">
                  <a:schemeClr val="bg1">
                    <a:alpha val="24000"/>
                  </a:schemeClr>
                </a:gs>
              </a:gsLst>
              <a:path path="circle">
                <a:fillToRect l="50000" t="50000" r="50000" b="50000"/>
              </a:path>
              <a:tileRect/>
            </a:gradFill>
            <a:ln w="19050" cmpd="sng">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6" name="Text Box 20"/>
            <p:cNvSpPr txBox="1">
              <a:spLocks noChangeArrowheads="1"/>
            </p:cNvSpPr>
            <p:nvPr/>
          </p:nvSpPr>
          <p:spPr bwMode="auto">
            <a:xfrm rot="1602833">
              <a:off x="2552364" y="4890613"/>
              <a:ext cx="730620" cy="27699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200" b="1" dirty="0">
                  <a:solidFill>
                    <a:schemeClr val="tx2"/>
                  </a:solidFill>
                  <a:latin typeface="Arial"/>
                  <a:ea typeface="Arial Unicode MS" charset="0"/>
                  <a:cs typeface="Arial"/>
                </a:rPr>
                <a:t>1030</a:t>
              </a:r>
            </a:p>
          </p:txBody>
        </p:sp>
        <p:sp>
          <p:nvSpPr>
            <p:cNvPr id="12" name="ZoneTexte 11"/>
            <p:cNvSpPr txBox="1"/>
            <p:nvPr/>
          </p:nvSpPr>
          <p:spPr>
            <a:xfrm>
              <a:off x="2529096" y="5317050"/>
              <a:ext cx="469900" cy="369332"/>
            </a:xfrm>
            <a:prstGeom prst="rect">
              <a:avLst/>
            </a:prstGeom>
            <a:noFill/>
            <a:ln>
              <a:noFill/>
            </a:ln>
          </p:spPr>
          <p:txBody>
            <a:bodyPr wrap="square" rtlCol="0">
              <a:spAutoFit/>
            </a:bodyPr>
            <a:lstStyle/>
            <a:p>
              <a:r>
                <a:rPr lang="fr-FR" b="1" dirty="0">
                  <a:solidFill>
                    <a:schemeClr val="tx2"/>
                  </a:solidFill>
                  <a:latin typeface="Arial Black"/>
                  <a:cs typeface="Arial Black"/>
                </a:rPr>
                <a:t>A</a:t>
              </a:r>
            </a:p>
          </p:txBody>
        </p:sp>
      </p:grpSp>
      <p:grpSp>
        <p:nvGrpSpPr>
          <p:cNvPr id="3" name="Grouper 2"/>
          <p:cNvGrpSpPr/>
          <p:nvPr/>
        </p:nvGrpSpPr>
        <p:grpSpPr>
          <a:xfrm>
            <a:off x="1659755" y="2598028"/>
            <a:ext cx="5181891" cy="3913479"/>
            <a:chOff x="1659755" y="2598028"/>
            <a:chExt cx="5181891" cy="3913479"/>
          </a:xfrm>
        </p:grpSpPr>
        <p:sp>
          <p:nvSpPr>
            <p:cNvPr id="11" name="Forme libre 10"/>
            <p:cNvSpPr/>
            <p:nvPr/>
          </p:nvSpPr>
          <p:spPr>
            <a:xfrm>
              <a:off x="1659755" y="2598028"/>
              <a:ext cx="5181891" cy="3913479"/>
            </a:xfrm>
            <a:custGeom>
              <a:avLst/>
              <a:gdLst>
                <a:gd name="connsiteX0" fmla="*/ 0 w 5188241"/>
                <a:gd name="connsiteY0" fmla="*/ 541867 h 3914151"/>
                <a:gd name="connsiteX1" fmla="*/ 338667 w 5188241"/>
                <a:gd name="connsiteY1" fmla="*/ 440267 h 3914151"/>
                <a:gd name="connsiteX2" fmla="*/ 863600 w 5188241"/>
                <a:gd name="connsiteY2" fmla="*/ 338667 h 3914151"/>
                <a:gd name="connsiteX3" fmla="*/ 1413934 w 5188241"/>
                <a:gd name="connsiteY3" fmla="*/ 372533 h 3914151"/>
                <a:gd name="connsiteX4" fmla="*/ 1998134 w 5188241"/>
                <a:gd name="connsiteY4" fmla="*/ 465667 h 3914151"/>
                <a:gd name="connsiteX5" fmla="*/ 2362200 w 5188241"/>
                <a:gd name="connsiteY5" fmla="*/ 643467 h 3914151"/>
                <a:gd name="connsiteX6" fmla="*/ 2726267 w 5188241"/>
                <a:gd name="connsiteY6" fmla="*/ 948267 h 3914151"/>
                <a:gd name="connsiteX7" fmla="*/ 2912534 w 5188241"/>
                <a:gd name="connsiteY7" fmla="*/ 1422400 h 3914151"/>
                <a:gd name="connsiteX8" fmla="*/ 3014134 w 5188241"/>
                <a:gd name="connsiteY8" fmla="*/ 1854200 h 3914151"/>
                <a:gd name="connsiteX9" fmla="*/ 3031067 w 5188241"/>
                <a:gd name="connsiteY9" fmla="*/ 2472267 h 3914151"/>
                <a:gd name="connsiteX10" fmla="*/ 3073400 w 5188241"/>
                <a:gd name="connsiteY10" fmla="*/ 2810933 h 3914151"/>
                <a:gd name="connsiteX11" fmla="*/ 3225800 w 5188241"/>
                <a:gd name="connsiteY11" fmla="*/ 3191933 h 3914151"/>
                <a:gd name="connsiteX12" fmla="*/ 3302000 w 5188241"/>
                <a:gd name="connsiteY12" fmla="*/ 3378200 h 3914151"/>
                <a:gd name="connsiteX13" fmla="*/ 3479800 w 5188241"/>
                <a:gd name="connsiteY13" fmla="*/ 3598333 h 3914151"/>
                <a:gd name="connsiteX14" fmla="*/ 3776134 w 5188241"/>
                <a:gd name="connsiteY14" fmla="*/ 3843867 h 3914151"/>
                <a:gd name="connsiteX15" fmla="*/ 4114800 w 5188241"/>
                <a:gd name="connsiteY15" fmla="*/ 3911600 h 3914151"/>
                <a:gd name="connsiteX16" fmla="*/ 4715934 w 5188241"/>
                <a:gd name="connsiteY16" fmla="*/ 3776133 h 3914151"/>
                <a:gd name="connsiteX17" fmla="*/ 4809067 w 5188241"/>
                <a:gd name="connsiteY17" fmla="*/ 3649133 h 3914151"/>
                <a:gd name="connsiteX18" fmla="*/ 4969934 w 5188241"/>
                <a:gd name="connsiteY18" fmla="*/ 3581400 h 3914151"/>
                <a:gd name="connsiteX19" fmla="*/ 5088467 w 5188241"/>
                <a:gd name="connsiteY19" fmla="*/ 3378200 h 3914151"/>
                <a:gd name="connsiteX20" fmla="*/ 5173134 w 5188241"/>
                <a:gd name="connsiteY20" fmla="*/ 3048000 h 3914151"/>
                <a:gd name="connsiteX21" fmla="*/ 5173134 w 5188241"/>
                <a:gd name="connsiteY21" fmla="*/ 2607733 h 3914151"/>
                <a:gd name="connsiteX22" fmla="*/ 5020734 w 5188241"/>
                <a:gd name="connsiteY22" fmla="*/ 2032000 h 3914151"/>
                <a:gd name="connsiteX23" fmla="*/ 5020734 w 5188241"/>
                <a:gd name="connsiteY23" fmla="*/ 1837267 h 3914151"/>
                <a:gd name="connsiteX24" fmla="*/ 4792134 w 5188241"/>
                <a:gd name="connsiteY24" fmla="*/ 1507067 h 3914151"/>
                <a:gd name="connsiteX25" fmla="*/ 4699000 w 5188241"/>
                <a:gd name="connsiteY25" fmla="*/ 973667 h 3914151"/>
                <a:gd name="connsiteX26" fmla="*/ 4360334 w 5188241"/>
                <a:gd name="connsiteY26" fmla="*/ 804333 h 3914151"/>
                <a:gd name="connsiteX27" fmla="*/ 4199467 w 5188241"/>
                <a:gd name="connsiteY27" fmla="*/ 753533 h 3914151"/>
                <a:gd name="connsiteX28" fmla="*/ 4064000 w 5188241"/>
                <a:gd name="connsiteY28" fmla="*/ 508000 h 3914151"/>
                <a:gd name="connsiteX29" fmla="*/ 3937000 w 5188241"/>
                <a:gd name="connsiteY29" fmla="*/ 135467 h 3914151"/>
                <a:gd name="connsiteX30" fmla="*/ 3911600 w 5188241"/>
                <a:gd name="connsiteY30" fmla="*/ 0 h 3914151"/>
                <a:gd name="connsiteX0" fmla="*/ 0 w 5188241"/>
                <a:gd name="connsiteY0" fmla="*/ 541867 h 3914151"/>
                <a:gd name="connsiteX1" fmla="*/ 338667 w 5188241"/>
                <a:gd name="connsiteY1" fmla="*/ 440267 h 3914151"/>
                <a:gd name="connsiteX2" fmla="*/ 863600 w 5188241"/>
                <a:gd name="connsiteY2" fmla="*/ 338667 h 3914151"/>
                <a:gd name="connsiteX3" fmla="*/ 1413934 w 5188241"/>
                <a:gd name="connsiteY3" fmla="*/ 372533 h 3914151"/>
                <a:gd name="connsiteX4" fmla="*/ 1998134 w 5188241"/>
                <a:gd name="connsiteY4" fmla="*/ 465667 h 3914151"/>
                <a:gd name="connsiteX5" fmla="*/ 2362200 w 5188241"/>
                <a:gd name="connsiteY5" fmla="*/ 643467 h 3914151"/>
                <a:gd name="connsiteX6" fmla="*/ 2726267 w 5188241"/>
                <a:gd name="connsiteY6" fmla="*/ 948267 h 3914151"/>
                <a:gd name="connsiteX7" fmla="*/ 2912534 w 5188241"/>
                <a:gd name="connsiteY7" fmla="*/ 1422400 h 3914151"/>
                <a:gd name="connsiteX8" fmla="*/ 3014134 w 5188241"/>
                <a:gd name="connsiteY8" fmla="*/ 1854200 h 3914151"/>
                <a:gd name="connsiteX9" fmla="*/ 3031067 w 5188241"/>
                <a:gd name="connsiteY9" fmla="*/ 2472267 h 3914151"/>
                <a:gd name="connsiteX10" fmla="*/ 3073400 w 5188241"/>
                <a:gd name="connsiteY10" fmla="*/ 2810933 h 3914151"/>
                <a:gd name="connsiteX11" fmla="*/ 3225800 w 5188241"/>
                <a:gd name="connsiteY11" fmla="*/ 3191933 h 3914151"/>
                <a:gd name="connsiteX12" fmla="*/ 3302000 w 5188241"/>
                <a:gd name="connsiteY12" fmla="*/ 3378200 h 3914151"/>
                <a:gd name="connsiteX13" fmla="*/ 3479800 w 5188241"/>
                <a:gd name="connsiteY13" fmla="*/ 3598333 h 3914151"/>
                <a:gd name="connsiteX14" fmla="*/ 3776134 w 5188241"/>
                <a:gd name="connsiteY14" fmla="*/ 3843867 h 3914151"/>
                <a:gd name="connsiteX15" fmla="*/ 4114800 w 5188241"/>
                <a:gd name="connsiteY15" fmla="*/ 3911600 h 3914151"/>
                <a:gd name="connsiteX16" fmla="*/ 4715934 w 5188241"/>
                <a:gd name="connsiteY16" fmla="*/ 3776133 h 3914151"/>
                <a:gd name="connsiteX17" fmla="*/ 4809067 w 5188241"/>
                <a:gd name="connsiteY17" fmla="*/ 3649133 h 3914151"/>
                <a:gd name="connsiteX18" fmla="*/ 4969934 w 5188241"/>
                <a:gd name="connsiteY18" fmla="*/ 3581400 h 3914151"/>
                <a:gd name="connsiteX19" fmla="*/ 5088467 w 5188241"/>
                <a:gd name="connsiteY19" fmla="*/ 3378200 h 3914151"/>
                <a:gd name="connsiteX20" fmla="*/ 5173134 w 5188241"/>
                <a:gd name="connsiteY20" fmla="*/ 3048000 h 3914151"/>
                <a:gd name="connsiteX21" fmla="*/ 5173134 w 5188241"/>
                <a:gd name="connsiteY21" fmla="*/ 2607733 h 3914151"/>
                <a:gd name="connsiteX22" fmla="*/ 5020734 w 5188241"/>
                <a:gd name="connsiteY22" fmla="*/ 2032000 h 3914151"/>
                <a:gd name="connsiteX23" fmla="*/ 4792134 w 5188241"/>
                <a:gd name="connsiteY23" fmla="*/ 1507067 h 3914151"/>
                <a:gd name="connsiteX24" fmla="*/ 4699000 w 5188241"/>
                <a:gd name="connsiteY24" fmla="*/ 973667 h 3914151"/>
                <a:gd name="connsiteX25" fmla="*/ 4360334 w 5188241"/>
                <a:gd name="connsiteY25" fmla="*/ 804333 h 3914151"/>
                <a:gd name="connsiteX26" fmla="*/ 4199467 w 5188241"/>
                <a:gd name="connsiteY26" fmla="*/ 753533 h 3914151"/>
                <a:gd name="connsiteX27" fmla="*/ 4064000 w 5188241"/>
                <a:gd name="connsiteY27" fmla="*/ 508000 h 3914151"/>
                <a:gd name="connsiteX28" fmla="*/ 3937000 w 5188241"/>
                <a:gd name="connsiteY28" fmla="*/ 135467 h 3914151"/>
                <a:gd name="connsiteX29" fmla="*/ 3911600 w 5188241"/>
                <a:gd name="connsiteY29" fmla="*/ 0 h 3914151"/>
                <a:gd name="connsiteX0" fmla="*/ 0 w 5188241"/>
                <a:gd name="connsiteY0" fmla="*/ 541867 h 3914151"/>
                <a:gd name="connsiteX1" fmla="*/ 338667 w 5188241"/>
                <a:gd name="connsiteY1" fmla="*/ 440267 h 3914151"/>
                <a:gd name="connsiteX2" fmla="*/ 863600 w 5188241"/>
                <a:gd name="connsiteY2" fmla="*/ 338667 h 3914151"/>
                <a:gd name="connsiteX3" fmla="*/ 1413934 w 5188241"/>
                <a:gd name="connsiteY3" fmla="*/ 372533 h 3914151"/>
                <a:gd name="connsiteX4" fmla="*/ 1998134 w 5188241"/>
                <a:gd name="connsiteY4" fmla="*/ 465667 h 3914151"/>
                <a:gd name="connsiteX5" fmla="*/ 2362200 w 5188241"/>
                <a:gd name="connsiteY5" fmla="*/ 643467 h 3914151"/>
                <a:gd name="connsiteX6" fmla="*/ 2726267 w 5188241"/>
                <a:gd name="connsiteY6" fmla="*/ 948267 h 3914151"/>
                <a:gd name="connsiteX7" fmla="*/ 2912534 w 5188241"/>
                <a:gd name="connsiteY7" fmla="*/ 1422400 h 3914151"/>
                <a:gd name="connsiteX8" fmla="*/ 3014134 w 5188241"/>
                <a:gd name="connsiteY8" fmla="*/ 1854200 h 3914151"/>
                <a:gd name="connsiteX9" fmla="*/ 3031067 w 5188241"/>
                <a:gd name="connsiteY9" fmla="*/ 2472267 h 3914151"/>
                <a:gd name="connsiteX10" fmla="*/ 3073400 w 5188241"/>
                <a:gd name="connsiteY10" fmla="*/ 2810933 h 3914151"/>
                <a:gd name="connsiteX11" fmla="*/ 3225800 w 5188241"/>
                <a:gd name="connsiteY11" fmla="*/ 3191933 h 3914151"/>
                <a:gd name="connsiteX12" fmla="*/ 3302000 w 5188241"/>
                <a:gd name="connsiteY12" fmla="*/ 3378200 h 3914151"/>
                <a:gd name="connsiteX13" fmla="*/ 3479800 w 5188241"/>
                <a:gd name="connsiteY13" fmla="*/ 3598333 h 3914151"/>
                <a:gd name="connsiteX14" fmla="*/ 3776134 w 5188241"/>
                <a:gd name="connsiteY14" fmla="*/ 3843867 h 3914151"/>
                <a:gd name="connsiteX15" fmla="*/ 4114800 w 5188241"/>
                <a:gd name="connsiteY15" fmla="*/ 3911600 h 3914151"/>
                <a:gd name="connsiteX16" fmla="*/ 4715934 w 5188241"/>
                <a:gd name="connsiteY16" fmla="*/ 3776133 h 3914151"/>
                <a:gd name="connsiteX17" fmla="*/ 4809067 w 5188241"/>
                <a:gd name="connsiteY17" fmla="*/ 3649133 h 3914151"/>
                <a:gd name="connsiteX18" fmla="*/ 4969934 w 5188241"/>
                <a:gd name="connsiteY18" fmla="*/ 3581400 h 3914151"/>
                <a:gd name="connsiteX19" fmla="*/ 5088467 w 5188241"/>
                <a:gd name="connsiteY19" fmla="*/ 3378200 h 3914151"/>
                <a:gd name="connsiteX20" fmla="*/ 5173134 w 5188241"/>
                <a:gd name="connsiteY20" fmla="*/ 3048000 h 3914151"/>
                <a:gd name="connsiteX21" fmla="*/ 5173134 w 5188241"/>
                <a:gd name="connsiteY21" fmla="*/ 2607733 h 3914151"/>
                <a:gd name="connsiteX22" fmla="*/ 5020734 w 5188241"/>
                <a:gd name="connsiteY22" fmla="*/ 2032000 h 3914151"/>
                <a:gd name="connsiteX23" fmla="*/ 4891617 w 5188241"/>
                <a:gd name="connsiteY23" fmla="*/ 1765300 h 3914151"/>
                <a:gd name="connsiteX24" fmla="*/ 4792134 w 5188241"/>
                <a:gd name="connsiteY24" fmla="*/ 1507067 h 3914151"/>
                <a:gd name="connsiteX25" fmla="*/ 4699000 w 5188241"/>
                <a:gd name="connsiteY25" fmla="*/ 973667 h 3914151"/>
                <a:gd name="connsiteX26" fmla="*/ 4360334 w 5188241"/>
                <a:gd name="connsiteY26" fmla="*/ 804333 h 3914151"/>
                <a:gd name="connsiteX27" fmla="*/ 4199467 w 5188241"/>
                <a:gd name="connsiteY27" fmla="*/ 753533 h 3914151"/>
                <a:gd name="connsiteX28" fmla="*/ 4064000 w 5188241"/>
                <a:gd name="connsiteY28" fmla="*/ 508000 h 3914151"/>
                <a:gd name="connsiteX29" fmla="*/ 3937000 w 5188241"/>
                <a:gd name="connsiteY29" fmla="*/ 135467 h 3914151"/>
                <a:gd name="connsiteX30" fmla="*/ 3911600 w 5188241"/>
                <a:gd name="connsiteY30" fmla="*/ 0 h 3914151"/>
                <a:gd name="connsiteX0" fmla="*/ 0 w 5188241"/>
                <a:gd name="connsiteY0" fmla="*/ 541867 h 3914151"/>
                <a:gd name="connsiteX1" fmla="*/ 338667 w 5188241"/>
                <a:gd name="connsiteY1" fmla="*/ 440267 h 3914151"/>
                <a:gd name="connsiteX2" fmla="*/ 863600 w 5188241"/>
                <a:gd name="connsiteY2" fmla="*/ 338667 h 3914151"/>
                <a:gd name="connsiteX3" fmla="*/ 1413934 w 5188241"/>
                <a:gd name="connsiteY3" fmla="*/ 372533 h 3914151"/>
                <a:gd name="connsiteX4" fmla="*/ 1998134 w 5188241"/>
                <a:gd name="connsiteY4" fmla="*/ 465667 h 3914151"/>
                <a:gd name="connsiteX5" fmla="*/ 2362200 w 5188241"/>
                <a:gd name="connsiteY5" fmla="*/ 643467 h 3914151"/>
                <a:gd name="connsiteX6" fmla="*/ 2726267 w 5188241"/>
                <a:gd name="connsiteY6" fmla="*/ 948267 h 3914151"/>
                <a:gd name="connsiteX7" fmla="*/ 2912534 w 5188241"/>
                <a:gd name="connsiteY7" fmla="*/ 1422400 h 3914151"/>
                <a:gd name="connsiteX8" fmla="*/ 3014134 w 5188241"/>
                <a:gd name="connsiteY8" fmla="*/ 1854200 h 3914151"/>
                <a:gd name="connsiteX9" fmla="*/ 3031067 w 5188241"/>
                <a:gd name="connsiteY9" fmla="*/ 2472267 h 3914151"/>
                <a:gd name="connsiteX10" fmla="*/ 3073400 w 5188241"/>
                <a:gd name="connsiteY10" fmla="*/ 2810933 h 3914151"/>
                <a:gd name="connsiteX11" fmla="*/ 3225800 w 5188241"/>
                <a:gd name="connsiteY11" fmla="*/ 3191933 h 3914151"/>
                <a:gd name="connsiteX12" fmla="*/ 3302000 w 5188241"/>
                <a:gd name="connsiteY12" fmla="*/ 3378200 h 3914151"/>
                <a:gd name="connsiteX13" fmla="*/ 3479800 w 5188241"/>
                <a:gd name="connsiteY13" fmla="*/ 3598333 h 3914151"/>
                <a:gd name="connsiteX14" fmla="*/ 3776134 w 5188241"/>
                <a:gd name="connsiteY14" fmla="*/ 3843867 h 3914151"/>
                <a:gd name="connsiteX15" fmla="*/ 4114800 w 5188241"/>
                <a:gd name="connsiteY15" fmla="*/ 3911600 h 3914151"/>
                <a:gd name="connsiteX16" fmla="*/ 4715934 w 5188241"/>
                <a:gd name="connsiteY16" fmla="*/ 3776133 h 3914151"/>
                <a:gd name="connsiteX17" fmla="*/ 4809067 w 5188241"/>
                <a:gd name="connsiteY17" fmla="*/ 3649133 h 3914151"/>
                <a:gd name="connsiteX18" fmla="*/ 4969934 w 5188241"/>
                <a:gd name="connsiteY18" fmla="*/ 3581400 h 3914151"/>
                <a:gd name="connsiteX19" fmla="*/ 5088467 w 5188241"/>
                <a:gd name="connsiteY19" fmla="*/ 3378200 h 3914151"/>
                <a:gd name="connsiteX20" fmla="*/ 5173134 w 5188241"/>
                <a:gd name="connsiteY20" fmla="*/ 3048000 h 3914151"/>
                <a:gd name="connsiteX21" fmla="*/ 5173134 w 5188241"/>
                <a:gd name="connsiteY21" fmla="*/ 2607733 h 3914151"/>
                <a:gd name="connsiteX22" fmla="*/ 5020734 w 5188241"/>
                <a:gd name="connsiteY22" fmla="*/ 2032000 h 3914151"/>
                <a:gd name="connsiteX23" fmla="*/ 4948767 w 5188241"/>
                <a:gd name="connsiteY23" fmla="*/ 1765300 h 3914151"/>
                <a:gd name="connsiteX24" fmla="*/ 4792134 w 5188241"/>
                <a:gd name="connsiteY24" fmla="*/ 1507067 h 3914151"/>
                <a:gd name="connsiteX25" fmla="*/ 4699000 w 5188241"/>
                <a:gd name="connsiteY25" fmla="*/ 973667 h 3914151"/>
                <a:gd name="connsiteX26" fmla="*/ 4360334 w 5188241"/>
                <a:gd name="connsiteY26" fmla="*/ 804333 h 3914151"/>
                <a:gd name="connsiteX27" fmla="*/ 4199467 w 5188241"/>
                <a:gd name="connsiteY27" fmla="*/ 753533 h 3914151"/>
                <a:gd name="connsiteX28" fmla="*/ 4064000 w 5188241"/>
                <a:gd name="connsiteY28" fmla="*/ 508000 h 3914151"/>
                <a:gd name="connsiteX29" fmla="*/ 3937000 w 5188241"/>
                <a:gd name="connsiteY29" fmla="*/ 135467 h 3914151"/>
                <a:gd name="connsiteX30" fmla="*/ 3911600 w 5188241"/>
                <a:gd name="connsiteY30" fmla="*/ 0 h 3914151"/>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225800 w 5188241"/>
                <a:gd name="connsiteY11" fmla="*/ 31919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09067 w 5188241"/>
                <a:gd name="connsiteY17" fmla="*/ 3649133 h 3913479"/>
                <a:gd name="connsiteX18" fmla="*/ 4969934 w 5188241"/>
                <a:gd name="connsiteY18" fmla="*/ 35814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225800 w 5188241"/>
                <a:gd name="connsiteY11" fmla="*/ 31919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21767 w 5188241"/>
                <a:gd name="connsiteY17" fmla="*/ 3674533 h 3913479"/>
                <a:gd name="connsiteX18" fmla="*/ 4969934 w 5188241"/>
                <a:gd name="connsiteY18" fmla="*/ 35814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225800 w 5188241"/>
                <a:gd name="connsiteY11" fmla="*/ 31919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21767 w 5188241"/>
                <a:gd name="connsiteY17" fmla="*/ 3674533 h 3913479"/>
                <a:gd name="connsiteX18" fmla="*/ 4963584 w 5188241"/>
                <a:gd name="connsiteY18" fmla="*/ 35433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225800 w 5188241"/>
                <a:gd name="connsiteY11" fmla="*/ 31919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21767 w 5188241"/>
                <a:gd name="connsiteY17" fmla="*/ 3674533 h 3913479"/>
                <a:gd name="connsiteX18" fmla="*/ 4963584 w 5188241"/>
                <a:gd name="connsiteY18" fmla="*/ 35433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194050 w 5188241"/>
                <a:gd name="connsiteY11" fmla="*/ 31538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21767 w 5188241"/>
                <a:gd name="connsiteY17" fmla="*/ 3674533 h 3913479"/>
                <a:gd name="connsiteX18" fmla="*/ 4963584 w 5188241"/>
                <a:gd name="connsiteY18" fmla="*/ 35433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194050 w 5188241"/>
                <a:gd name="connsiteY11" fmla="*/ 31538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21767 w 5188241"/>
                <a:gd name="connsiteY17" fmla="*/ 3674533 h 3913479"/>
                <a:gd name="connsiteX18" fmla="*/ 4963584 w 5188241"/>
                <a:gd name="connsiteY18" fmla="*/ 35433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31" fmla="*/ 0 w 5188241"/>
                <a:gd name="connsiteY31" fmla="*/ 541867 h 3913479"/>
                <a:gd name="connsiteX0" fmla="*/ 0 w 5200941"/>
                <a:gd name="connsiteY0" fmla="*/ 541867 h 3913479"/>
                <a:gd name="connsiteX1" fmla="*/ 351367 w 5200941"/>
                <a:gd name="connsiteY1" fmla="*/ 440267 h 3913479"/>
                <a:gd name="connsiteX2" fmla="*/ 876300 w 5200941"/>
                <a:gd name="connsiteY2" fmla="*/ 338667 h 3913479"/>
                <a:gd name="connsiteX3" fmla="*/ 1426634 w 5200941"/>
                <a:gd name="connsiteY3" fmla="*/ 372533 h 3913479"/>
                <a:gd name="connsiteX4" fmla="*/ 2010834 w 5200941"/>
                <a:gd name="connsiteY4" fmla="*/ 465667 h 3913479"/>
                <a:gd name="connsiteX5" fmla="*/ 2374900 w 5200941"/>
                <a:gd name="connsiteY5" fmla="*/ 643467 h 3913479"/>
                <a:gd name="connsiteX6" fmla="*/ 2738967 w 5200941"/>
                <a:gd name="connsiteY6" fmla="*/ 948267 h 3913479"/>
                <a:gd name="connsiteX7" fmla="*/ 2925234 w 5200941"/>
                <a:gd name="connsiteY7" fmla="*/ 1422400 h 3913479"/>
                <a:gd name="connsiteX8" fmla="*/ 3026834 w 5200941"/>
                <a:gd name="connsiteY8" fmla="*/ 1854200 h 3913479"/>
                <a:gd name="connsiteX9" fmla="*/ 3043767 w 5200941"/>
                <a:gd name="connsiteY9" fmla="*/ 2472267 h 3913479"/>
                <a:gd name="connsiteX10" fmla="*/ 3086100 w 5200941"/>
                <a:gd name="connsiteY10" fmla="*/ 2810933 h 3913479"/>
                <a:gd name="connsiteX11" fmla="*/ 3206750 w 5200941"/>
                <a:gd name="connsiteY11" fmla="*/ 3153833 h 3913479"/>
                <a:gd name="connsiteX12" fmla="*/ 3314700 w 5200941"/>
                <a:gd name="connsiteY12" fmla="*/ 3378200 h 3913479"/>
                <a:gd name="connsiteX13" fmla="*/ 3492500 w 5200941"/>
                <a:gd name="connsiteY13" fmla="*/ 3598333 h 3913479"/>
                <a:gd name="connsiteX14" fmla="*/ 3788834 w 5200941"/>
                <a:gd name="connsiteY14" fmla="*/ 3843867 h 3913479"/>
                <a:gd name="connsiteX15" fmla="*/ 4127500 w 5200941"/>
                <a:gd name="connsiteY15" fmla="*/ 3911600 h 3913479"/>
                <a:gd name="connsiteX16" fmla="*/ 4646084 w 5200941"/>
                <a:gd name="connsiteY16" fmla="*/ 3788833 h 3913479"/>
                <a:gd name="connsiteX17" fmla="*/ 4834467 w 5200941"/>
                <a:gd name="connsiteY17" fmla="*/ 3674533 h 3913479"/>
                <a:gd name="connsiteX18" fmla="*/ 4976284 w 5200941"/>
                <a:gd name="connsiteY18" fmla="*/ 3543300 h 3913479"/>
                <a:gd name="connsiteX19" fmla="*/ 5101167 w 5200941"/>
                <a:gd name="connsiteY19" fmla="*/ 3378200 h 3913479"/>
                <a:gd name="connsiteX20" fmla="*/ 5185834 w 5200941"/>
                <a:gd name="connsiteY20" fmla="*/ 3048000 h 3913479"/>
                <a:gd name="connsiteX21" fmla="*/ 5185834 w 5200941"/>
                <a:gd name="connsiteY21" fmla="*/ 2607733 h 3913479"/>
                <a:gd name="connsiteX22" fmla="*/ 5033434 w 5200941"/>
                <a:gd name="connsiteY22" fmla="*/ 2032000 h 3913479"/>
                <a:gd name="connsiteX23" fmla="*/ 4961467 w 5200941"/>
                <a:gd name="connsiteY23" fmla="*/ 1765300 h 3913479"/>
                <a:gd name="connsiteX24" fmla="*/ 4804834 w 5200941"/>
                <a:gd name="connsiteY24" fmla="*/ 1507067 h 3913479"/>
                <a:gd name="connsiteX25" fmla="*/ 4711700 w 5200941"/>
                <a:gd name="connsiteY25" fmla="*/ 973667 h 3913479"/>
                <a:gd name="connsiteX26" fmla="*/ 4373034 w 5200941"/>
                <a:gd name="connsiteY26" fmla="*/ 804333 h 3913479"/>
                <a:gd name="connsiteX27" fmla="*/ 4212167 w 5200941"/>
                <a:gd name="connsiteY27" fmla="*/ 753533 h 3913479"/>
                <a:gd name="connsiteX28" fmla="*/ 4076700 w 5200941"/>
                <a:gd name="connsiteY28" fmla="*/ 508000 h 3913479"/>
                <a:gd name="connsiteX29" fmla="*/ 3949700 w 5200941"/>
                <a:gd name="connsiteY29" fmla="*/ 135467 h 3913479"/>
                <a:gd name="connsiteX30" fmla="*/ 3924300 w 5200941"/>
                <a:gd name="connsiteY30" fmla="*/ 0 h 3913479"/>
                <a:gd name="connsiteX31" fmla="*/ 0 w 5200941"/>
                <a:gd name="connsiteY31" fmla="*/ 541867 h 3913479"/>
                <a:gd name="connsiteX0" fmla="*/ 45 w 5200986"/>
                <a:gd name="connsiteY0" fmla="*/ 541867 h 3913479"/>
                <a:gd name="connsiteX1" fmla="*/ 351412 w 5200986"/>
                <a:gd name="connsiteY1" fmla="*/ 440267 h 3913479"/>
                <a:gd name="connsiteX2" fmla="*/ 876345 w 5200986"/>
                <a:gd name="connsiteY2" fmla="*/ 338667 h 3913479"/>
                <a:gd name="connsiteX3" fmla="*/ 1426679 w 5200986"/>
                <a:gd name="connsiteY3" fmla="*/ 372533 h 3913479"/>
                <a:gd name="connsiteX4" fmla="*/ 2010879 w 5200986"/>
                <a:gd name="connsiteY4" fmla="*/ 465667 h 3913479"/>
                <a:gd name="connsiteX5" fmla="*/ 2374945 w 5200986"/>
                <a:gd name="connsiteY5" fmla="*/ 643467 h 3913479"/>
                <a:gd name="connsiteX6" fmla="*/ 2739012 w 5200986"/>
                <a:gd name="connsiteY6" fmla="*/ 948267 h 3913479"/>
                <a:gd name="connsiteX7" fmla="*/ 2925279 w 5200986"/>
                <a:gd name="connsiteY7" fmla="*/ 1422400 h 3913479"/>
                <a:gd name="connsiteX8" fmla="*/ 3026879 w 5200986"/>
                <a:gd name="connsiteY8" fmla="*/ 1854200 h 3913479"/>
                <a:gd name="connsiteX9" fmla="*/ 3043812 w 5200986"/>
                <a:gd name="connsiteY9" fmla="*/ 2472267 h 3913479"/>
                <a:gd name="connsiteX10" fmla="*/ 3086145 w 5200986"/>
                <a:gd name="connsiteY10" fmla="*/ 2810933 h 3913479"/>
                <a:gd name="connsiteX11" fmla="*/ 3206795 w 5200986"/>
                <a:gd name="connsiteY11" fmla="*/ 3153833 h 3913479"/>
                <a:gd name="connsiteX12" fmla="*/ 3314745 w 5200986"/>
                <a:gd name="connsiteY12" fmla="*/ 3378200 h 3913479"/>
                <a:gd name="connsiteX13" fmla="*/ 3492545 w 5200986"/>
                <a:gd name="connsiteY13" fmla="*/ 3598333 h 3913479"/>
                <a:gd name="connsiteX14" fmla="*/ 3788879 w 5200986"/>
                <a:gd name="connsiteY14" fmla="*/ 3843867 h 3913479"/>
                <a:gd name="connsiteX15" fmla="*/ 4127545 w 5200986"/>
                <a:gd name="connsiteY15" fmla="*/ 3911600 h 3913479"/>
                <a:gd name="connsiteX16" fmla="*/ 4646129 w 5200986"/>
                <a:gd name="connsiteY16" fmla="*/ 3788833 h 3913479"/>
                <a:gd name="connsiteX17" fmla="*/ 4834512 w 5200986"/>
                <a:gd name="connsiteY17" fmla="*/ 3674533 h 3913479"/>
                <a:gd name="connsiteX18" fmla="*/ 4976329 w 5200986"/>
                <a:gd name="connsiteY18" fmla="*/ 3543300 h 3913479"/>
                <a:gd name="connsiteX19" fmla="*/ 5101212 w 5200986"/>
                <a:gd name="connsiteY19" fmla="*/ 3378200 h 3913479"/>
                <a:gd name="connsiteX20" fmla="*/ 5185879 w 5200986"/>
                <a:gd name="connsiteY20" fmla="*/ 3048000 h 3913479"/>
                <a:gd name="connsiteX21" fmla="*/ 5185879 w 5200986"/>
                <a:gd name="connsiteY21" fmla="*/ 2607733 h 3913479"/>
                <a:gd name="connsiteX22" fmla="*/ 5033479 w 5200986"/>
                <a:gd name="connsiteY22" fmla="*/ 2032000 h 3913479"/>
                <a:gd name="connsiteX23" fmla="*/ 4961512 w 5200986"/>
                <a:gd name="connsiteY23" fmla="*/ 1765300 h 3913479"/>
                <a:gd name="connsiteX24" fmla="*/ 4804879 w 5200986"/>
                <a:gd name="connsiteY24" fmla="*/ 1507067 h 3913479"/>
                <a:gd name="connsiteX25" fmla="*/ 4711745 w 5200986"/>
                <a:gd name="connsiteY25" fmla="*/ 973667 h 3913479"/>
                <a:gd name="connsiteX26" fmla="*/ 4373079 w 5200986"/>
                <a:gd name="connsiteY26" fmla="*/ 804333 h 3913479"/>
                <a:gd name="connsiteX27" fmla="*/ 4212212 w 5200986"/>
                <a:gd name="connsiteY27" fmla="*/ 753533 h 3913479"/>
                <a:gd name="connsiteX28" fmla="*/ 4076745 w 5200986"/>
                <a:gd name="connsiteY28" fmla="*/ 508000 h 3913479"/>
                <a:gd name="connsiteX29" fmla="*/ 3949745 w 5200986"/>
                <a:gd name="connsiteY29" fmla="*/ 135467 h 3913479"/>
                <a:gd name="connsiteX30" fmla="*/ 3924345 w 5200986"/>
                <a:gd name="connsiteY30" fmla="*/ 0 h 3913479"/>
                <a:gd name="connsiteX31" fmla="*/ 45 w 5200986"/>
                <a:gd name="connsiteY31" fmla="*/ 541867 h 3913479"/>
                <a:gd name="connsiteX0" fmla="*/ 0 w 5200941"/>
                <a:gd name="connsiteY0" fmla="*/ 541867 h 3913479"/>
                <a:gd name="connsiteX1" fmla="*/ 351367 w 5200941"/>
                <a:gd name="connsiteY1" fmla="*/ 440267 h 3913479"/>
                <a:gd name="connsiteX2" fmla="*/ 876300 w 5200941"/>
                <a:gd name="connsiteY2" fmla="*/ 338667 h 3913479"/>
                <a:gd name="connsiteX3" fmla="*/ 1426634 w 5200941"/>
                <a:gd name="connsiteY3" fmla="*/ 372533 h 3913479"/>
                <a:gd name="connsiteX4" fmla="*/ 2010834 w 5200941"/>
                <a:gd name="connsiteY4" fmla="*/ 465667 h 3913479"/>
                <a:gd name="connsiteX5" fmla="*/ 2374900 w 5200941"/>
                <a:gd name="connsiteY5" fmla="*/ 643467 h 3913479"/>
                <a:gd name="connsiteX6" fmla="*/ 2738967 w 5200941"/>
                <a:gd name="connsiteY6" fmla="*/ 948267 h 3913479"/>
                <a:gd name="connsiteX7" fmla="*/ 2925234 w 5200941"/>
                <a:gd name="connsiteY7" fmla="*/ 1422400 h 3913479"/>
                <a:gd name="connsiteX8" fmla="*/ 3026834 w 5200941"/>
                <a:gd name="connsiteY8" fmla="*/ 1854200 h 3913479"/>
                <a:gd name="connsiteX9" fmla="*/ 3043767 w 5200941"/>
                <a:gd name="connsiteY9" fmla="*/ 2472267 h 3913479"/>
                <a:gd name="connsiteX10" fmla="*/ 3086100 w 5200941"/>
                <a:gd name="connsiteY10" fmla="*/ 2810933 h 3913479"/>
                <a:gd name="connsiteX11" fmla="*/ 3206750 w 5200941"/>
                <a:gd name="connsiteY11" fmla="*/ 3153833 h 3913479"/>
                <a:gd name="connsiteX12" fmla="*/ 3314700 w 5200941"/>
                <a:gd name="connsiteY12" fmla="*/ 3378200 h 3913479"/>
                <a:gd name="connsiteX13" fmla="*/ 3492500 w 5200941"/>
                <a:gd name="connsiteY13" fmla="*/ 3598333 h 3913479"/>
                <a:gd name="connsiteX14" fmla="*/ 3788834 w 5200941"/>
                <a:gd name="connsiteY14" fmla="*/ 3843867 h 3913479"/>
                <a:gd name="connsiteX15" fmla="*/ 4127500 w 5200941"/>
                <a:gd name="connsiteY15" fmla="*/ 3911600 h 3913479"/>
                <a:gd name="connsiteX16" fmla="*/ 4646084 w 5200941"/>
                <a:gd name="connsiteY16" fmla="*/ 3788833 h 3913479"/>
                <a:gd name="connsiteX17" fmla="*/ 4834467 w 5200941"/>
                <a:gd name="connsiteY17" fmla="*/ 3674533 h 3913479"/>
                <a:gd name="connsiteX18" fmla="*/ 4976284 w 5200941"/>
                <a:gd name="connsiteY18" fmla="*/ 3543300 h 3913479"/>
                <a:gd name="connsiteX19" fmla="*/ 5101167 w 5200941"/>
                <a:gd name="connsiteY19" fmla="*/ 3378200 h 3913479"/>
                <a:gd name="connsiteX20" fmla="*/ 5185834 w 5200941"/>
                <a:gd name="connsiteY20" fmla="*/ 3048000 h 3913479"/>
                <a:gd name="connsiteX21" fmla="*/ 5185834 w 5200941"/>
                <a:gd name="connsiteY21" fmla="*/ 2607733 h 3913479"/>
                <a:gd name="connsiteX22" fmla="*/ 5033434 w 5200941"/>
                <a:gd name="connsiteY22" fmla="*/ 2032000 h 3913479"/>
                <a:gd name="connsiteX23" fmla="*/ 4961467 w 5200941"/>
                <a:gd name="connsiteY23" fmla="*/ 1765300 h 3913479"/>
                <a:gd name="connsiteX24" fmla="*/ 4804834 w 5200941"/>
                <a:gd name="connsiteY24" fmla="*/ 1507067 h 3913479"/>
                <a:gd name="connsiteX25" fmla="*/ 4711700 w 5200941"/>
                <a:gd name="connsiteY25" fmla="*/ 973667 h 3913479"/>
                <a:gd name="connsiteX26" fmla="*/ 4373034 w 5200941"/>
                <a:gd name="connsiteY26" fmla="*/ 804333 h 3913479"/>
                <a:gd name="connsiteX27" fmla="*/ 4212167 w 5200941"/>
                <a:gd name="connsiteY27" fmla="*/ 753533 h 3913479"/>
                <a:gd name="connsiteX28" fmla="*/ 4076700 w 5200941"/>
                <a:gd name="connsiteY28" fmla="*/ 508000 h 3913479"/>
                <a:gd name="connsiteX29" fmla="*/ 3949700 w 5200941"/>
                <a:gd name="connsiteY29" fmla="*/ 135467 h 3913479"/>
                <a:gd name="connsiteX30" fmla="*/ 3924300 w 5200941"/>
                <a:gd name="connsiteY30" fmla="*/ 0 h 3913479"/>
                <a:gd name="connsiteX31" fmla="*/ 0 w 5200941"/>
                <a:gd name="connsiteY31" fmla="*/ 541867 h 3913479"/>
                <a:gd name="connsiteX0" fmla="*/ 0 w 5200941"/>
                <a:gd name="connsiteY0" fmla="*/ 557729 h 3929341"/>
                <a:gd name="connsiteX1" fmla="*/ 351367 w 5200941"/>
                <a:gd name="connsiteY1" fmla="*/ 456129 h 3929341"/>
                <a:gd name="connsiteX2" fmla="*/ 876300 w 5200941"/>
                <a:gd name="connsiteY2" fmla="*/ 354529 h 3929341"/>
                <a:gd name="connsiteX3" fmla="*/ 1426634 w 5200941"/>
                <a:gd name="connsiteY3" fmla="*/ 388395 h 3929341"/>
                <a:gd name="connsiteX4" fmla="*/ 2010834 w 5200941"/>
                <a:gd name="connsiteY4" fmla="*/ 481529 h 3929341"/>
                <a:gd name="connsiteX5" fmla="*/ 2374900 w 5200941"/>
                <a:gd name="connsiteY5" fmla="*/ 659329 h 3929341"/>
                <a:gd name="connsiteX6" fmla="*/ 2738967 w 5200941"/>
                <a:gd name="connsiteY6" fmla="*/ 964129 h 3929341"/>
                <a:gd name="connsiteX7" fmla="*/ 2925234 w 5200941"/>
                <a:gd name="connsiteY7" fmla="*/ 1438262 h 3929341"/>
                <a:gd name="connsiteX8" fmla="*/ 3026834 w 5200941"/>
                <a:gd name="connsiteY8" fmla="*/ 1870062 h 3929341"/>
                <a:gd name="connsiteX9" fmla="*/ 3043767 w 5200941"/>
                <a:gd name="connsiteY9" fmla="*/ 2488129 h 3929341"/>
                <a:gd name="connsiteX10" fmla="*/ 3086100 w 5200941"/>
                <a:gd name="connsiteY10" fmla="*/ 2826795 h 3929341"/>
                <a:gd name="connsiteX11" fmla="*/ 3206750 w 5200941"/>
                <a:gd name="connsiteY11" fmla="*/ 3169695 h 3929341"/>
                <a:gd name="connsiteX12" fmla="*/ 3314700 w 5200941"/>
                <a:gd name="connsiteY12" fmla="*/ 3394062 h 3929341"/>
                <a:gd name="connsiteX13" fmla="*/ 3492500 w 5200941"/>
                <a:gd name="connsiteY13" fmla="*/ 3614195 h 3929341"/>
                <a:gd name="connsiteX14" fmla="*/ 3788834 w 5200941"/>
                <a:gd name="connsiteY14" fmla="*/ 3859729 h 3929341"/>
                <a:gd name="connsiteX15" fmla="*/ 4127500 w 5200941"/>
                <a:gd name="connsiteY15" fmla="*/ 3927462 h 3929341"/>
                <a:gd name="connsiteX16" fmla="*/ 4646084 w 5200941"/>
                <a:gd name="connsiteY16" fmla="*/ 3804695 h 3929341"/>
                <a:gd name="connsiteX17" fmla="*/ 4834467 w 5200941"/>
                <a:gd name="connsiteY17" fmla="*/ 3690395 h 3929341"/>
                <a:gd name="connsiteX18" fmla="*/ 4976284 w 5200941"/>
                <a:gd name="connsiteY18" fmla="*/ 3559162 h 3929341"/>
                <a:gd name="connsiteX19" fmla="*/ 5101167 w 5200941"/>
                <a:gd name="connsiteY19" fmla="*/ 3394062 h 3929341"/>
                <a:gd name="connsiteX20" fmla="*/ 5185834 w 5200941"/>
                <a:gd name="connsiteY20" fmla="*/ 3063862 h 3929341"/>
                <a:gd name="connsiteX21" fmla="*/ 5185834 w 5200941"/>
                <a:gd name="connsiteY21" fmla="*/ 2623595 h 3929341"/>
                <a:gd name="connsiteX22" fmla="*/ 5033434 w 5200941"/>
                <a:gd name="connsiteY22" fmla="*/ 2047862 h 3929341"/>
                <a:gd name="connsiteX23" fmla="*/ 4961467 w 5200941"/>
                <a:gd name="connsiteY23" fmla="*/ 1781162 h 3929341"/>
                <a:gd name="connsiteX24" fmla="*/ 4804834 w 5200941"/>
                <a:gd name="connsiteY24" fmla="*/ 1522929 h 3929341"/>
                <a:gd name="connsiteX25" fmla="*/ 4711700 w 5200941"/>
                <a:gd name="connsiteY25" fmla="*/ 989529 h 3929341"/>
                <a:gd name="connsiteX26" fmla="*/ 4373034 w 5200941"/>
                <a:gd name="connsiteY26" fmla="*/ 820195 h 3929341"/>
                <a:gd name="connsiteX27" fmla="*/ 4212167 w 5200941"/>
                <a:gd name="connsiteY27" fmla="*/ 769395 h 3929341"/>
                <a:gd name="connsiteX28" fmla="*/ 4076700 w 5200941"/>
                <a:gd name="connsiteY28" fmla="*/ 523862 h 3929341"/>
                <a:gd name="connsiteX29" fmla="*/ 3949700 w 5200941"/>
                <a:gd name="connsiteY29" fmla="*/ 151329 h 3929341"/>
                <a:gd name="connsiteX30" fmla="*/ 3924300 w 5200941"/>
                <a:gd name="connsiteY30" fmla="*/ 15862 h 3929341"/>
                <a:gd name="connsiteX31" fmla="*/ 465667 w 5200941"/>
                <a:gd name="connsiteY31" fmla="*/ 492112 h 3929341"/>
                <a:gd name="connsiteX32" fmla="*/ 0 w 5200941"/>
                <a:gd name="connsiteY32" fmla="*/ 557729 h 3929341"/>
                <a:gd name="connsiteX0" fmla="*/ 0 w 5200941"/>
                <a:gd name="connsiteY0" fmla="*/ 557729 h 3929341"/>
                <a:gd name="connsiteX1" fmla="*/ 351367 w 5200941"/>
                <a:gd name="connsiteY1" fmla="*/ 456129 h 3929341"/>
                <a:gd name="connsiteX2" fmla="*/ 876300 w 5200941"/>
                <a:gd name="connsiteY2" fmla="*/ 354529 h 3929341"/>
                <a:gd name="connsiteX3" fmla="*/ 1426634 w 5200941"/>
                <a:gd name="connsiteY3" fmla="*/ 388395 h 3929341"/>
                <a:gd name="connsiteX4" fmla="*/ 2010834 w 5200941"/>
                <a:gd name="connsiteY4" fmla="*/ 481529 h 3929341"/>
                <a:gd name="connsiteX5" fmla="*/ 2374900 w 5200941"/>
                <a:gd name="connsiteY5" fmla="*/ 659329 h 3929341"/>
                <a:gd name="connsiteX6" fmla="*/ 2738967 w 5200941"/>
                <a:gd name="connsiteY6" fmla="*/ 964129 h 3929341"/>
                <a:gd name="connsiteX7" fmla="*/ 2925234 w 5200941"/>
                <a:gd name="connsiteY7" fmla="*/ 1438262 h 3929341"/>
                <a:gd name="connsiteX8" fmla="*/ 3026834 w 5200941"/>
                <a:gd name="connsiteY8" fmla="*/ 1870062 h 3929341"/>
                <a:gd name="connsiteX9" fmla="*/ 3043767 w 5200941"/>
                <a:gd name="connsiteY9" fmla="*/ 2488129 h 3929341"/>
                <a:gd name="connsiteX10" fmla="*/ 3086100 w 5200941"/>
                <a:gd name="connsiteY10" fmla="*/ 2826795 h 3929341"/>
                <a:gd name="connsiteX11" fmla="*/ 3206750 w 5200941"/>
                <a:gd name="connsiteY11" fmla="*/ 3169695 h 3929341"/>
                <a:gd name="connsiteX12" fmla="*/ 3314700 w 5200941"/>
                <a:gd name="connsiteY12" fmla="*/ 3394062 h 3929341"/>
                <a:gd name="connsiteX13" fmla="*/ 3492500 w 5200941"/>
                <a:gd name="connsiteY13" fmla="*/ 3614195 h 3929341"/>
                <a:gd name="connsiteX14" fmla="*/ 3788834 w 5200941"/>
                <a:gd name="connsiteY14" fmla="*/ 3859729 h 3929341"/>
                <a:gd name="connsiteX15" fmla="*/ 4127500 w 5200941"/>
                <a:gd name="connsiteY15" fmla="*/ 3927462 h 3929341"/>
                <a:gd name="connsiteX16" fmla="*/ 4646084 w 5200941"/>
                <a:gd name="connsiteY16" fmla="*/ 3804695 h 3929341"/>
                <a:gd name="connsiteX17" fmla="*/ 4834467 w 5200941"/>
                <a:gd name="connsiteY17" fmla="*/ 3690395 h 3929341"/>
                <a:gd name="connsiteX18" fmla="*/ 4976284 w 5200941"/>
                <a:gd name="connsiteY18" fmla="*/ 3559162 h 3929341"/>
                <a:gd name="connsiteX19" fmla="*/ 5101167 w 5200941"/>
                <a:gd name="connsiteY19" fmla="*/ 3394062 h 3929341"/>
                <a:gd name="connsiteX20" fmla="*/ 5185834 w 5200941"/>
                <a:gd name="connsiteY20" fmla="*/ 3063862 h 3929341"/>
                <a:gd name="connsiteX21" fmla="*/ 5185834 w 5200941"/>
                <a:gd name="connsiteY21" fmla="*/ 2623595 h 3929341"/>
                <a:gd name="connsiteX22" fmla="*/ 5033434 w 5200941"/>
                <a:gd name="connsiteY22" fmla="*/ 2047862 h 3929341"/>
                <a:gd name="connsiteX23" fmla="*/ 4961467 w 5200941"/>
                <a:gd name="connsiteY23" fmla="*/ 1781162 h 3929341"/>
                <a:gd name="connsiteX24" fmla="*/ 4804834 w 5200941"/>
                <a:gd name="connsiteY24" fmla="*/ 1522929 h 3929341"/>
                <a:gd name="connsiteX25" fmla="*/ 4711700 w 5200941"/>
                <a:gd name="connsiteY25" fmla="*/ 989529 h 3929341"/>
                <a:gd name="connsiteX26" fmla="*/ 4373034 w 5200941"/>
                <a:gd name="connsiteY26" fmla="*/ 820195 h 3929341"/>
                <a:gd name="connsiteX27" fmla="*/ 4212167 w 5200941"/>
                <a:gd name="connsiteY27" fmla="*/ 769395 h 3929341"/>
                <a:gd name="connsiteX28" fmla="*/ 4076700 w 5200941"/>
                <a:gd name="connsiteY28" fmla="*/ 523862 h 3929341"/>
                <a:gd name="connsiteX29" fmla="*/ 3949700 w 5200941"/>
                <a:gd name="connsiteY29" fmla="*/ 151329 h 3929341"/>
                <a:gd name="connsiteX30" fmla="*/ 3924300 w 5200941"/>
                <a:gd name="connsiteY30" fmla="*/ 15862 h 3929341"/>
                <a:gd name="connsiteX31" fmla="*/ 21167 w 5200941"/>
                <a:gd name="connsiteY31" fmla="*/ 15862 h 3929341"/>
                <a:gd name="connsiteX32" fmla="*/ 0 w 5200941"/>
                <a:gd name="connsiteY32" fmla="*/ 557729 h 3929341"/>
                <a:gd name="connsiteX0" fmla="*/ 0 w 5200941"/>
                <a:gd name="connsiteY0" fmla="*/ 541867 h 3913479"/>
                <a:gd name="connsiteX1" fmla="*/ 351367 w 5200941"/>
                <a:gd name="connsiteY1" fmla="*/ 440267 h 3913479"/>
                <a:gd name="connsiteX2" fmla="*/ 876300 w 5200941"/>
                <a:gd name="connsiteY2" fmla="*/ 338667 h 3913479"/>
                <a:gd name="connsiteX3" fmla="*/ 1426634 w 5200941"/>
                <a:gd name="connsiteY3" fmla="*/ 372533 h 3913479"/>
                <a:gd name="connsiteX4" fmla="*/ 2010834 w 5200941"/>
                <a:gd name="connsiteY4" fmla="*/ 465667 h 3913479"/>
                <a:gd name="connsiteX5" fmla="*/ 2374900 w 5200941"/>
                <a:gd name="connsiteY5" fmla="*/ 643467 h 3913479"/>
                <a:gd name="connsiteX6" fmla="*/ 2738967 w 5200941"/>
                <a:gd name="connsiteY6" fmla="*/ 948267 h 3913479"/>
                <a:gd name="connsiteX7" fmla="*/ 2925234 w 5200941"/>
                <a:gd name="connsiteY7" fmla="*/ 1422400 h 3913479"/>
                <a:gd name="connsiteX8" fmla="*/ 3026834 w 5200941"/>
                <a:gd name="connsiteY8" fmla="*/ 1854200 h 3913479"/>
                <a:gd name="connsiteX9" fmla="*/ 3043767 w 5200941"/>
                <a:gd name="connsiteY9" fmla="*/ 2472267 h 3913479"/>
                <a:gd name="connsiteX10" fmla="*/ 3086100 w 5200941"/>
                <a:gd name="connsiteY10" fmla="*/ 2810933 h 3913479"/>
                <a:gd name="connsiteX11" fmla="*/ 3206750 w 5200941"/>
                <a:gd name="connsiteY11" fmla="*/ 3153833 h 3913479"/>
                <a:gd name="connsiteX12" fmla="*/ 3314700 w 5200941"/>
                <a:gd name="connsiteY12" fmla="*/ 3378200 h 3913479"/>
                <a:gd name="connsiteX13" fmla="*/ 3492500 w 5200941"/>
                <a:gd name="connsiteY13" fmla="*/ 3598333 h 3913479"/>
                <a:gd name="connsiteX14" fmla="*/ 3788834 w 5200941"/>
                <a:gd name="connsiteY14" fmla="*/ 3843867 h 3913479"/>
                <a:gd name="connsiteX15" fmla="*/ 4127500 w 5200941"/>
                <a:gd name="connsiteY15" fmla="*/ 3911600 h 3913479"/>
                <a:gd name="connsiteX16" fmla="*/ 4646084 w 5200941"/>
                <a:gd name="connsiteY16" fmla="*/ 3788833 h 3913479"/>
                <a:gd name="connsiteX17" fmla="*/ 4834467 w 5200941"/>
                <a:gd name="connsiteY17" fmla="*/ 3674533 h 3913479"/>
                <a:gd name="connsiteX18" fmla="*/ 4976284 w 5200941"/>
                <a:gd name="connsiteY18" fmla="*/ 3543300 h 3913479"/>
                <a:gd name="connsiteX19" fmla="*/ 5101167 w 5200941"/>
                <a:gd name="connsiteY19" fmla="*/ 3378200 h 3913479"/>
                <a:gd name="connsiteX20" fmla="*/ 5185834 w 5200941"/>
                <a:gd name="connsiteY20" fmla="*/ 3048000 h 3913479"/>
                <a:gd name="connsiteX21" fmla="*/ 5185834 w 5200941"/>
                <a:gd name="connsiteY21" fmla="*/ 2607733 h 3913479"/>
                <a:gd name="connsiteX22" fmla="*/ 5033434 w 5200941"/>
                <a:gd name="connsiteY22" fmla="*/ 2032000 h 3913479"/>
                <a:gd name="connsiteX23" fmla="*/ 4961467 w 5200941"/>
                <a:gd name="connsiteY23" fmla="*/ 1765300 h 3913479"/>
                <a:gd name="connsiteX24" fmla="*/ 4804834 w 5200941"/>
                <a:gd name="connsiteY24" fmla="*/ 1507067 h 3913479"/>
                <a:gd name="connsiteX25" fmla="*/ 4711700 w 5200941"/>
                <a:gd name="connsiteY25" fmla="*/ 973667 h 3913479"/>
                <a:gd name="connsiteX26" fmla="*/ 4373034 w 5200941"/>
                <a:gd name="connsiteY26" fmla="*/ 804333 h 3913479"/>
                <a:gd name="connsiteX27" fmla="*/ 4212167 w 5200941"/>
                <a:gd name="connsiteY27" fmla="*/ 753533 h 3913479"/>
                <a:gd name="connsiteX28" fmla="*/ 4076700 w 5200941"/>
                <a:gd name="connsiteY28" fmla="*/ 508000 h 3913479"/>
                <a:gd name="connsiteX29" fmla="*/ 3949700 w 5200941"/>
                <a:gd name="connsiteY29" fmla="*/ 135467 h 3913479"/>
                <a:gd name="connsiteX30" fmla="*/ 3924300 w 5200941"/>
                <a:gd name="connsiteY30" fmla="*/ 0 h 3913479"/>
                <a:gd name="connsiteX31" fmla="*/ 21167 w 5200941"/>
                <a:gd name="connsiteY31" fmla="*/ 0 h 3913479"/>
                <a:gd name="connsiteX32" fmla="*/ 0 w 5200941"/>
                <a:gd name="connsiteY32" fmla="*/ 541867 h 3913479"/>
                <a:gd name="connsiteX0" fmla="*/ 0 w 5181891"/>
                <a:gd name="connsiteY0" fmla="*/ 541867 h 3913479"/>
                <a:gd name="connsiteX1" fmla="*/ 332317 w 5181891"/>
                <a:gd name="connsiteY1" fmla="*/ 440267 h 3913479"/>
                <a:gd name="connsiteX2" fmla="*/ 857250 w 5181891"/>
                <a:gd name="connsiteY2" fmla="*/ 338667 h 3913479"/>
                <a:gd name="connsiteX3" fmla="*/ 1407584 w 5181891"/>
                <a:gd name="connsiteY3" fmla="*/ 372533 h 3913479"/>
                <a:gd name="connsiteX4" fmla="*/ 1991784 w 5181891"/>
                <a:gd name="connsiteY4" fmla="*/ 465667 h 3913479"/>
                <a:gd name="connsiteX5" fmla="*/ 2355850 w 5181891"/>
                <a:gd name="connsiteY5" fmla="*/ 643467 h 3913479"/>
                <a:gd name="connsiteX6" fmla="*/ 2719917 w 5181891"/>
                <a:gd name="connsiteY6" fmla="*/ 948267 h 3913479"/>
                <a:gd name="connsiteX7" fmla="*/ 2906184 w 5181891"/>
                <a:gd name="connsiteY7" fmla="*/ 1422400 h 3913479"/>
                <a:gd name="connsiteX8" fmla="*/ 3007784 w 5181891"/>
                <a:gd name="connsiteY8" fmla="*/ 1854200 h 3913479"/>
                <a:gd name="connsiteX9" fmla="*/ 3024717 w 5181891"/>
                <a:gd name="connsiteY9" fmla="*/ 2472267 h 3913479"/>
                <a:gd name="connsiteX10" fmla="*/ 3067050 w 5181891"/>
                <a:gd name="connsiteY10" fmla="*/ 2810933 h 3913479"/>
                <a:gd name="connsiteX11" fmla="*/ 3187700 w 5181891"/>
                <a:gd name="connsiteY11" fmla="*/ 3153833 h 3913479"/>
                <a:gd name="connsiteX12" fmla="*/ 3295650 w 5181891"/>
                <a:gd name="connsiteY12" fmla="*/ 3378200 h 3913479"/>
                <a:gd name="connsiteX13" fmla="*/ 3473450 w 5181891"/>
                <a:gd name="connsiteY13" fmla="*/ 3598333 h 3913479"/>
                <a:gd name="connsiteX14" fmla="*/ 3769784 w 5181891"/>
                <a:gd name="connsiteY14" fmla="*/ 3843867 h 3913479"/>
                <a:gd name="connsiteX15" fmla="*/ 4108450 w 5181891"/>
                <a:gd name="connsiteY15" fmla="*/ 3911600 h 3913479"/>
                <a:gd name="connsiteX16" fmla="*/ 4627034 w 5181891"/>
                <a:gd name="connsiteY16" fmla="*/ 3788833 h 3913479"/>
                <a:gd name="connsiteX17" fmla="*/ 4815417 w 5181891"/>
                <a:gd name="connsiteY17" fmla="*/ 3674533 h 3913479"/>
                <a:gd name="connsiteX18" fmla="*/ 4957234 w 5181891"/>
                <a:gd name="connsiteY18" fmla="*/ 3543300 h 3913479"/>
                <a:gd name="connsiteX19" fmla="*/ 5082117 w 5181891"/>
                <a:gd name="connsiteY19" fmla="*/ 3378200 h 3913479"/>
                <a:gd name="connsiteX20" fmla="*/ 5166784 w 5181891"/>
                <a:gd name="connsiteY20" fmla="*/ 3048000 h 3913479"/>
                <a:gd name="connsiteX21" fmla="*/ 5166784 w 5181891"/>
                <a:gd name="connsiteY21" fmla="*/ 2607733 h 3913479"/>
                <a:gd name="connsiteX22" fmla="*/ 5014384 w 5181891"/>
                <a:gd name="connsiteY22" fmla="*/ 2032000 h 3913479"/>
                <a:gd name="connsiteX23" fmla="*/ 4942417 w 5181891"/>
                <a:gd name="connsiteY23" fmla="*/ 1765300 h 3913479"/>
                <a:gd name="connsiteX24" fmla="*/ 4785784 w 5181891"/>
                <a:gd name="connsiteY24" fmla="*/ 1507067 h 3913479"/>
                <a:gd name="connsiteX25" fmla="*/ 4692650 w 5181891"/>
                <a:gd name="connsiteY25" fmla="*/ 973667 h 3913479"/>
                <a:gd name="connsiteX26" fmla="*/ 4353984 w 5181891"/>
                <a:gd name="connsiteY26" fmla="*/ 804333 h 3913479"/>
                <a:gd name="connsiteX27" fmla="*/ 4193117 w 5181891"/>
                <a:gd name="connsiteY27" fmla="*/ 753533 h 3913479"/>
                <a:gd name="connsiteX28" fmla="*/ 4057650 w 5181891"/>
                <a:gd name="connsiteY28" fmla="*/ 508000 h 3913479"/>
                <a:gd name="connsiteX29" fmla="*/ 3930650 w 5181891"/>
                <a:gd name="connsiteY29" fmla="*/ 135467 h 3913479"/>
                <a:gd name="connsiteX30" fmla="*/ 3905250 w 5181891"/>
                <a:gd name="connsiteY30" fmla="*/ 0 h 3913479"/>
                <a:gd name="connsiteX31" fmla="*/ 2117 w 5181891"/>
                <a:gd name="connsiteY31" fmla="*/ 0 h 3913479"/>
                <a:gd name="connsiteX32" fmla="*/ 0 w 5181891"/>
                <a:gd name="connsiteY32" fmla="*/ 541867 h 3913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81891" h="3913479">
                  <a:moveTo>
                    <a:pt x="0" y="541867"/>
                  </a:moveTo>
                  <a:cubicBezTo>
                    <a:pt x="97367" y="508000"/>
                    <a:pt x="189442" y="474134"/>
                    <a:pt x="332317" y="440267"/>
                  </a:cubicBezTo>
                  <a:cubicBezTo>
                    <a:pt x="475192" y="406400"/>
                    <a:pt x="678039" y="349956"/>
                    <a:pt x="857250" y="338667"/>
                  </a:cubicBezTo>
                  <a:cubicBezTo>
                    <a:pt x="1036461" y="327378"/>
                    <a:pt x="1218495" y="351366"/>
                    <a:pt x="1407584" y="372533"/>
                  </a:cubicBezTo>
                  <a:cubicBezTo>
                    <a:pt x="1596673" y="393700"/>
                    <a:pt x="1833740" y="420511"/>
                    <a:pt x="1991784" y="465667"/>
                  </a:cubicBezTo>
                  <a:cubicBezTo>
                    <a:pt x="2149828" y="510823"/>
                    <a:pt x="2234495" y="563034"/>
                    <a:pt x="2355850" y="643467"/>
                  </a:cubicBezTo>
                  <a:cubicBezTo>
                    <a:pt x="2477205" y="723900"/>
                    <a:pt x="2628195" y="818445"/>
                    <a:pt x="2719917" y="948267"/>
                  </a:cubicBezTo>
                  <a:cubicBezTo>
                    <a:pt x="2811639" y="1078089"/>
                    <a:pt x="2858206" y="1271411"/>
                    <a:pt x="2906184" y="1422400"/>
                  </a:cubicBezTo>
                  <a:cubicBezTo>
                    <a:pt x="2954162" y="1573389"/>
                    <a:pt x="2988029" y="1679222"/>
                    <a:pt x="3007784" y="1854200"/>
                  </a:cubicBezTo>
                  <a:cubicBezTo>
                    <a:pt x="3027539" y="2029178"/>
                    <a:pt x="3014839" y="2312812"/>
                    <a:pt x="3024717" y="2472267"/>
                  </a:cubicBezTo>
                  <a:cubicBezTo>
                    <a:pt x="3034595" y="2631722"/>
                    <a:pt x="3039886" y="2697339"/>
                    <a:pt x="3067050" y="2810933"/>
                  </a:cubicBezTo>
                  <a:cubicBezTo>
                    <a:pt x="3094214" y="2924527"/>
                    <a:pt x="3149600" y="3059289"/>
                    <a:pt x="3187700" y="3153833"/>
                  </a:cubicBezTo>
                  <a:cubicBezTo>
                    <a:pt x="3225800" y="3248377"/>
                    <a:pt x="3248025" y="3304117"/>
                    <a:pt x="3295650" y="3378200"/>
                  </a:cubicBezTo>
                  <a:cubicBezTo>
                    <a:pt x="3343275" y="3452283"/>
                    <a:pt x="3394428" y="3520722"/>
                    <a:pt x="3473450" y="3598333"/>
                  </a:cubicBezTo>
                  <a:cubicBezTo>
                    <a:pt x="3552472" y="3675944"/>
                    <a:pt x="3663951" y="3791656"/>
                    <a:pt x="3769784" y="3843867"/>
                  </a:cubicBezTo>
                  <a:cubicBezTo>
                    <a:pt x="3875617" y="3896078"/>
                    <a:pt x="3965575" y="3920772"/>
                    <a:pt x="4108450" y="3911600"/>
                  </a:cubicBezTo>
                  <a:cubicBezTo>
                    <a:pt x="4251325" y="3902428"/>
                    <a:pt x="4502856" y="3860094"/>
                    <a:pt x="4627034" y="3788833"/>
                  </a:cubicBezTo>
                  <a:cubicBezTo>
                    <a:pt x="4751212" y="3717572"/>
                    <a:pt x="4760384" y="3715455"/>
                    <a:pt x="4815417" y="3674533"/>
                  </a:cubicBezTo>
                  <a:cubicBezTo>
                    <a:pt x="4870450" y="3633611"/>
                    <a:pt x="4912784" y="3592689"/>
                    <a:pt x="4957234" y="3543300"/>
                  </a:cubicBezTo>
                  <a:cubicBezTo>
                    <a:pt x="5001684" y="3493911"/>
                    <a:pt x="5047192" y="3460750"/>
                    <a:pt x="5082117" y="3378200"/>
                  </a:cubicBezTo>
                  <a:cubicBezTo>
                    <a:pt x="5117042" y="3295650"/>
                    <a:pt x="5152673" y="3176411"/>
                    <a:pt x="5166784" y="3048000"/>
                  </a:cubicBezTo>
                  <a:cubicBezTo>
                    <a:pt x="5180895" y="2919589"/>
                    <a:pt x="5192184" y="2777066"/>
                    <a:pt x="5166784" y="2607733"/>
                  </a:cubicBezTo>
                  <a:cubicBezTo>
                    <a:pt x="5141384" y="2438400"/>
                    <a:pt x="5051778" y="2172405"/>
                    <a:pt x="5014384" y="2032000"/>
                  </a:cubicBezTo>
                  <a:cubicBezTo>
                    <a:pt x="4976990" y="1891595"/>
                    <a:pt x="4980517" y="1852789"/>
                    <a:pt x="4942417" y="1765300"/>
                  </a:cubicBezTo>
                  <a:cubicBezTo>
                    <a:pt x="4904317" y="1677811"/>
                    <a:pt x="4827412" y="1639006"/>
                    <a:pt x="4785784" y="1507067"/>
                  </a:cubicBezTo>
                  <a:cubicBezTo>
                    <a:pt x="4744156" y="1375128"/>
                    <a:pt x="4764617" y="1090789"/>
                    <a:pt x="4692650" y="973667"/>
                  </a:cubicBezTo>
                  <a:cubicBezTo>
                    <a:pt x="4620683" y="856545"/>
                    <a:pt x="4437239" y="841022"/>
                    <a:pt x="4353984" y="804333"/>
                  </a:cubicBezTo>
                  <a:cubicBezTo>
                    <a:pt x="4270729" y="767644"/>
                    <a:pt x="4242506" y="802922"/>
                    <a:pt x="4193117" y="753533"/>
                  </a:cubicBezTo>
                  <a:cubicBezTo>
                    <a:pt x="4143728" y="704144"/>
                    <a:pt x="4101394" y="611011"/>
                    <a:pt x="4057650" y="508000"/>
                  </a:cubicBezTo>
                  <a:cubicBezTo>
                    <a:pt x="4013906" y="404989"/>
                    <a:pt x="3956050" y="220134"/>
                    <a:pt x="3930650" y="135467"/>
                  </a:cubicBezTo>
                  <a:lnTo>
                    <a:pt x="3905250" y="0"/>
                  </a:lnTo>
                  <a:lnTo>
                    <a:pt x="2117" y="0"/>
                  </a:lnTo>
                  <a:cubicBezTo>
                    <a:pt x="1411" y="180622"/>
                    <a:pt x="706" y="361245"/>
                    <a:pt x="0" y="541867"/>
                  </a:cubicBezTo>
                  <a:close/>
                </a:path>
              </a:pathLst>
            </a:custGeom>
            <a:gradFill flip="none" rotWithShape="1">
              <a:gsLst>
                <a:gs pos="21000">
                  <a:srgbClr val="FF0000">
                    <a:alpha val="14000"/>
                  </a:srgbClr>
                </a:gs>
                <a:gs pos="76000">
                  <a:srgbClr val="FFFFFF">
                    <a:alpha val="14000"/>
                  </a:srgbClr>
                </a:gs>
              </a:gsLst>
              <a:path path="circle">
                <a:fillToRect l="100000" t="100000"/>
              </a:path>
              <a:tileRect r="-100000" b="-100000"/>
            </a:gradFill>
            <a:ln w="19050" cmpd="sng">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3" name="Text Box 64"/>
            <p:cNvSpPr txBox="1">
              <a:spLocks noChangeArrowheads="1"/>
            </p:cNvSpPr>
            <p:nvPr/>
          </p:nvSpPr>
          <p:spPr bwMode="auto">
            <a:xfrm>
              <a:off x="5522909" y="5320400"/>
              <a:ext cx="626086" cy="369332"/>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b="1" dirty="0">
                  <a:solidFill>
                    <a:srgbClr val="FF0000"/>
                  </a:solidFill>
                  <a:latin typeface="Arial Black"/>
                  <a:cs typeface="Arial Black"/>
                </a:rPr>
                <a:t>D</a:t>
              </a:r>
            </a:p>
          </p:txBody>
        </p:sp>
        <p:sp>
          <p:nvSpPr>
            <p:cNvPr id="17" name="Text Box 20"/>
            <p:cNvSpPr txBox="1">
              <a:spLocks noChangeArrowheads="1"/>
            </p:cNvSpPr>
            <p:nvPr/>
          </p:nvSpPr>
          <p:spPr bwMode="auto">
            <a:xfrm>
              <a:off x="5478459" y="5106987"/>
              <a:ext cx="730620" cy="27699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200" b="1" dirty="0">
                  <a:solidFill>
                    <a:srgbClr val="FF0000"/>
                  </a:solidFill>
                  <a:latin typeface="Arial"/>
                  <a:ea typeface="Arial Unicode MS" charset="0"/>
                  <a:cs typeface="Arial"/>
                </a:rPr>
                <a:t>995</a:t>
              </a:r>
            </a:p>
          </p:txBody>
        </p:sp>
      </p:grpSp>
      <p:sp>
        <p:nvSpPr>
          <p:cNvPr id="18" name="ZoneTexte 17"/>
          <p:cNvSpPr txBox="1"/>
          <p:nvPr/>
        </p:nvSpPr>
        <p:spPr>
          <a:xfrm>
            <a:off x="0" y="1543685"/>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1/ Champ de pression</a:t>
            </a:r>
          </a:p>
        </p:txBody>
      </p:sp>
      <p:sp>
        <p:nvSpPr>
          <p:cNvPr id="19" name="ZoneTexte 18"/>
          <p:cNvSpPr txBox="1"/>
          <p:nvPr/>
        </p:nvSpPr>
        <p:spPr>
          <a:xfrm>
            <a:off x="0" y="1174016"/>
            <a:ext cx="9143999" cy="307777"/>
          </a:xfrm>
          <a:prstGeom prst="rect">
            <a:avLst/>
          </a:prstGeom>
          <a:noFill/>
        </p:spPr>
        <p:txBody>
          <a:bodyPr wrap="square" rtlCol="0">
            <a:spAutoFit/>
          </a:bodyPr>
          <a:lstStyle/>
          <a:p>
            <a:pPr lvl="1">
              <a:spcAft>
                <a:spcPts val="600"/>
              </a:spcAft>
            </a:pPr>
            <a:r>
              <a:rPr lang="fr-FR" sz="1400" dirty="0">
                <a:latin typeface="+mj-lt"/>
              </a:rPr>
              <a:t>2/ L’effet d’inertie induit par la rotation de la terre : </a:t>
            </a:r>
            <a:r>
              <a:rPr lang="fr-FR" sz="1400" b="1" dirty="0">
                <a:latin typeface="+mj-lt"/>
              </a:rPr>
              <a:t>La force de Coriolis</a:t>
            </a:r>
            <a:r>
              <a:rPr lang="fr-FR" sz="1400" dirty="0">
                <a:latin typeface="+mj-lt"/>
              </a:rPr>
              <a:t>.</a:t>
            </a:r>
          </a:p>
        </p:txBody>
      </p:sp>
      <p:sp>
        <p:nvSpPr>
          <p:cNvPr id="20" name="Signalisation droite 19"/>
          <p:cNvSpPr/>
          <p:nvPr/>
        </p:nvSpPr>
        <p:spPr bwMode="auto">
          <a:xfrm rot="120000">
            <a:off x="2448322" y="5575446"/>
            <a:ext cx="3396690" cy="287999"/>
          </a:xfrm>
          <a:prstGeom prst="homePlate">
            <a:avLst/>
          </a:prstGeom>
          <a:gradFill flip="none" rotWithShape="1">
            <a:gsLst>
              <a:gs pos="88000">
                <a:srgbClr val="C0504D">
                  <a:alpha val="73000"/>
                </a:srgbClr>
              </a:gs>
              <a:gs pos="40000">
                <a:schemeClr val="tx2">
                  <a:alpha val="73000"/>
                </a:schemeClr>
              </a:gs>
            </a:gsLst>
            <a:lin ang="0" scaled="1"/>
            <a:tileRect/>
          </a:gradFill>
          <a:ln w="9525" cap="flat" cmpd="sng" algn="ctr">
            <a:no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Candara"/>
              <a:cs typeface="Candara"/>
            </a:endParaRPr>
          </a:p>
        </p:txBody>
      </p:sp>
      <p:sp>
        <p:nvSpPr>
          <p:cNvPr id="7" name="Oval 24"/>
          <p:cNvSpPr>
            <a:spLocks noChangeAspect="1" noChangeArrowheads="1"/>
          </p:cNvSpPr>
          <p:nvPr/>
        </p:nvSpPr>
        <p:spPr bwMode="auto">
          <a:xfrm>
            <a:off x="2399981" y="5555866"/>
            <a:ext cx="180004" cy="180000"/>
          </a:xfrm>
          <a:prstGeom prst="ellipse">
            <a:avLst/>
          </a:prstGeom>
          <a:ln>
            <a:headEnd/>
            <a:tailEnd/>
          </a:ln>
        </p:spPr>
        <p:style>
          <a:lnRef idx="0">
            <a:schemeClr val="dk1"/>
          </a:lnRef>
          <a:fillRef idx="3">
            <a:schemeClr val="dk1"/>
          </a:fillRef>
          <a:effectRef idx="3">
            <a:schemeClr val="dk1"/>
          </a:effectRef>
          <a:fontRef idx="minor">
            <a:schemeClr val="lt1"/>
          </a:fontRef>
        </p:style>
        <p:txBody>
          <a:bodyPr wrap="none" anchor="ctr">
            <a:prstTxWarp prst="textNoShape">
              <a:avLst/>
            </a:prstTxWarp>
          </a:bodyPr>
          <a:lstStyle/>
          <a:p>
            <a:pPr eaLnBrk="1" hangingPunct="1">
              <a:spcBef>
                <a:spcPct val="0"/>
              </a:spcBef>
            </a:pPr>
            <a:endParaRPr lang="fr-FR" sz="1800" b="0">
              <a:latin typeface="Arial" charset="0"/>
            </a:endParaRPr>
          </a:p>
        </p:txBody>
      </p:sp>
    </p:spTree>
    <p:extLst>
      <p:ext uri="{BB962C8B-B14F-4D97-AF65-F5344CB8AC3E}">
        <p14:creationId xmlns:p14="http://schemas.microsoft.com/office/powerpoint/2010/main" val="59059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1000"/>
                                        <p:tgtEl>
                                          <p:spTgt spid="2"/>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par>
                          <p:cTn id="36" fill="hold">
                            <p:stCondLst>
                              <p:cond delay="0"/>
                            </p:stCondLst>
                            <p:childTnLst>
                              <p:par>
                                <p:cTn id="37" presetID="0" presetClass="path" presetSubtype="0" fill="hold" grpId="0" nodeType="afterEffect">
                                  <p:stCondLst>
                                    <p:cond delay="1000"/>
                                  </p:stCondLst>
                                  <p:childTnLst>
                                    <p:animMotion origin="layout" path="M 0.35556 0.02037 L -2.22222E-6 1.85185E-6 " pathEditMode="relative" rAng="0" ptsTypes="AA">
                                      <p:cBhvr>
                                        <p:cTn id="38" dur="2000" spd="-100000" fill="hold"/>
                                        <p:tgtEl>
                                          <p:spTgt spid="7"/>
                                        </p:tgtEl>
                                        <p:attrNameLst>
                                          <p:attrName>ppt_x</p:attrName>
                                          <p:attrName>ppt_y</p:attrName>
                                        </p:attrNameLst>
                                      </p:cBhvr>
                                      <p:rCtr x="-17778" y="-1019"/>
                                    </p:animMotion>
                                  </p:childTnLst>
                                </p:cTn>
                              </p:par>
                              <p:par>
                                <p:cTn id="39" presetID="22" presetClass="entr" presetSubtype="8" fill="hold" grpId="0" nodeType="withEffect">
                                  <p:stCondLst>
                                    <p:cond delay="100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P spid="6" grpId="0" build="allAtOnce"/>
      <p:bldP spid="18" grpId="0"/>
      <p:bldP spid="19" grpId="0" build="p" bldLvl="2"/>
      <p:bldP spid="20" grpId="0" animBg="1"/>
      <p:bldP spid="7" grpId="0" animBg="1"/>
      <p:bldP spid="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 y="520700"/>
            <a:ext cx="9143999" cy="600164"/>
          </a:xfrm>
          <a:prstGeom prst="rect">
            <a:avLst/>
          </a:prstGeom>
          <a:noFill/>
        </p:spPr>
        <p:txBody>
          <a:bodyPr wrap="square" rtlCol="0">
            <a:spAutoFit/>
          </a:bodyPr>
          <a:lstStyle/>
          <a:p>
            <a:pPr algn="ctr">
              <a:spcAft>
                <a:spcPts val="600"/>
              </a:spcAft>
            </a:pPr>
            <a:r>
              <a:rPr lang="fr-FR" sz="1400" dirty="0">
                <a:latin typeface="+mj-lt"/>
              </a:rPr>
              <a:t>Le vent est le déplacement horizontal de l’air dû à 2 causes :</a:t>
            </a:r>
          </a:p>
          <a:p>
            <a:pPr lvl="1">
              <a:spcAft>
                <a:spcPts val="600"/>
              </a:spcAft>
            </a:pPr>
            <a:r>
              <a:rPr lang="fr-FR" sz="1400" dirty="0">
                <a:latin typeface="+mj-lt"/>
              </a:rPr>
              <a:t>1/ La différences de pressions entre les anticyclones et les dépressions : </a:t>
            </a:r>
            <a:r>
              <a:rPr lang="fr-FR" sz="1400" b="1" dirty="0">
                <a:latin typeface="+mj-lt"/>
              </a:rPr>
              <a:t>Le champ de pression</a:t>
            </a:r>
            <a:r>
              <a:rPr lang="fr-FR" sz="1400" dirty="0">
                <a:latin typeface="+mj-lt"/>
              </a:rPr>
              <a:t>.</a:t>
            </a:r>
          </a:p>
        </p:txBody>
      </p:sp>
      <p:sp>
        <p:nvSpPr>
          <p:cNvPr id="6" name="ZoneTexte 5"/>
          <p:cNvSpPr txBox="1"/>
          <p:nvPr/>
        </p:nvSpPr>
        <p:spPr>
          <a:xfrm>
            <a:off x="927100" y="1782008"/>
            <a:ext cx="7289800" cy="602216"/>
          </a:xfrm>
          <a:prstGeom prst="rect">
            <a:avLst/>
          </a:prstGeom>
          <a:noFill/>
        </p:spPr>
        <p:txBody>
          <a:bodyPr wrap="square" rtlCol="0">
            <a:spAutoFit/>
          </a:bodyPr>
          <a:lstStyle/>
          <a:p>
            <a:pPr algn="ctr">
              <a:lnSpc>
                <a:spcPct val="120000"/>
              </a:lnSpc>
              <a:spcAft>
                <a:spcPts val="0"/>
              </a:spcAft>
            </a:pPr>
            <a:r>
              <a:rPr lang="fr-FR" sz="1400" dirty="0">
                <a:latin typeface="+mj-lt"/>
              </a:rPr>
              <a:t>Si la terre était immobile, une particule d’air se dirigerait directement des fortes pressions des anticyclones vers les basses pressions des dépressions.</a:t>
            </a:r>
          </a:p>
        </p:txBody>
      </p:sp>
      <p:sp>
        <p:nvSpPr>
          <p:cNvPr id="8"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5/ LE VENT</a:t>
            </a:r>
          </a:p>
        </p:txBody>
      </p:sp>
      <p:sp>
        <p:nvSpPr>
          <p:cNvPr id="18" name="ZoneTexte 17"/>
          <p:cNvSpPr txBox="1"/>
          <p:nvPr/>
        </p:nvSpPr>
        <p:spPr>
          <a:xfrm>
            <a:off x="0" y="1543685"/>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1/ Champ de pression</a:t>
            </a:r>
          </a:p>
        </p:txBody>
      </p:sp>
      <p:pic>
        <p:nvPicPr>
          <p:cNvPr id="19" name="Image 18" descr="ChampPression.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93800" y="2614168"/>
            <a:ext cx="6248400" cy="4686300"/>
          </a:xfrm>
          <a:prstGeom prst="rect">
            <a:avLst/>
          </a:prstGeom>
          <a:scene3d>
            <a:camera prst="perspectiveFront" fov="3900000">
              <a:rot lat="17442499" lon="1804830" rev="19954695"/>
            </a:camera>
            <a:lightRig rig="threePt" dir="t"/>
          </a:scene3d>
        </p:spPr>
      </p:pic>
      <p:sp>
        <p:nvSpPr>
          <p:cNvPr id="7" name="Signalisation droite 6"/>
          <p:cNvSpPr/>
          <p:nvPr/>
        </p:nvSpPr>
        <p:spPr bwMode="auto">
          <a:xfrm rot="420000">
            <a:off x="2052676" y="5046903"/>
            <a:ext cx="3924000" cy="612000"/>
          </a:xfrm>
          <a:prstGeom prst="homePlate">
            <a:avLst/>
          </a:prstGeom>
          <a:gradFill flip="none" rotWithShape="1">
            <a:gsLst>
              <a:gs pos="81000">
                <a:srgbClr val="C0504D">
                  <a:alpha val="73000"/>
                </a:srgbClr>
              </a:gs>
              <a:gs pos="26000">
                <a:schemeClr val="tx2">
                  <a:alpha val="73000"/>
                </a:schemeClr>
              </a:gs>
            </a:gsLst>
            <a:lin ang="0" scaled="1"/>
            <a:tileRect/>
          </a:gradFill>
          <a:ln w="9525" cap="flat" cmpd="sng" algn="ctr">
            <a:noFill/>
            <a:prstDash val="solid"/>
            <a:round/>
            <a:headEnd type="none" w="med" len="med"/>
            <a:tailEnd type="none" w="med" len="med"/>
          </a:ln>
          <a:effectLst>
            <a:softEdge rad="63500"/>
          </a:effectLst>
          <a:scene3d>
            <a:camera prst="isometricOffAxis2Top">
              <a:rot lat="17256125" lon="21406463" rev="586141"/>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Candara"/>
              <a:cs typeface="Candara"/>
            </a:endParaRPr>
          </a:p>
        </p:txBody>
      </p:sp>
      <p:grpSp>
        <p:nvGrpSpPr>
          <p:cNvPr id="3" name="Grouper 2"/>
          <p:cNvGrpSpPr/>
          <p:nvPr/>
        </p:nvGrpSpPr>
        <p:grpSpPr>
          <a:xfrm>
            <a:off x="960716" y="3170767"/>
            <a:ext cx="2273300" cy="2643732"/>
            <a:chOff x="960716" y="3539067"/>
            <a:chExt cx="2273300" cy="2643732"/>
          </a:xfrm>
        </p:grpSpPr>
        <p:sp>
          <p:nvSpPr>
            <p:cNvPr id="2" name="Cylindre 1"/>
            <p:cNvSpPr/>
            <p:nvPr/>
          </p:nvSpPr>
          <p:spPr>
            <a:xfrm>
              <a:off x="960716" y="3539067"/>
              <a:ext cx="2273300" cy="2643732"/>
            </a:xfrm>
            <a:prstGeom prst="can">
              <a:avLst>
                <a:gd name="adj" fmla="val 20158"/>
              </a:avLst>
            </a:prstGeom>
            <a:gradFill flip="none" rotWithShape="1">
              <a:gsLst>
                <a:gs pos="0">
                  <a:schemeClr val="accent1">
                    <a:tint val="100000"/>
                    <a:shade val="100000"/>
                    <a:satMod val="130000"/>
                    <a:alpha val="31000"/>
                  </a:schemeClr>
                </a:gs>
                <a:gs pos="100000">
                  <a:schemeClr val="accent1">
                    <a:tint val="50000"/>
                    <a:shade val="100000"/>
                    <a:satMod val="350000"/>
                    <a:alpha val="31000"/>
                  </a:schemeClr>
                </a:gs>
              </a:gsLst>
              <a:lin ang="16200000" scaled="0"/>
              <a:tileRect/>
            </a:gradFill>
            <a:ln>
              <a:solidFill>
                <a:schemeClr val="bg1"/>
              </a:solidFill>
            </a:ln>
            <a:effectLst>
              <a:outerShdw blurRad="40000" dist="23000" dir="5400000" rotWithShape="0">
                <a:srgbClr val="000000">
                  <a:alpha val="35000"/>
                </a:srgbClr>
              </a:outerShdw>
              <a:softEdge rad="152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Signalisation droite 13"/>
            <p:cNvSpPr/>
            <p:nvPr/>
          </p:nvSpPr>
          <p:spPr bwMode="auto">
            <a:xfrm rot="5400000">
              <a:off x="1170360" y="4682181"/>
              <a:ext cx="1740296" cy="359997"/>
            </a:xfrm>
            <a:prstGeom prst="homePlate">
              <a:avLst/>
            </a:prstGeom>
            <a:solidFill>
              <a:schemeClr val="tx2">
                <a:alpha val="50000"/>
              </a:schemeClr>
            </a:solidFill>
            <a:ln w="9525" cap="flat" cmpd="sng" algn="ctr">
              <a:no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charset="0"/>
              </a:endParaRPr>
            </a:p>
          </p:txBody>
        </p:sp>
      </p:grpSp>
      <p:grpSp>
        <p:nvGrpSpPr>
          <p:cNvPr id="5" name="Grouper 4"/>
          <p:cNvGrpSpPr/>
          <p:nvPr/>
        </p:nvGrpSpPr>
        <p:grpSpPr>
          <a:xfrm>
            <a:off x="4800600" y="3170767"/>
            <a:ext cx="2209801" cy="2567532"/>
            <a:chOff x="4800600" y="3539067"/>
            <a:chExt cx="2209801" cy="2567532"/>
          </a:xfrm>
        </p:grpSpPr>
        <p:sp>
          <p:nvSpPr>
            <p:cNvPr id="12" name="Cylindre 11"/>
            <p:cNvSpPr/>
            <p:nvPr/>
          </p:nvSpPr>
          <p:spPr>
            <a:xfrm>
              <a:off x="4800600" y="3539067"/>
              <a:ext cx="2209801" cy="2567532"/>
            </a:xfrm>
            <a:prstGeom prst="can">
              <a:avLst>
                <a:gd name="adj" fmla="val 21500"/>
              </a:avLst>
            </a:prstGeom>
            <a:solidFill>
              <a:srgbClr val="C0504D">
                <a:alpha val="31000"/>
              </a:srgbClr>
            </a:solidFill>
            <a:ln>
              <a:solidFill>
                <a:schemeClr val="bg1"/>
              </a:solidFill>
            </a:ln>
            <a:effectLst>
              <a:outerShdw blurRad="40000" dist="23000" dir="5400000" rotWithShape="0">
                <a:srgbClr val="000000">
                  <a:alpha val="35000"/>
                </a:srgbClr>
              </a:outerShdw>
              <a:softEdge rad="152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Signalisation droite 16"/>
            <p:cNvSpPr/>
            <p:nvPr/>
          </p:nvSpPr>
          <p:spPr bwMode="auto">
            <a:xfrm rot="16200000" flipV="1">
              <a:off x="5084042" y="4637529"/>
              <a:ext cx="1728000" cy="359997"/>
            </a:xfrm>
            <a:prstGeom prst="homePlate">
              <a:avLst/>
            </a:prstGeom>
            <a:solidFill>
              <a:schemeClr val="accent2">
                <a:alpha val="74000"/>
              </a:schemeClr>
            </a:solidFill>
            <a:ln w="9525" cap="flat" cmpd="sng" algn="ctr">
              <a:no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charset="0"/>
              </a:endParaRPr>
            </a:p>
          </p:txBody>
        </p:sp>
      </p:grpSp>
      <p:pic>
        <p:nvPicPr>
          <p:cNvPr id="21" name="Picture 21"/>
          <p:cNvPicPr>
            <a:picLocks noChangeAspect="1" noChangeArrowheads="1"/>
          </p:cNvPicPr>
          <p:nvPr/>
        </p:nvPicPr>
        <p:blipFill>
          <a:blip r:embed="rId3">
            <a:duotone>
              <a:schemeClr val="accent1">
                <a:shade val="45000"/>
                <a:satMod val="135000"/>
              </a:schemeClr>
              <a:prstClr val="white"/>
            </a:duotone>
            <a:alphaModFix/>
            <a:extLst>
              <a:ext uri="{BEBA8EAE-BF5A-486C-A8C5-ECC9F3942E4B}">
                <a14:imgProps xmlns:a14="http://schemas.microsoft.com/office/drawing/2010/main">
                  <a14:imgLayer r:embed="rId4">
                    <a14:imgEffect>
                      <a14:sharpenSoften amount="100000"/>
                    </a14:imgEffect>
                    <a14:imgEffect>
                      <a14:colorTemperature colorTemp="7913"/>
                    </a14:imgEffect>
                    <a14:imgEffect>
                      <a14:saturation sat="39000"/>
                    </a14:imgEffect>
                    <a14:imgEffect>
                      <a14:brightnessContrast bright="41000" contrast="-20000"/>
                    </a14:imgEffect>
                  </a14:imgLayer>
                </a14:imgProps>
              </a:ext>
              <a:ext uri="{28A0092B-C50C-407E-A947-70E740481C1C}">
                <a14:useLocalDpi xmlns:a14="http://schemas.microsoft.com/office/drawing/2010/main"/>
              </a:ext>
            </a:extLst>
          </a:blip>
          <a:srcRect/>
          <a:stretch>
            <a:fillRect/>
          </a:stretch>
        </p:blipFill>
        <p:spPr bwMode="auto">
          <a:xfrm>
            <a:off x="6114120" y="3998519"/>
            <a:ext cx="883581" cy="422532"/>
          </a:xfrm>
          <a:prstGeom prst="rect">
            <a:avLst/>
          </a:prstGeom>
          <a:noFill/>
          <a:ln w="9525">
            <a:noFill/>
            <a:miter lim="800000"/>
            <a:headEnd/>
            <a:tailEnd/>
          </a:ln>
          <a:effectLst/>
        </p:spPr>
      </p:pic>
      <p:sp>
        <p:nvSpPr>
          <p:cNvPr id="20" name="ZoneTexte 19"/>
          <p:cNvSpPr txBox="1"/>
          <p:nvPr/>
        </p:nvSpPr>
        <p:spPr>
          <a:xfrm>
            <a:off x="1046578" y="3293525"/>
            <a:ext cx="2043756" cy="537860"/>
          </a:xfrm>
          <a:prstGeom prst="rect">
            <a:avLst/>
          </a:prstGeom>
          <a:noFill/>
          <a:effectLst/>
        </p:spPr>
        <p:txBody>
          <a:bodyPr wrap="square" rtlCol="0">
            <a:prstTxWarp prst="textArchDown">
              <a:avLst>
                <a:gd name="adj" fmla="val 1306983"/>
              </a:avLst>
            </a:prstTxWarp>
            <a:spAutoFit/>
          </a:bodyPr>
          <a:lstStyle/>
          <a:p>
            <a:pPr algn="ctr"/>
            <a:r>
              <a:rPr lang="fr-FR" b="1" dirty="0">
                <a:solidFill>
                  <a:srgbClr val="1F497D"/>
                </a:solidFill>
                <a:latin typeface="+mn-lt"/>
              </a:rPr>
              <a:t>Subsidence</a:t>
            </a:r>
          </a:p>
        </p:txBody>
      </p:sp>
      <p:sp>
        <p:nvSpPr>
          <p:cNvPr id="22" name="ZoneTexte 21"/>
          <p:cNvSpPr txBox="1"/>
          <p:nvPr/>
        </p:nvSpPr>
        <p:spPr>
          <a:xfrm>
            <a:off x="4953945" y="3287069"/>
            <a:ext cx="2043756" cy="537860"/>
          </a:xfrm>
          <a:prstGeom prst="rect">
            <a:avLst/>
          </a:prstGeom>
          <a:noFill/>
          <a:effectLst/>
        </p:spPr>
        <p:txBody>
          <a:bodyPr wrap="square" rtlCol="0">
            <a:prstTxWarp prst="textArchDown">
              <a:avLst>
                <a:gd name="adj" fmla="val 1181550"/>
              </a:avLst>
            </a:prstTxWarp>
            <a:spAutoFit/>
          </a:bodyPr>
          <a:lstStyle/>
          <a:p>
            <a:pPr algn="ctr"/>
            <a:r>
              <a:rPr lang="fr-FR" b="1" dirty="0">
                <a:solidFill>
                  <a:srgbClr val="FF0000"/>
                </a:solidFill>
                <a:latin typeface="+mn-lt"/>
              </a:rPr>
              <a:t>Ascendance</a:t>
            </a:r>
          </a:p>
        </p:txBody>
      </p:sp>
      <p:sp>
        <p:nvSpPr>
          <p:cNvPr id="23" name="ZoneTexte 22"/>
          <p:cNvSpPr txBox="1"/>
          <p:nvPr/>
        </p:nvSpPr>
        <p:spPr>
          <a:xfrm>
            <a:off x="0" y="1174016"/>
            <a:ext cx="9143999" cy="307777"/>
          </a:xfrm>
          <a:prstGeom prst="rect">
            <a:avLst/>
          </a:prstGeom>
          <a:noFill/>
        </p:spPr>
        <p:txBody>
          <a:bodyPr wrap="square" rtlCol="0">
            <a:spAutoFit/>
          </a:bodyPr>
          <a:lstStyle/>
          <a:p>
            <a:pPr lvl="1">
              <a:spcAft>
                <a:spcPts val="600"/>
              </a:spcAft>
            </a:pPr>
            <a:r>
              <a:rPr lang="fr-FR" sz="1400" dirty="0">
                <a:latin typeface="+mj-lt"/>
              </a:rPr>
              <a:t>2/ L’effet d’inertie induit par la rotation de la terre : </a:t>
            </a:r>
            <a:r>
              <a:rPr lang="fr-FR" sz="1400" b="1" dirty="0">
                <a:latin typeface="+mj-lt"/>
              </a:rPr>
              <a:t>La force de Coriolis</a:t>
            </a:r>
            <a:r>
              <a:rPr lang="fr-FR" sz="1400" dirty="0">
                <a:latin typeface="+mj-lt"/>
              </a:rPr>
              <a:t>.</a:t>
            </a:r>
          </a:p>
        </p:txBody>
      </p:sp>
      <p:sp>
        <p:nvSpPr>
          <p:cNvPr id="24" name="Signalisation droite 23"/>
          <p:cNvSpPr/>
          <p:nvPr/>
        </p:nvSpPr>
        <p:spPr bwMode="auto">
          <a:xfrm rot="420612" flipH="1">
            <a:off x="2052677" y="3149352"/>
            <a:ext cx="3924000" cy="612000"/>
          </a:xfrm>
          <a:prstGeom prst="homePlate">
            <a:avLst/>
          </a:prstGeom>
          <a:gradFill flip="none" rotWithShape="1">
            <a:gsLst>
              <a:gs pos="26000">
                <a:srgbClr val="C0504D">
                  <a:alpha val="73000"/>
                </a:srgbClr>
              </a:gs>
              <a:gs pos="65000">
                <a:schemeClr val="tx2">
                  <a:alpha val="73000"/>
                </a:schemeClr>
              </a:gs>
            </a:gsLst>
            <a:lin ang="0" scaled="1"/>
            <a:tileRect/>
          </a:gradFill>
          <a:ln w="9525" cap="flat" cmpd="sng" algn="ctr">
            <a:noFill/>
            <a:prstDash val="solid"/>
            <a:round/>
            <a:headEnd type="none" w="med" len="med"/>
            <a:tailEnd type="none" w="med" len="med"/>
          </a:ln>
          <a:effectLst>
            <a:softEdge rad="63500"/>
          </a:effectLst>
          <a:scene3d>
            <a:camera prst="isometricOffAxis2Top">
              <a:rot lat="17256125" lon="21406463" rev="586141"/>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Candara"/>
              <a:cs typeface="Candara"/>
            </a:endParaRPr>
          </a:p>
        </p:txBody>
      </p:sp>
      <p:pic>
        <p:nvPicPr>
          <p:cNvPr id="25" name="Picture 21"/>
          <p:cNvPicPr>
            <a:picLocks noChangeAspect="1" noChangeArrowheads="1"/>
          </p:cNvPicPr>
          <p:nvPr/>
        </p:nvPicPr>
        <p:blipFill>
          <a:blip r:embed="rId3">
            <a:duotone>
              <a:schemeClr val="accent1">
                <a:shade val="45000"/>
                <a:satMod val="135000"/>
              </a:schemeClr>
              <a:prstClr val="white"/>
            </a:duotone>
            <a:alphaModFix/>
            <a:extLst>
              <a:ext uri="{BEBA8EAE-BF5A-486C-A8C5-ECC9F3942E4B}">
                <a14:imgProps xmlns:a14="http://schemas.microsoft.com/office/drawing/2010/main">
                  <a14:imgLayer r:embed="rId5">
                    <a14:imgEffect>
                      <a14:sharpenSoften amount="100000"/>
                    </a14:imgEffect>
                    <a14:imgEffect>
                      <a14:colorTemperature colorTemp="7913"/>
                    </a14:imgEffect>
                    <a14:imgEffect>
                      <a14:saturation sat="39000"/>
                    </a14:imgEffect>
                    <a14:imgEffect>
                      <a14:brightnessContrast bright="41000" contrast="-20000"/>
                    </a14:imgEffect>
                  </a14:imgLayer>
                </a14:imgProps>
              </a:ext>
              <a:ext uri="{28A0092B-C50C-407E-A947-70E740481C1C}">
                <a14:useLocalDpi xmlns:a14="http://schemas.microsoft.com/office/drawing/2010/main"/>
              </a:ext>
            </a:extLst>
          </a:blip>
          <a:srcRect/>
          <a:stretch>
            <a:fillRect/>
          </a:stretch>
        </p:blipFill>
        <p:spPr bwMode="auto">
          <a:xfrm>
            <a:off x="4953945" y="4209785"/>
            <a:ext cx="883581" cy="422532"/>
          </a:xfrm>
          <a:prstGeom prst="rect">
            <a:avLst/>
          </a:prstGeom>
          <a:noFill/>
          <a:ln w="9525">
            <a:noFill/>
            <a:miter lim="800000"/>
            <a:headEnd/>
            <a:tailEnd/>
          </a:ln>
          <a:effectLst/>
        </p:spPr>
      </p:pic>
      <p:sp>
        <p:nvSpPr>
          <p:cNvPr id="10" name="ZoneTexte 9"/>
          <p:cNvSpPr txBox="1"/>
          <p:nvPr/>
        </p:nvSpPr>
        <p:spPr>
          <a:xfrm>
            <a:off x="2648312" y="2940823"/>
            <a:ext cx="3043526" cy="358946"/>
          </a:xfrm>
          <a:prstGeom prst="rect">
            <a:avLst/>
          </a:prstGeom>
          <a:noFill/>
        </p:spPr>
        <p:txBody>
          <a:bodyPr wrap="square" rtlCol="0">
            <a:prstTxWarp prst="textFadeUp">
              <a:avLst>
                <a:gd name="adj" fmla="val 21739"/>
              </a:avLst>
            </a:prstTxWarp>
            <a:spAutoFit/>
          </a:bodyPr>
          <a:lstStyle/>
          <a:p>
            <a:pPr algn="ctr"/>
            <a:r>
              <a:rPr lang="fr-FR" dirty="0">
                <a:ln w="0"/>
                <a:gradFill>
                  <a:gsLst>
                    <a:gs pos="21000">
                      <a:srgbClr val="53575C"/>
                    </a:gs>
                    <a:gs pos="88000">
                      <a:srgbClr val="C5C7CA"/>
                    </a:gs>
                  </a:gsLst>
                  <a:lin ang="5400000"/>
                </a:gradFill>
              </a:rPr>
              <a:t>Tropopause</a:t>
            </a:r>
          </a:p>
        </p:txBody>
      </p:sp>
    </p:spTree>
    <p:extLst>
      <p:ext uri="{BB962C8B-B14F-4D97-AF65-F5344CB8AC3E}">
        <p14:creationId xmlns:p14="http://schemas.microsoft.com/office/powerpoint/2010/main" val="95667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1000"/>
                                        <p:tgtEl>
                                          <p:spTgt spid="5"/>
                                        </p:tgtEl>
                                      </p:cBhvr>
                                    </p:animEffect>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par>
                                <p:cTn id="24" presetID="9"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dissolve">
                                      <p:cBhvr>
                                        <p:cTn id="26" dur="1000"/>
                                        <p:tgtEl>
                                          <p:spTgt spid="21"/>
                                        </p:tgtEl>
                                      </p:cBhvr>
                                    </p:animEffect>
                                  </p:childTnLst>
                                </p:cTn>
                              </p:par>
                              <p:par>
                                <p:cTn id="27" presetID="9"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dissolve">
                                      <p:cBhvr>
                                        <p:cTn id="29" dur="1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right)">
                                      <p:cBhvr>
                                        <p:cTn id="34"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p:bldP spid="22" grpId="0"/>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5/ LE VENT</a:t>
            </a:r>
          </a:p>
        </p:txBody>
      </p:sp>
      <p:sp>
        <p:nvSpPr>
          <p:cNvPr id="5" name="ZoneTexte 4"/>
          <p:cNvSpPr txBox="1"/>
          <p:nvPr/>
        </p:nvSpPr>
        <p:spPr>
          <a:xfrm>
            <a:off x="0" y="630654"/>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2/ Force de Coriolis</a:t>
            </a:r>
          </a:p>
        </p:txBody>
      </p:sp>
      <p:sp>
        <p:nvSpPr>
          <p:cNvPr id="6" name="ZoneTexte 5"/>
          <p:cNvSpPr txBox="1"/>
          <p:nvPr/>
        </p:nvSpPr>
        <p:spPr>
          <a:xfrm>
            <a:off x="927100" y="994608"/>
            <a:ext cx="7289800" cy="1240340"/>
          </a:xfrm>
          <a:prstGeom prst="rect">
            <a:avLst/>
          </a:prstGeom>
          <a:noFill/>
        </p:spPr>
        <p:txBody>
          <a:bodyPr wrap="square" rtlCol="0">
            <a:spAutoFit/>
          </a:bodyPr>
          <a:lstStyle/>
          <a:p>
            <a:pPr algn="ctr">
              <a:lnSpc>
                <a:spcPct val="130000"/>
              </a:lnSpc>
            </a:pPr>
            <a:r>
              <a:rPr lang="fr-FR" sz="1400" dirty="0">
                <a:latin typeface="+mj-lt"/>
              </a:rPr>
              <a:t>La terre tourne d’ouest en est en effectuant une rotation complète en 24 heures.</a:t>
            </a:r>
          </a:p>
          <a:p>
            <a:pPr algn="ctr">
              <a:lnSpc>
                <a:spcPct val="130000"/>
              </a:lnSpc>
            </a:pPr>
            <a:r>
              <a:rPr lang="fr-FR" sz="1200" dirty="0">
                <a:latin typeface="+mj-lt"/>
              </a:rPr>
              <a:t> </a:t>
            </a:r>
            <a:r>
              <a:rPr lang="fr-FR" sz="1400" dirty="0">
                <a:latin typeface="+mj-lt"/>
              </a:rPr>
              <a:t>Cette rotation génère sur tout corps en mouvement, une déviation de trajectoire vers la droite dans l'hémisphère Nord et vers la gauche dans l'hémisphère Sud. </a:t>
            </a:r>
          </a:p>
          <a:p>
            <a:pPr algn="ctr">
              <a:lnSpc>
                <a:spcPct val="130000"/>
              </a:lnSpc>
              <a:spcAft>
                <a:spcPts val="0"/>
              </a:spcAft>
            </a:pPr>
            <a:r>
              <a:rPr lang="fr-FR" sz="1400" b="1" dirty="0">
                <a:latin typeface="+mj-lt"/>
              </a:rPr>
              <a:t>C’est l’effet Coriolis</a:t>
            </a:r>
            <a:r>
              <a:rPr lang="fr-FR" sz="1600" b="1" dirty="0">
                <a:latin typeface="+mj-lt"/>
              </a:rPr>
              <a:t>.</a:t>
            </a:r>
          </a:p>
        </p:txBody>
      </p:sp>
      <p:pic>
        <p:nvPicPr>
          <p:cNvPr id="17" name="Image 16" descr="Corioliskraftanimation-2 (glissées).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70000" y="2652343"/>
            <a:ext cx="2540000" cy="3594100"/>
          </a:xfrm>
          <a:prstGeom prst="rect">
            <a:avLst/>
          </a:prstGeom>
        </p:spPr>
      </p:pic>
      <p:pic>
        <p:nvPicPr>
          <p:cNvPr id="18" name="Image 17" descr="Corioliskraftanimation-3 (glissées).tif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70000" y="2672263"/>
            <a:ext cx="2540000" cy="3594100"/>
          </a:xfrm>
          <a:prstGeom prst="rect">
            <a:avLst/>
          </a:prstGeom>
        </p:spPr>
      </p:pic>
      <p:pic>
        <p:nvPicPr>
          <p:cNvPr id="19" name="Image 18" descr="Corioliskraftanimation-5 (glissées).tif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70000" y="2652343"/>
            <a:ext cx="2540000" cy="3594100"/>
          </a:xfrm>
          <a:prstGeom prst="rect">
            <a:avLst/>
          </a:prstGeom>
        </p:spPr>
      </p:pic>
      <p:pic>
        <p:nvPicPr>
          <p:cNvPr id="20" name="Image 19" descr="Corioliskraftanimation-7 (glissées).tiff"/>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270000" y="2652343"/>
            <a:ext cx="2540000" cy="3594100"/>
          </a:xfrm>
          <a:prstGeom prst="rect">
            <a:avLst/>
          </a:prstGeom>
        </p:spPr>
      </p:pic>
      <p:pic>
        <p:nvPicPr>
          <p:cNvPr id="21" name="Image 20" descr="Corioliskraftanimation-8 (glissées).tiff"/>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270000" y="2672263"/>
            <a:ext cx="2540000" cy="3594100"/>
          </a:xfrm>
          <a:prstGeom prst="rect">
            <a:avLst/>
          </a:prstGeom>
        </p:spPr>
      </p:pic>
      <p:pic>
        <p:nvPicPr>
          <p:cNvPr id="22" name="Image 21" descr="Corioliskraftanimation-10 (glissées).tiff"/>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270000" y="2652343"/>
            <a:ext cx="2540000" cy="3594100"/>
          </a:xfrm>
          <a:prstGeom prst="rect">
            <a:avLst/>
          </a:prstGeom>
        </p:spPr>
      </p:pic>
      <p:pic>
        <p:nvPicPr>
          <p:cNvPr id="23" name="Image 22" descr="Corioliskraftanimation-12 (glissées).tiff"/>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270000" y="2672263"/>
            <a:ext cx="2540000" cy="3594100"/>
          </a:xfrm>
          <a:prstGeom prst="rect">
            <a:avLst/>
          </a:prstGeom>
        </p:spPr>
      </p:pic>
      <p:pic>
        <p:nvPicPr>
          <p:cNvPr id="24" name="Image 23" descr="Corioliskraftanimation-14 (glissées).tiff"/>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270000" y="2652343"/>
            <a:ext cx="2540000" cy="3594100"/>
          </a:xfrm>
          <a:prstGeom prst="rect">
            <a:avLst/>
          </a:prstGeom>
        </p:spPr>
      </p:pic>
      <p:pic>
        <p:nvPicPr>
          <p:cNvPr id="25" name="Image 24" descr="Corioliskraftanimation-16 (glissées).tiff"/>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270000" y="2652343"/>
            <a:ext cx="2540000" cy="3594100"/>
          </a:xfrm>
          <a:prstGeom prst="rect">
            <a:avLst/>
          </a:prstGeom>
        </p:spPr>
      </p:pic>
      <p:grpSp>
        <p:nvGrpSpPr>
          <p:cNvPr id="26" name="Grouper 25"/>
          <p:cNvGrpSpPr/>
          <p:nvPr/>
        </p:nvGrpSpPr>
        <p:grpSpPr>
          <a:xfrm>
            <a:off x="1549400" y="4259086"/>
            <a:ext cx="1899127" cy="914401"/>
            <a:chOff x="3584216" y="4343786"/>
            <a:chExt cx="1899127" cy="914401"/>
          </a:xfrm>
        </p:grpSpPr>
        <p:sp>
          <p:nvSpPr>
            <p:cNvPr id="27" name="ZoneTexte 26"/>
            <p:cNvSpPr txBox="1"/>
            <p:nvPr/>
          </p:nvSpPr>
          <p:spPr>
            <a:xfrm>
              <a:off x="3584216" y="4343786"/>
              <a:ext cx="1899127" cy="914401"/>
            </a:xfrm>
            <a:prstGeom prst="rect">
              <a:avLst/>
            </a:prstGeom>
            <a:noFill/>
            <a:effectLst/>
          </p:spPr>
          <p:txBody>
            <a:bodyPr wrap="square" rtlCol="0">
              <a:prstTxWarp prst="textArchDown">
                <a:avLst>
                  <a:gd name="adj" fmla="val 1828450"/>
                </a:avLst>
              </a:prstTxWarp>
              <a:spAutoFit/>
            </a:bodyPr>
            <a:lstStyle/>
            <a:p>
              <a:pPr algn="ctr"/>
              <a:r>
                <a:rPr lang="fr-FR" sz="1200" dirty="0"/>
                <a:t>Rotation de la terre</a:t>
              </a:r>
            </a:p>
          </p:txBody>
        </p:sp>
        <p:sp>
          <p:nvSpPr>
            <p:cNvPr id="28" name="Forme libre 27"/>
            <p:cNvSpPr/>
            <p:nvPr/>
          </p:nvSpPr>
          <p:spPr>
            <a:xfrm rot="16200000" flipH="1">
              <a:off x="4507440" y="4509715"/>
              <a:ext cx="147460" cy="1085605"/>
            </a:xfrm>
            <a:custGeom>
              <a:avLst/>
              <a:gdLst>
                <a:gd name="connsiteX0" fmla="*/ 0 w 131233"/>
                <a:gd name="connsiteY0" fmla="*/ 0 h 1727200"/>
                <a:gd name="connsiteX1" fmla="*/ 101600 w 131233"/>
                <a:gd name="connsiteY1" fmla="*/ 469900 h 1727200"/>
                <a:gd name="connsiteX2" fmla="*/ 127000 w 131233"/>
                <a:gd name="connsiteY2" fmla="*/ 952500 h 1727200"/>
                <a:gd name="connsiteX3" fmla="*/ 114300 w 131233"/>
                <a:gd name="connsiteY3" fmla="*/ 1409700 h 1727200"/>
                <a:gd name="connsiteX4" fmla="*/ 25400 w 131233"/>
                <a:gd name="connsiteY4" fmla="*/ 1727200 h 1727200"/>
                <a:gd name="connsiteX0" fmla="*/ 0 w 143108"/>
                <a:gd name="connsiteY0" fmla="*/ 0 h 1727200"/>
                <a:gd name="connsiteX1" fmla="*/ 101600 w 143108"/>
                <a:gd name="connsiteY1" fmla="*/ 469900 h 1727200"/>
                <a:gd name="connsiteX2" fmla="*/ 142893 w 143108"/>
                <a:gd name="connsiteY2" fmla="*/ 952500 h 1727200"/>
                <a:gd name="connsiteX3" fmla="*/ 114300 w 143108"/>
                <a:gd name="connsiteY3" fmla="*/ 1409700 h 1727200"/>
                <a:gd name="connsiteX4" fmla="*/ 25400 w 143108"/>
                <a:gd name="connsiteY4" fmla="*/ 1727200 h 1727200"/>
                <a:gd name="connsiteX0" fmla="*/ 0 w 138760"/>
                <a:gd name="connsiteY0" fmla="*/ 0 h 1658650"/>
                <a:gd name="connsiteX1" fmla="*/ 97252 w 138760"/>
                <a:gd name="connsiteY1" fmla="*/ 401350 h 1658650"/>
                <a:gd name="connsiteX2" fmla="*/ 138545 w 138760"/>
                <a:gd name="connsiteY2" fmla="*/ 883950 h 1658650"/>
                <a:gd name="connsiteX3" fmla="*/ 109952 w 138760"/>
                <a:gd name="connsiteY3" fmla="*/ 1341150 h 1658650"/>
                <a:gd name="connsiteX4" fmla="*/ 21052 w 138760"/>
                <a:gd name="connsiteY4" fmla="*/ 1658650 h 1658650"/>
                <a:gd name="connsiteX0" fmla="*/ 0 w 151707"/>
                <a:gd name="connsiteY0" fmla="*/ 0 h 1658650"/>
                <a:gd name="connsiteX1" fmla="*/ 97252 w 151707"/>
                <a:gd name="connsiteY1" fmla="*/ 401350 h 1658650"/>
                <a:gd name="connsiteX2" fmla="*/ 151589 w 151707"/>
                <a:gd name="connsiteY2" fmla="*/ 883953 h 1658650"/>
                <a:gd name="connsiteX3" fmla="*/ 109952 w 151707"/>
                <a:gd name="connsiteY3" fmla="*/ 1341150 h 1658650"/>
                <a:gd name="connsiteX4" fmla="*/ 21052 w 151707"/>
                <a:gd name="connsiteY4" fmla="*/ 1658650 h 1658650"/>
                <a:gd name="connsiteX0" fmla="*/ 0 w 151703"/>
                <a:gd name="connsiteY0" fmla="*/ 0 h 1658650"/>
                <a:gd name="connsiteX1" fmla="*/ 97252 w 151703"/>
                <a:gd name="connsiteY1" fmla="*/ 401350 h 1658650"/>
                <a:gd name="connsiteX2" fmla="*/ 97481 w 151703"/>
                <a:gd name="connsiteY2" fmla="*/ 507536 h 1658650"/>
                <a:gd name="connsiteX3" fmla="*/ 151589 w 151703"/>
                <a:gd name="connsiteY3" fmla="*/ 883953 h 1658650"/>
                <a:gd name="connsiteX4" fmla="*/ 109952 w 151703"/>
                <a:gd name="connsiteY4" fmla="*/ 1341150 h 1658650"/>
                <a:gd name="connsiteX5" fmla="*/ 21052 w 151703"/>
                <a:gd name="connsiteY5" fmla="*/ 1658650 h 1658650"/>
                <a:gd name="connsiteX0" fmla="*/ 0 w 151703"/>
                <a:gd name="connsiteY0" fmla="*/ 0 h 1658650"/>
                <a:gd name="connsiteX1" fmla="*/ 97252 w 151703"/>
                <a:gd name="connsiteY1" fmla="*/ 401350 h 1658650"/>
                <a:gd name="connsiteX2" fmla="*/ 151589 w 151703"/>
                <a:gd name="connsiteY2" fmla="*/ 883953 h 1658650"/>
                <a:gd name="connsiteX3" fmla="*/ 109952 w 151703"/>
                <a:gd name="connsiteY3" fmla="*/ 1341150 h 1658650"/>
                <a:gd name="connsiteX4" fmla="*/ 21052 w 151703"/>
                <a:gd name="connsiteY4" fmla="*/ 1658650 h 1658650"/>
                <a:gd name="connsiteX0" fmla="*/ 0 w 130292"/>
                <a:gd name="connsiteY0" fmla="*/ 0 h 1658650"/>
                <a:gd name="connsiteX1" fmla="*/ 97252 w 130292"/>
                <a:gd name="connsiteY1" fmla="*/ 401350 h 1658650"/>
                <a:gd name="connsiteX2" fmla="*/ 129852 w 130292"/>
                <a:gd name="connsiteY2" fmla="*/ 952506 h 1658650"/>
                <a:gd name="connsiteX3" fmla="*/ 109952 w 130292"/>
                <a:gd name="connsiteY3" fmla="*/ 1341150 h 1658650"/>
                <a:gd name="connsiteX4" fmla="*/ 21052 w 130292"/>
                <a:gd name="connsiteY4" fmla="*/ 1658650 h 1658650"/>
                <a:gd name="connsiteX0" fmla="*/ 0 w 130292"/>
                <a:gd name="connsiteY0" fmla="*/ 0 h 1795753"/>
                <a:gd name="connsiteX1" fmla="*/ 97252 w 130292"/>
                <a:gd name="connsiteY1" fmla="*/ 401350 h 1795753"/>
                <a:gd name="connsiteX2" fmla="*/ 129852 w 130292"/>
                <a:gd name="connsiteY2" fmla="*/ 952506 h 1795753"/>
                <a:gd name="connsiteX3" fmla="*/ 109952 w 130292"/>
                <a:gd name="connsiteY3" fmla="*/ 1341150 h 1795753"/>
                <a:gd name="connsiteX4" fmla="*/ 12357 w 130292"/>
                <a:gd name="connsiteY4" fmla="*/ 1795753 h 1795753"/>
                <a:gd name="connsiteX0" fmla="*/ 686 w 117935"/>
                <a:gd name="connsiteY0" fmla="*/ 0 h 1795753"/>
                <a:gd name="connsiteX1" fmla="*/ 84895 w 117935"/>
                <a:gd name="connsiteY1" fmla="*/ 401350 h 1795753"/>
                <a:gd name="connsiteX2" fmla="*/ 117495 w 117935"/>
                <a:gd name="connsiteY2" fmla="*/ 952506 h 1795753"/>
                <a:gd name="connsiteX3" fmla="*/ 97595 w 117935"/>
                <a:gd name="connsiteY3" fmla="*/ 1341150 h 1795753"/>
                <a:gd name="connsiteX4" fmla="*/ 0 w 117935"/>
                <a:gd name="connsiteY4" fmla="*/ 1795753 h 1795753"/>
                <a:gd name="connsiteX0" fmla="*/ 686 w 117520"/>
                <a:gd name="connsiteY0" fmla="*/ 0 h 1795753"/>
                <a:gd name="connsiteX1" fmla="*/ 84895 w 117520"/>
                <a:gd name="connsiteY1" fmla="*/ 401350 h 1795753"/>
                <a:gd name="connsiteX2" fmla="*/ 117495 w 117520"/>
                <a:gd name="connsiteY2" fmla="*/ 952506 h 1795753"/>
                <a:gd name="connsiteX3" fmla="*/ 88900 w 117520"/>
                <a:gd name="connsiteY3" fmla="*/ 1348005 h 1795753"/>
                <a:gd name="connsiteX4" fmla="*/ 0 w 117520"/>
                <a:gd name="connsiteY4" fmla="*/ 1795753 h 1795753"/>
                <a:gd name="connsiteX0" fmla="*/ 0 w 123355"/>
                <a:gd name="connsiteY0" fmla="*/ 0 h 1788898"/>
                <a:gd name="connsiteX1" fmla="*/ 90730 w 123355"/>
                <a:gd name="connsiteY1" fmla="*/ 394495 h 1788898"/>
                <a:gd name="connsiteX2" fmla="*/ 123330 w 123355"/>
                <a:gd name="connsiteY2" fmla="*/ 945651 h 1788898"/>
                <a:gd name="connsiteX3" fmla="*/ 94735 w 123355"/>
                <a:gd name="connsiteY3" fmla="*/ 1341150 h 1788898"/>
                <a:gd name="connsiteX4" fmla="*/ 5835 w 123355"/>
                <a:gd name="connsiteY4" fmla="*/ 1788898 h 1788898"/>
                <a:gd name="connsiteX0" fmla="*/ 0 w 123330"/>
                <a:gd name="connsiteY0" fmla="*/ 0 h 1788898"/>
                <a:gd name="connsiteX1" fmla="*/ 95078 w 123330"/>
                <a:gd name="connsiteY1" fmla="*/ 483613 h 1788898"/>
                <a:gd name="connsiteX2" fmla="*/ 123330 w 123330"/>
                <a:gd name="connsiteY2" fmla="*/ 945651 h 1788898"/>
                <a:gd name="connsiteX3" fmla="*/ 94735 w 123330"/>
                <a:gd name="connsiteY3" fmla="*/ 1341150 h 1788898"/>
                <a:gd name="connsiteX4" fmla="*/ 5835 w 123330"/>
                <a:gd name="connsiteY4" fmla="*/ 1788898 h 1788898"/>
                <a:gd name="connsiteX0" fmla="*/ 0 w 116810"/>
                <a:gd name="connsiteY0" fmla="*/ 0 h 1788898"/>
                <a:gd name="connsiteX1" fmla="*/ 95078 w 116810"/>
                <a:gd name="connsiteY1" fmla="*/ 483613 h 1788898"/>
                <a:gd name="connsiteX2" fmla="*/ 116809 w 116810"/>
                <a:gd name="connsiteY2" fmla="*/ 938797 h 1788898"/>
                <a:gd name="connsiteX3" fmla="*/ 94735 w 116810"/>
                <a:gd name="connsiteY3" fmla="*/ 1341150 h 1788898"/>
                <a:gd name="connsiteX4" fmla="*/ 5835 w 116810"/>
                <a:gd name="connsiteY4" fmla="*/ 1788898 h 1788898"/>
                <a:gd name="connsiteX0" fmla="*/ 0 w 117106"/>
                <a:gd name="connsiteY0" fmla="*/ 0 h 1788898"/>
                <a:gd name="connsiteX1" fmla="*/ 95078 w 117106"/>
                <a:gd name="connsiteY1" fmla="*/ 483613 h 1788898"/>
                <a:gd name="connsiteX2" fmla="*/ 116809 w 117106"/>
                <a:gd name="connsiteY2" fmla="*/ 938797 h 1788898"/>
                <a:gd name="connsiteX3" fmla="*/ 86040 w 117106"/>
                <a:gd name="connsiteY3" fmla="*/ 1375425 h 1788898"/>
                <a:gd name="connsiteX4" fmla="*/ 5835 w 117106"/>
                <a:gd name="connsiteY4" fmla="*/ 1788898 h 1788898"/>
                <a:gd name="connsiteX0" fmla="*/ 0 w 117106"/>
                <a:gd name="connsiteY0" fmla="*/ 0 h 1788898"/>
                <a:gd name="connsiteX1" fmla="*/ 95078 w 117106"/>
                <a:gd name="connsiteY1" fmla="*/ 483613 h 1788898"/>
                <a:gd name="connsiteX2" fmla="*/ 116809 w 117106"/>
                <a:gd name="connsiteY2" fmla="*/ 938797 h 1788898"/>
                <a:gd name="connsiteX3" fmla="*/ 86040 w 117106"/>
                <a:gd name="connsiteY3" fmla="*/ 1375425 h 1788898"/>
                <a:gd name="connsiteX4" fmla="*/ 5835 w 117106"/>
                <a:gd name="connsiteY4" fmla="*/ 1788898 h 1788898"/>
                <a:gd name="connsiteX0" fmla="*/ 0 w 117106"/>
                <a:gd name="connsiteY0" fmla="*/ 0 h 1535266"/>
                <a:gd name="connsiteX1" fmla="*/ 95078 w 117106"/>
                <a:gd name="connsiteY1" fmla="*/ 483613 h 1535266"/>
                <a:gd name="connsiteX2" fmla="*/ 116809 w 117106"/>
                <a:gd name="connsiteY2" fmla="*/ 938797 h 1535266"/>
                <a:gd name="connsiteX3" fmla="*/ 86040 w 117106"/>
                <a:gd name="connsiteY3" fmla="*/ 1375425 h 1535266"/>
                <a:gd name="connsiteX4" fmla="*/ 58007 w 117106"/>
                <a:gd name="connsiteY4" fmla="*/ 1535266 h 1535266"/>
                <a:gd name="connsiteX0" fmla="*/ 0 w 118802"/>
                <a:gd name="connsiteY0" fmla="*/ 0 h 1535266"/>
                <a:gd name="connsiteX1" fmla="*/ 95078 w 118802"/>
                <a:gd name="connsiteY1" fmla="*/ 483613 h 1535266"/>
                <a:gd name="connsiteX2" fmla="*/ 116809 w 118802"/>
                <a:gd name="connsiteY2" fmla="*/ 938797 h 1535266"/>
                <a:gd name="connsiteX3" fmla="*/ 58007 w 118802"/>
                <a:gd name="connsiteY3" fmla="*/ 1535266 h 1535266"/>
                <a:gd name="connsiteX0" fmla="*/ 0 w 116809"/>
                <a:gd name="connsiteY0" fmla="*/ 0 h 1535266"/>
                <a:gd name="connsiteX1" fmla="*/ 116809 w 116809"/>
                <a:gd name="connsiteY1" fmla="*/ 938797 h 1535266"/>
                <a:gd name="connsiteX2" fmla="*/ 58007 w 116809"/>
                <a:gd name="connsiteY2" fmla="*/ 1535266 h 1535266"/>
                <a:gd name="connsiteX0" fmla="*/ 0 w 118983"/>
                <a:gd name="connsiteY0" fmla="*/ 0 h 1535266"/>
                <a:gd name="connsiteX1" fmla="*/ 118983 w 118983"/>
                <a:gd name="connsiteY1" fmla="*/ 918231 h 1535266"/>
                <a:gd name="connsiteX2" fmla="*/ 58007 w 118983"/>
                <a:gd name="connsiteY2" fmla="*/ 1535266 h 1535266"/>
                <a:gd name="connsiteX0" fmla="*/ 0 w 71199"/>
                <a:gd name="connsiteY0" fmla="*/ 0 h 1233643"/>
                <a:gd name="connsiteX1" fmla="*/ 71158 w 71199"/>
                <a:gd name="connsiteY1" fmla="*/ 616608 h 1233643"/>
                <a:gd name="connsiteX2" fmla="*/ 10182 w 71199"/>
                <a:gd name="connsiteY2" fmla="*/ 1233643 h 1233643"/>
                <a:gd name="connsiteX0" fmla="*/ 0 w 71199"/>
                <a:gd name="connsiteY0" fmla="*/ 0 h 1233643"/>
                <a:gd name="connsiteX1" fmla="*/ 71158 w 71199"/>
                <a:gd name="connsiteY1" fmla="*/ 616608 h 1233643"/>
                <a:gd name="connsiteX2" fmla="*/ 10182 w 71199"/>
                <a:gd name="connsiteY2" fmla="*/ 1233643 h 1233643"/>
                <a:gd name="connsiteX0" fmla="*/ 0 w 53831"/>
                <a:gd name="connsiteY0" fmla="*/ 0 h 1233643"/>
                <a:gd name="connsiteX1" fmla="*/ 53768 w 53831"/>
                <a:gd name="connsiteY1" fmla="*/ 630321 h 1233643"/>
                <a:gd name="connsiteX2" fmla="*/ 10182 w 53831"/>
                <a:gd name="connsiteY2" fmla="*/ 1233643 h 1233643"/>
                <a:gd name="connsiteX0" fmla="*/ 0 w 55089"/>
                <a:gd name="connsiteY0" fmla="*/ 0 h 1233643"/>
                <a:gd name="connsiteX1" fmla="*/ 53768 w 55089"/>
                <a:gd name="connsiteY1" fmla="*/ 630321 h 1233643"/>
                <a:gd name="connsiteX2" fmla="*/ 10182 w 55089"/>
                <a:gd name="connsiteY2" fmla="*/ 1233643 h 1233643"/>
                <a:gd name="connsiteX0" fmla="*/ 0 w 53831"/>
                <a:gd name="connsiteY0" fmla="*/ 0 h 1233643"/>
                <a:gd name="connsiteX1" fmla="*/ 53768 w 53831"/>
                <a:gd name="connsiteY1" fmla="*/ 630321 h 1233643"/>
                <a:gd name="connsiteX2" fmla="*/ 10182 w 53831"/>
                <a:gd name="connsiteY2" fmla="*/ 1233643 h 1233643"/>
                <a:gd name="connsiteX0" fmla="*/ 0 w 53879"/>
                <a:gd name="connsiteY0" fmla="*/ 0 h 1233643"/>
                <a:gd name="connsiteX1" fmla="*/ 53768 w 53879"/>
                <a:gd name="connsiteY1" fmla="*/ 630321 h 1233643"/>
                <a:gd name="connsiteX2" fmla="*/ 10182 w 53879"/>
                <a:gd name="connsiteY2" fmla="*/ 1233643 h 1233643"/>
                <a:gd name="connsiteX0" fmla="*/ 0 w 60373"/>
                <a:gd name="connsiteY0" fmla="*/ 0 h 1233643"/>
                <a:gd name="connsiteX1" fmla="*/ 60290 w 60373"/>
                <a:gd name="connsiteY1" fmla="*/ 630324 h 1233643"/>
                <a:gd name="connsiteX2" fmla="*/ 10182 w 60373"/>
                <a:gd name="connsiteY2" fmla="*/ 1233643 h 1233643"/>
                <a:gd name="connsiteX0" fmla="*/ 0 w 61371"/>
                <a:gd name="connsiteY0" fmla="*/ 0 h 1233643"/>
                <a:gd name="connsiteX1" fmla="*/ 60290 w 61371"/>
                <a:gd name="connsiteY1" fmla="*/ 630324 h 1233643"/>
                <a:gd name="connsiteX2" fmla="*/ 10182 w 61371"/>
                <a:gd name="connsiteY2" fmla="*/ 1233643 h 1233643"/>
                <a:gd name="connsiteX0" fmla="*/ 0 w 60373"/>
                <a:gd name="connsiteY0" fmla="*/ 0 h 1233643"/>
                <a:gd name="connsiteX1" fmla="*/ 60290 w 60373"/>
                <a:gd name="connsiteY1" fmla="*/ 630324 h 1233643"/>
                <a:gd name="connsiteX2" fmla="*/ 10182 w 60373"/>
                <a:gd name="connsiteY2" fmla="*/ 1233643 h 1233643"/>
                <a:gd name="connsiteX0" fmla="*/ 7209 w 50271"/>
                <a:gd name="connsiteY0" fmla="*/ 0 h 1171945"/>
                <a:gd name="connsiteX1" fmla="*/ 50108 w 50271"/>
                <a:gd name="connsiteY1" fmla="*/ 568626 h 1171945"/>
                <a:gd name="connsiteX2" fmla="*/ 0 w 50271"/>
                <a:gd name="connsiteY2" fmla="*/ 1171945 h 1171945"/>
                <a:gd name="connsiteX0" fmla="*/ 7209 w 50155"/>
                <a:gd name="connsiteY0" fmla="*/ 0 h 1171945"/>
                <a:gd name="connsiteX1" fmla="*/ 50108 w 50155"/>
                <a:gd name="connsiteY1" fmla="*/ 568626 h 1171945"/>
                <a:gd name="connsiteX2" fmla="*/ 0 w 50155"/>
                <a:gd name="connsiteY2" fmla="*/ 1171945 h 1171945"/>
                <a:gd name="connsiteX0" fmla="*/ 7209 w 50182"/>
                <a:gd name="connsiteY0" fmla="*/ 0 h 1171945"/>
                <a:gd name="connsiteX1" fmla="*/ 50108 w 50182"/>
                <a:gd name="connsiteY1" fmla="*/ 568626 h 1171945"/>
                <a:gd name="connsiteX2" fmla="*/ 0 w 50182"/>
                <a:gd name="connsiteY2" fmla="*/ 1171945 h 1171945"/>
                <a:gd name="connsiteX0" fmla="*/ 13731 w 50480"/>
                <a:gd name="connsiteY0" fmla="*/ 0 h 1171942"/>
                <a:gd name="connsiteX1" fmla="*/ 50108 w 50480"/>
                <a:gd name="connsiteY1" fmla="*/ 568623 h 1171942"/>
                <a:gd name="connsiteX2" fmla="*/ 0 w 50480"/>
                <a:gd name="connsiteY2" fmla="*/ 1171942 h 1171942"/>
              </a:gdLst>
              <a:ahLst/>
              <a:cxnLst>
                <a:cxn ang="0">
                  <a:pos x="connsiteX0" y="connsiteY0"/>
                </a:cxn>
                <a:cxn ang="0">
                  <a:pos x="connsiteX1" y="connsiteY1"/>
                </a:cxn>
                <a:cxn ang="0">
                  <a:pos x="connsiteX2" y="connsiteY2"/>
                </a:cxn>
              </a:cxnLst>
              <a:rect l="l" t="t" r="r" b="b"/>
              <a:pathLst>
                <a:path w="50480" h="1171942">
                  <a:moveTo>
                    <a:pt x="13731" y="0"/>
                  </a:moveTo>
                  <a:cubicBezTo>
                    <a:pt x="44590" y="195587"/>
                    <a:pt x="52397" y="373299"/>
                    <a:pt x="50108" y="568623"/>
                  </a:cubicBezTo>
                  <a:cubicBezTo>
                    <a:pt x="47820" y="763947"/>
                    <a:pt x="27467" y="979131"/>
                    <a:pt x="0" y="1171942"/>
                  </a:cubicBezTo>
                </a:path>
              </a:pathLst>
            </a:custGeom>
            <a:ln w="2857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pic>
        <p:nvPicPr>
          <p:cNvPr id="2" name="Image 1" descr="TERRE.jpg"/>
          <p:cNvPicPr>
            <a:picLocks noChangeAspect="1"/>
          </p:cNvPicPr>
          <p:nvPr/>
        </p:nvPicPr>
        <p:blipFill rotWithShape="1">
          <a:blip r:embed="rId12">
            <a:extLst>
              <a:ext uri="{BEBA8EAE-BF5A-486C-A8C5-ECC9F3942E4B}">
                <a14:imgProps xmlns:a14="http://schemas.microsoft.com/office/drawing/2010/main">
                  <a14:imgLayer r:embed="rId13">
                    <a14:imgEffect>
                      <a14:backgroundRemoval t="3056" b="97500" l="0" r="100000"/>
                    </a14:imgEffect>
                  </a14:imgLayer>
                </a14:imgProps>
              </a:ext>
              <a:ext uri="{28A0092B-C50C-407E-A947-70E740481C1C}">
                <a14:useLocalDpi xmlns:a14="http://schemas.microsoft.com/office/drawing/2010/main"/>
              </a:ext>
            </a:extLst>
          </a:blip>
          <a:srcRect/>
          <a:stretch/>
        </p:blipFill>
        <p:spPr>
          <a:xfrm>
            <a:off x="4913765" y="2518930"/>
            <a:ext cx="3540632" cy="3814040"/>
          </a:xfrm>
          <a:prstGeom prst="rect">
            <a:avLst/>
          </a:prstGeom>
          <a:gradFill flip="none" rotWithShape="1">
            <a:gsLst>
              <a:gs pos="88000">
                <a:schemeClr val="tx2"/>
              </a:gs>
              <a:gs pos="56000">
                <a:schemeClr val="tx2">
                  <a:lumMod val="40000"/>
                  <a:lumOff val="60000"/>
                </a:schemeClr>
              </a:gs>
            </a:gsLst>
            <a:path path="circle">
              <a:fillToRect l="50000" t="50000" r="50000" b="50000"/>
            </a:path>
            <a:tileRect/>
          </a:gradFill>
          <a:effectLst/>
        </p:spPr>
      </p:pic>
      <p:cxnSp>
        <p:nvCxnSpPr>
          <p:cNvPr id="14" name="Connecteur droit 13"/>
          <p:cNvCxnSpPr>
            <a:stCxn id="44" idx="0"/>
          </p:cNvCxnSpPr>
          <p:nvPr/>
        </p:nvCxnSpPr>
        <p:spPr>
          <a:xfrm>
            <a:off x="6698340" y="2700076"/>
            <a:ext cx="4005" cy="1484574"/>
          </a:xfrm>
          <a:prstGeom prst="line">
            <a:avLst/>
          </a:prstGeom>
          <a:ln w="19050" cmpd="sng">
            <a:solidFill>
              <a:srgbClr val="FFFF66"/>
            </a:solidFill>
            <a:headEnd type="none"/>
            <a:tailEnd type="arrow" w="sm" len="sm"/>
          </a:ln>
        </p:spPr>
        <p:style>
          <a:lnRef idx="2">
            <a:schemeClr val="accent1"/>
          </a:lnRef>
          <a:fillRef idx="0">
            <a:schemeClr val="accent1"/>
          </a:fillRef>
          <a:effectRef idx="1">
            <a:schemeClr val="accent1"/>
          </a:effectRef>
          <a:fontRef idx="minor">
            <a:schemeClr val="tx1"/>
          </a:fontRef>
        </p:style>
      </p:cxnSp>
      <p:sp>
        <p:nvSpPr>
          <p:cNvPr id="44" name="Forme libre 43"/>
          <p:cNvSpPr/>
          <p:nvPr/>
        </p:nvSpPr>
        <p:spPr>
          <a:xfrm rot="5400000">
            <a:off x="5525310" y="2979871"/>
            <a:ext cx="1452825" cy="893234"/>
          </a:xfrm>
          <a:custGeom>
            <a:avLst/>
            <a:gdLst>
              <a:gd name="connsiteX0" fmla="*/ 0 w 2298700"/>
              <a:gd name="connsiteY0" fmla="*/ 0 h 571500"/>
              <a:gd name="connsiteX1" fmla="*/ 533400 w 2298700"/>
              <a:gd name="connsiteY1" fmla="*/ 101600 h 571500"/>
              <a:gd name="connsiteX2" fmla="*/ 1244600 w 2298700"/>
              <a:gd name="connsiteY2" fmla="*/ 215900 h 571500"/>
              <a:gd name="connsiteX3" fmla="*/ 2032000 w 2298700"/>
              <a:gd name="connsiteY3" fmla="*/ 444500 h 571500"/>
              <a:gd name="connsiteX4" fmla="*/ 2298700 w 2298700"/>
              <a:gd name="connsiteY4" fmla="*/ 571500 h 571500"/>
              <a:gd name="connsiteX0" fmla="*/ 0 w 2298700"/>
              <a:gd name="connsiteY0" fmla="*/ 0 h 571500"/>
              <a:gd name="connsiteX1" fmla="*/ 541867 w 2298700"/>
              <a:gd name="connsiteY1" fmla="*/ 67734 h 571500"/>
              <a:gd name="connsiteX2" fmla="*/ 1244600 w 2298700"/>
              <a:gd name="connsiteY2" fmla="*/ 215900 h 571500"/>
              <a:gd name="connsiteX3" fmla="*/ 2032000 w 2298700"/>
              <a:gd name="connsiteY3" fmla="*/ 444500 h 571500"/>
              <a:gd name="connsiteX4" fmla="*/ 2298700 w 2298700"/>
              <a:gd name="connsiteY4" fmla="*/ 571500 h 571500"/>
              <a:gd name="connsiteX0" fmla="*/ 0 w 2298700"/>
              <a:gd name="connsiteY0" fmla="*/ 0 h 571500"/>
              <a:gd name="connsiteX1" fmla="*/ 541867 w 2298700"/>
              <a:gd name="connsiteY1" fmla="*/ 67734 h 571500"/>
              <a:gd name="connsiteX2" fmla="*/ 1244600 w 2298700"/>
              <a:gd name="connsiteY2" fmla="*/ 215900 h 571500"/>
              <a:gd name="connsiteX3" fmla="*/ 1684866 w 2298700"/>
              <a:gd name="connsiteY3" fmla="*/ 342900 h 571500"/>
              <a:gd name="connsiteX4" fmla="*/ 2298700 w 2298700"/>
              <a:gd name="connsiteY4" fmla="*/ 571500 h 571500"/>
              <a:gd name="connsiteX0" fmla="*/ 0 w 2298700"/>
              <a:gd name="connsiteY0" fmla="*/ 0 h 563034"/>
              <a:gd name="connsiteX1" fmla="*/ 541867 w 2298700"/>
              <a:gd name="connsiteY1" fmla="*/ 59268 h 563034"/>
              <a:gd name="connsiteX2" fmla="*/ 1244600 w 2298700"/>
              <a:gd name="connsiteY2" fmla="*/ 207434 h 563034"/>
              <a:gd name="connsiteX3" fmla="*/ 1684866 w 2298700"/>
              <a:gd name="connsiteY3" fmla="*/ 334434 h 563034"/>
              <a:gd name="connsiteX4" fmla="*/ 2298700 w 2298700"/>
              <a:gd name="connsiteY4" fmla="*/ 563034 h 563034"/>
              <a:gd name="connsiteX0" fmla="*/ 0 w 2298700"/>
              <a:gd name="connsiteY0" fmla="*/ 1616 h 564650"/>
              <a:gd name="connsiteX1" fmla="*/ 541867 w 2298700"/>
              <a:gd name="connsiteY1" fmla="*/ 60884 h 564650"/>
              <a:gd name="connsiteX2" fmla="*/ 1244600 w 2298700"/>
              <a:gd name="connsiteY2" fmla="*/ 209050 h 564650"/>
              <a:gd name="connsiteX3" fmla="*/ 1684866 w 2298700"/>
              <a:gd name="connsiteY3" fmla="*/ 336050 h 564650"/>
              <a:gd name="connsiteX4" fmla="*/ 2298700 w 2298700"/>
              <a:gd name="connsiteY4" fmla="*/ 564650 h 564650"/>
              <a:gd name="connsiteX0" fmla="*/ 0 w 2298700"/>
              <a:gd name="connsiteY0" fmla="*/ 0 h 563034"/>
              <a:gd name="connsiteX1" fmla="*/ 541867 w 2298700"/>
              <a:gd name="connsiteY1" fmla="*/ 59268 h 563034"/>
              <a:gd name="connsiteX2" fmla="*/ 1244600 w 2298700"/>
              <a:gd name="connsiteY2" fmla="*/ 207434 h 563034"/>
              <a:gd name="connsiteX3" fmla="*/ 1684866 w 2298700"/>
              <a:gd name="connsiteY3" fmla="*/ 334434 h 563034"/>
              <a:gd name="connsiteX4" fmla="*/ 2298700 w 2298700"/>
              <a:gd name="connsiteY4" fmla="*/ 563034 h 563034"/>
              <a:gd name="connsiteX0" fmla="*/ 0 w 2209186"/>
              <a:gd name="connsiteY0" fmla="*/ 0 h 850900"/>
              <a:gd name="connsiteX1" fmla="*/ 541867 w 2209186"/>
              <a:gd name="connsiteY1" fmla="*/ 59268 h 850900"/>
              <a:gd name="connsiteX2" fmla="*/ 1244600 w 2209186"/>
              <a:gd name="connsiteY2" fmla="*/ 207434 h 850900"/>
              <a:gd name="connsiteX3" fmla="*/ 1684866 w 2209186"/>
              <a:gd name="connsiteY3" fmla="*/ 334434 h 850900"/>
              <a:gd name="connsiteX4" fmla="*/ 2209186 w 2209186"/>
              <a:gd name="connsiteY4" fmla="*/ 850900 h 850900"/>
              <a:gd name="connsiteX0" fmla="*/ 0 w 2209186"/>
              <a:gd name="connsiteY0" fmla="*/ 0 h 850900"/>
              <a:gd name="connsiteX1" fmla="*/ 541867 w 2209186"/>
              <a:gd name="connsiteY1" fmla="*/ 59268 h 850900"/>
              <a:gd name="connsiteX2" fmla="*/ 1180659 w 2209186"/>
              <a:gd name="connsiteY2" fmla="*/ 148168 h 850900"/>
              <a:gd name="connsiteX3" fmla="*/ 1684866 w 2209186"/>
              <a:gd name="connsiteY3" fmla="*/ 334434 h 850900"/>
              <a:gd name="connsiteX4" fmla="*/ 2209186 w 2209186"/>
              <a:gd name="connsiteY4" fmla="*/ 850900 h 850900"/>
              <a:gd name="connsiteX0" fmla="*/ 0 w 2209186"/>
              <a:gd name="connsiteY0" fmla="*/ 0 h 850900"/>
              <a:gd name="connsiteX1" fmla="*/ 541867 w 2209186"/>
              <a:gd name="connsiteY1" fmla="*/ 59268 h 850900"/>
              <a:gd name="connsiteX2" fmla="*/ 1180659 w 2209186"/>
              <a:gd name="connsiteY2" fmla="*/ 148168 h 850900"/>
              <a:gd name="connsiteX3" fmla="*/ 1787175 w 2209186"/>
              <a:gd name="connsiteY3" fmla="*/ 419100 h 850900"/>
              <a:gd name="connsiteX4" fmla="*/ 2209186 w 2209186"/>
              <a:gd name="connsiteY4" fmla="*/ 850900 h 850900"/>
              <a:gd name="connsiteX0" fmla="*/ 0 w 2209186"/>
              <a:gd name="connsiteY0" fmla="*/ 0 h 850900"/>
              <a:gd name="connsiteX1" fmla="*/ 784848 w 2209186"/>
              <a:gd name="connsiteY1" fmla="*/ 59268 h 850900"/>
              <a:gd name="connsiteX2" fmla="*/ 1180659 w 2209186"/>
              <a:gd name="connsiteY2" fmla="*/ 148168 h 850900"/>
              <a:gd name="connsiteX3" fmla="*/ 1787175 w 2209186"/>
              <a:gd name="connsiteY3" fmla="*/ 419100 h 850900"/>
              <a:gd name="connsiteX4" fmla="*/ 2209186 w 2209186"/>
              <a:gd name="connsiteY4" fmla="*/ 850900 h 850900"/>
              <a:gd name="connsiteX0" fmla="*/ 0 w 2209186"/>
              <a:gd name="connsiteY0" fmla="*/ 0 h 850900"/>
              <a:gd name="connsiteX1" fmla="*/ 784848 w 2209186"/>
              <a:gd name="connsiteY1" fmla="*/ 59268 h 850900"/>
              <a:gd name="connsiteX2" fmla="*/ 1282966 w 2209186"/>
              <a:gd name="connsiteY2" fmla="*/ 224368 h 850900"/>
              <a:gd name="connsiteX3" fmla="*/ 1787175 w 2209186"/>
              <a:gd name="connsiteY3" fmla="*/ 419100 h 850900"/>
              <a:gd name="connsiteX4" fmla="*/ 2209186 w 2209186"/>
              <a:gd name="connsiteY4" fmla="*/ 850900 h 850900"/>
              <a:gd name="connsiteX0" fmla="*/ 0 w 2209186"/>
              <a:gd name="connsiteY0" fmla="*/ 0 h 850900"/>
              <a:gd name="connsiteX1" fmla="*/ 784848 w 2209186"/>
              <a:gd name="connsiteY1" fmla="*/ 59268 h 850900"/>
              <a:gd name="connsiteX2" fmla="*/ 1282966 w 2209186"/>
              <a:gd name="connsiteY2" fmla="*/ 224368 h 850900"/>
              <a:gd name="connsiteX3" fmla="*/ 1774388 w 2209186"/>
              <a:gd name="connsiteY3" fmla="*/ 563034 h 850900"/>
              <a:gd name="connsiteX4" fmla="*/ 2209186 w 2209186"/>
              <a:gd name="connsiteY4" fmla="*/ 850900 h 850900"/>
              <a:gd name="connsiteX0" fmla="*/ 0 w 1927840"/>
              <a:gd name="connsiteY0" fmla="*/ 0 h 977900"/>
              <a:gd name="connsiteX1" fmla="*/ 784848 w 1927840"/>
              <a:gd name="connsiteY1" fmla="*/ 59268 h 977900"/>
              <a:gd name="connsiteX2" fmla="*/ 1282966 w 1927840"/>
              <a:gd name="connsiteY2" fmla="*/ 224368 h 977900"/>
              <a:gd name="connsiteX3" fmla="*/ 1774388 w 1927840"/>
              <a:gd name="connsiteY3" fmla="*/ 563034 h 977900"/>
              <a:gd name="connsiteX4" fmla="*/ 1927840 w 1927840"/>
              <a:gd name="connsiteY4" fmla="*/ 977900 h 977900"/>
              <a:gd name="connsiteX0" fmla="*/ 0 w 1927840"/>
              <a:gd name="connsiteY0" fmla="*/ 0 h 977900"/>
              <a:gd name="connsiteX1" fmla="*/ 784848 w 1927840"/>
              <a:gd name="connsiteY1" fmla="*/ 59268 h 977900"/>
              <a:gd name="connsiteX2" fmla="*/ 1282966 w 1927840"/>
              <a:gd name="connsiteY2" fmla="*/ 224368 h 977900"/>
              <a:gd name="connsiteX3" fmla="*/ 1715470 w 1927840"/>
              <a:gd name="connsiteY3" fmla="*/ 503768 h 977900"/>
              <a:gd name="connsiteX4" fmla="*/ 1927840 w 1927840"/>
              <a:gd name="connsiteY4" fmla="*/ 977900 h 977900"/>
              <a:gd name="connsiteX0" fmla="*/ 0 w 1927840"/>
              <a:gd name="connsiteY0" fmla="*/ 0 h 977900"/>
              <a:gd name="connsiteX1" fmla="*/ 784848 w 1927840"/>
              <a:gd name="connsiteY1" fmla="*/ 59268 h 977900"/>
              <a:gd name="connsiteX2" fmla="*/ 1282966 w 1927840"/>
              <a:gd name="connsiteY2" fmla="*/ 224368 h 977900"/>
              <a:gd name="connsiteX3" fmla="*/ 1715470 w 1927840"/>
              <a:gd name="connsiteY3" fmla="*/ 503768 h 977900"/>
              <a:gd name="connsiteX4" fmla="*/ 1927840 w 1927840"/>
              <a:gd name="connsiteY4" fmla="*/ 977900 h 977900"/>
              <a:gd name="connsiteX0" fmla="*/ 0 w 1857138"/>
              <a:gd name="connsiteY0" fmla="*/ 0 h 893234"/>
              <a:gd name="connsiteX1" fmla="*/ 784848 w 1857138"/>
              <a:gd name="connsiteY1" fmla="*/ 59268 h 893234"/>
              <a:gd name="connsiteX2" fmla="*/ 1282966 w 1857138"/>
              <a:gd name="connsiteY2" fmla="*/ 224368 h 893234"/>
              <a:gd name="connsiteX3" fmla="*/ 1715470 w 1857138"/>
              <a:gd name="connsiteY3" fmla="*/ 503768 h 893234"/>
              <a:gd name="connsiteX4" fmla="*/ 1857138 w 1857138"/>
              <a:gd name="connsiteY4" fmla="*/ 893234 h 893234"/>
              <a:gd name="connsiteX0" fmla="*/ 0 w 1857138"/>
              <a:gd name="connsiteY0" fmla="*/ 0 h 893234"/>
              <a:gd name="connsiteX1" fmla="*/ 784848 w 1857138"/>
              <a:gd name="connsiteY1" fmla="*/ 59268 h 893234"/>
              <a:gd name="connsiteX2" fmla="*/ 1282970 w 1857138"/>
              <a:gd name="connsiteY2" fmla="*/ 192618 h 893234"/>
              <a:gd name="connsiteX3" fmla="*/ 1715470 w 1857138"/>
              <a:gd name="connsiteY3" fmla="*/ 503768 h 893234"/>
              <a:gd name="connsiteX4" fmla="*/ 1857138 w 1857138"/>
              <a:gd name="connsiteY4" fmla="*/ 893234 h 893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138" h="893234">
                <a:moveTo>
                  <a:pt x="0" y="0"/>
                </a:moveTo>
                <a:cubicBezTo>
                  <a:pt x="273049" y="24341"/>
                  <a:pt x="571020" y="27165"/>
                  <a:pt x="784848" y="59268"/>
                </a:cubicBezTo>
                <a:cubicBezTo>
                  <a:pt x="998676" y="91371"/>
                  <a:pt x="1127866" y="118535"/>
                  <a:pt x="1282970" y="192618"/>
                </a:cubicBezTo>
                <a:cubicBezTo>
                  <a:pt x="1438074" y="266701"/>
                  <a:pt x="1619775" y="386999"/>
                  <a:pt x="1715470" y="503768"/>
                </a:cubicBezTo>
                <a:cubicBezTo>
                  <a:pt x="1811165" y="620537"/>
                  <a:pt x="1857138" y="893234"/>
                  <a:pt x="1857138" y="893234"/>
                </a:cubicBezTo>
              </a:path>
            </a:pathLst>
          </a:custGeom>
          <a:ln w="19050" cmpd="sng">
            <a:solidFill>
              <a:schemeClr val="accent6">
                <a:lumMod val="40000"/>
                <a:lumOff val="60000"/>
              </a:schemeClr>
            </a:solidFill>
            <a:headEnd type="none"/>
            <a:tailEnd type="arrow" w="sm"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1" name="Étoile à 5 branches 10"/>
          <p:cNvSpPr>
            <a:spLocks noChangeAspect="1"/>
          </p:cNvSpPr>
          <p:nvPr/>
        </p:nvSpPr>
        <p:spPr>
          <a:xfrm>
            <a:off x="6610786" y="4095750"/>
            <a:ext cx="183118" cy="170643"/>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5" name="Image 44"/>
          <p:cNvPicPr>
            <a:picLocks noChangeAspect="1"/>
          </p:cNvPicPr>
          <p:nvPr/>
        </p:nvPicPr>
        <p:blipFill>
          <a:blip r:embed="rId14">
            <a:extLst>
              <a:ext uri="{BEBA8EAE-BF5A-486C-A8C5-ECC9F3942E4B}">
                <a14:imgProps xmlns:a14="http://schemas.microsoft.com/office/drawing/2010/main">
                  <a14:imgLayer r:embed="rId15">
                    <a14:imgEffect>
                      <a14:backgroundRemoval t="9833" b="96862" l="0" r="96411"/>
                    </a14:imgEffect>
                  </a14:imgLayer>
                </a14:imgProps>
              </a:ext>
            </a:extLst>
          </a:blip>
          <a:stretch>
            <a:fillRect/>
          </a:stretch>
        </p:blipFill>
        <p:spPr>
          <a:xfrm rot="879024">
            <a:off x="2279160" y="3360393"/>
            <a:ext cx="409291" cy="468041"/>
          </a:xfrm>
          <a:prstGeom prst="rect">
            <a:avLst/>
          </a:prstGeom>
        </p:spPr>
      </p:pic>
      <p:pic>
        <p:nvPicPr>
          <p:cNvPr id="52" name="Image 51" descr="skd182715sdc.png"/>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02378" y="5041548"/>
            <a:ext cx="165659" cy="493277"/>
          </a:xfrm>
          <a:prstGeom prst="rect">
            <a:avLst/>
          </a:prstGeom>
        </p:spPr>
      </p:pic>
      <p:pic>
        <p:nvPicPr>
          <p:cNvPr id="55" name="Image 54"/>
          <p:cNvPicPr>
            <a:picLocks noChangeAspect="1"/>
          </p:cNvPicPr>
          <p:nvPr/>
        </p:nvPicPr>
        <p:blipFill>
          <a:blip r:embed="rId14">
            <a:extLst>
              <a:ext uri="{BEBA8EAE-BF5A-486C-A8C5-ECC9F3942E4B}">
                <a14:imgProps xmlns:a14="http://schemas.microsoft.com/office/drawing/2010/main">
                  <a14:imgLayer r:embed="rId17">
                    <a14:imgEffect>
                      <a14:backgroundRemoval t="9833" b="96862" l="0" r="96411"/>
                    </a14:imgEffect>
                  </a14:imgLayer>
                </a14:imgProps>
              </a:ext>
            </a:extLst>
          </a:blip>
          <a:stretch>
            <a:fillRect/>
          </a:stretch>
        </p:blipFill>
        <p:spPr>
          <a:xfrm rot="879024">
            <a:off x="7755074" y="2526131"/>
            <a:ext cx="409291" cy="468041"/>
          </a:xfrm>
          <a:prstGeom prst="rect">
            <a:avLst/>
          </a:prstGeom>
        </p:spPr>
      </p:pic>
      <p:pic>
        <p:nvPicPr>
          <p:cNvPr id="56" name="Image 55" descr="skd182715sdc.png"/>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6445127" y="2322046"/>
            <a:ext cx="165659" cy="493277"/>
          </a:xfrm>
          <a:prstGeom prst="rect">
            <a:avLst/>
          </a:prstGeom>
        </p:spPr>
      </p:pic>
      <p:sp>
        <p:nvSpPr>
          <p:cNvPr id="58" name="Oval 24"/>
          <p:cNvSpPr>
            <a:spLocks noChangeAspect="1" noChangeArrowheads="1"/>
          </p:cNvSpPr>
          <p:nvPr/>
        </p:nvSpPr>
        <p:spPr bwMode="auto">
          <a:xfrm>
            <a:off x="6624542" y="2613579"/>
            <a:ext cx="134895" cy="134892"/>
          </a:xfrm>
          <a:prstGeom prst="ellipse">
            <a:avLst/>
          </a:prstGeom>
          <a:ln>
            <a:headEnd/>
            <a:tailEnd/>
          </a:ln>
        </p:spPr>
        <p:style>
          <a:lnRef idx="0">
            <a:schemeClr val="dk1"/>
          </a:lnRef>
          <a:fillRef idx="3">
            <a:schemeClr val="dk1"/>
          </a:fillRef>
          <a:effectRef idx="3">
            <a:schemeClr val="dk1"/>
          </a:effectRef>
          <a:fontRef idx="minor">
            <a:schemeClr val="lt1"/>
          </a:fontRef>
        </p:style>
        <p:txBody>
          <a:bodyPr wrap="none" anchor="ctr">
            <a:prstTxWarp prst="textNoShape">
              <a:avLst/>
            </a:prstTxWarp>
          </a:bodyPr>
          <a:lstStyle/>
          <a:p>
            <a:pPr eaLnBrk="1" hangingPunct="1">
              <a:spcBef>
                <a:spcPct val="0"/>
              </a:spcBef>
            </a:pPr>
            <a:endParaRPr lang="fr-FR" sz="1800" b="0">
              <a:latin typeface="Arial" charset="0"/>
            </a:endParaRPr>
          </a:p>
        </p:txBody>
      </p:sp>
      <p:sp>
        <p:nvSpPr>
          <p:cNvPr id="59" name="Étoile à 5 branches 58"/>
          <p:cNvSpPr>
            <a:spLocks noChangeAspect="1"/>
          </p:cNvSpPr>
          <p:nvPr/>
        </p:nvSpPr>
        <p:spPr>
          <a:xfrm>
            <a:off x="6610786" y="4095750"/>
            <a:ext cx="183118" cy="170643"/>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ZoneTexte 2">
            <a:hlinkClick r:id="rId18"/>
            <a:extLst>
              <a:ext uri="{FF2B5EF4-FFF2-40B4-BE49-F238E27FC236}">
                <a16:creationId xmlns:a16="http://schemas.microsoft.com/office/drawing/2014/main" id="{F88E6A60-B9B1-2D4E-ABE1-D94D04776F9B}"/>
              </a:ext>
            </a:extLst>
          </p:cNvPr>
          <p:cNvSpPr txBox="1"/>
          <p:nvPr/>
        </p:nvSpPr>
        <p:spPr>
          <a:xfrm>
            <a:off x="3448527" y="6452533"/>
            <a:ext cx="2209800" cy="30777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1400" b="1" dirty="0">
                <a:latin typeface="+mj-lt"/>
              </a:rPr>
              <a:t>Vidéo d’explication</a:t>
            </a:r>
          </a:p>
        </p:txBody>
      </p:sp>
    </p:spTree>
    <p:extLst>
      <p:ext uri="{BB962C8B-B14F-4D97-AF65-F5344CB8AC3E}">
        <p14:creationId xmlns:p14="http://schemas.microsoft.com/office/powerpoint/2010/main" val="76868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500"/>
                                  </p:stCondLst>
                                  <p:childTnLst>
                                    <p:set>
                                      <p:cBhvr>
                                        <p:cTn id="11" dur="1" fill="hold">
                                          <p:stCondLst>
                                            <p:cond delay="0"/>
                                          </p:stCondLst>
                                        </p:cTn>
                                        <p:tgtEl>
                                          <p:spTgt spid="18"/>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500"/>
                                  </p:stCondLst>
                                  <p:childTnLst>
                                    <p:set>
                                      <p:cBhvr>
                                        <p:cTn id="14" dur="1" fill="hold">
                                          <p:stCondLst>
                                            <p:cond delay="0"/>
                                          </p:stCondLst>
                                        </p:cTn>
                                        <p:tgtEl>
                                          <p:spTgt spid="19"/>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nodeType="afterEffect">
                                  <p:stCondLst>
                                    <p:cond delay="500"/>
                                  </p:stCondLst>
                                  <p:childTnLst>
                                    <p:set>
                                      <p:cBhvr>
                                        <p:cTn id="17" dur="1" fill="hold">
                                          <p:stCondLst>
                                            <p:cond delay="0"/>
                                          </p:stCondLst>
                                        </p:cTn>
                                        <p:tgtEl>
                                          <p:spTgt spid="20"/>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nodeType="afterEffect">
                                  <p:stCondLst>
                                    <p:cond delay="500"/>
                                  </p:stCondLst>
                                  <p:childTnLst>
                                    <p:set>
                                      <p:cBhvr>
                                        <p:cTn id="20" dur="1" fill="hold">
                                          <p:stCondLst>
                                            <p:cond delay="0"/>
                                          </p:stCondLst>
                                        </p:cTn>
                                        <p:tgtEl>
                                          <p:spTgt spid="21"/>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nodeType="afterEffect">
                                  <p:stCondLst>
                                    <p:cond delay="500"/>
                                  </p:stCondLst>
                                  <p:childTnLst>
                                    <p:set>
                                      <p:cBhvr>
                                        <p:cTn id="23" dur="1" fill="hold">
                                          <p:stCondLst>
                                            <p:cond delay="0"/>
                                          </p:stCondLst>
                                        </p:cTn>
                                        <p:tgtEl>
                                          <p:spTgt spid="22"/>
                                        </p:tgtEl>
                                        <p:attrNameLst>
                                          <p:attrName>style.visibility</p:attrName>
                                        </p:attrNameLst>
                                      </p:cBhvr>
                                      <p:to>
                                        <p:strVal val="visible"/>
                                      </p:to>
                                    </p:set>
                                  </p:childTnLst>
                                </p:cTn>
                              </p:par>
                            </p:childTnLst>
                          </p:cTn>
                        </p:par>
                        <p:par>
                          <p:cTn id="24" fill="hold">
                            <p:stCondLst>
                              <p:cond delay="2500"/>
                            </p:stCondLst>
                            <p:childTnLst>
                              <p:par>
                                <p:cTn id="25" presetID="1" presetClass="entr" presetSubtype="0" fill="hold" nodeType="afterEffect">
                                  <p:stCondLst>
                                    <p:cond delay="500"/>
                                  </p:stCondLst>
                                  <p:childTnLst>
                                    <p:set>
                                      <p:cBhvr>
                                        <p:cTn id="26" dur="1" fill="hold">
                                          <p:stCondLst>
                                            <p:cond delay="0"/>
                                          </p:stCondLst>
                                        </p:cTn>
                                        <p:tgtEl>
                                          <p:spTgt spid="23"/>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500"/>
                                  </p:stCondLst>
                                  <p:childTnLst>
                                    <p:set>
                                      <p:cBhvr>
                                        <p:cTn id="29" dur="1" fill="hold">
                                          <p:stCondLst>
                                            <p:cond delay="0"/>
                                          </p:stCondLst>
                                        </p:cTn>
                                        <p:tgtEl>
                                          <p:spTgt spid="24"/>
                                        </p:tgtEl>
                                        <p:attrNameLst>
                                          <p:attrName>style.visibility</p:attrName>
                                        </p:attrNameLst>
                                      </p:cBhvr>
                                      <p:to>
                                        <p:strVal val="visible"/>
                                      </p:to>
                                    </p:set>
                                  </p:childTnLst>
                                </p:cTn>
                              </p:par>
                            </p:childTnLst>
                          </p:cTn>
                        </p:par>
                        <p:par>
                          <p:cTn id="30" fill="hold">
                            <p:stCondLst>
                              <p:cond delay="3500"/>
                            </p:stCondLst>
                            <p:childTnLst>
                              <p:par>
                                <p:cTn id="31" presetID="1" presetClass="entr" presetSubtype="0" fill="hold" nodeType="afterEffect">
                                  <p:stCondLst>
                                    <p:cond delay="50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5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up)">
                                      <p:cBhvr>
                                        <p:cTn id="60" dur="2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61" presetID="0" presetClass="path" presetSubtype="0" fill="hold" grpId="2" nodeType="withEffect">
                                  <p:stCondLst>
                                    <p:cond delay="0"/>
                                  </p:stCondLst>
                                  <p:childTnLst>
                                    <p:animMotion origin="layout" path="M 0 0 L 0.00069 0.21852 " pathEditMode="relative" ptsTypes="AA">
                                      <p:cBhvr>
                                        <p:cTn id="62" dur="2000" fill="hold"/>
                                        <p:tgtEl>
                                          <p:spTgt spid="58"/>
                                        </p:tgtEl>
                                        <p:attrNameLst>
                                          <p:attrName>ppt_x</p:attrName>
                                          <p:attrName>ppt_y</p:attrName>
                                        </p:attrNameLst>
                                      </p:cBhvr>
                                    </p:animMotion>
                                  </p:childTnLst>
                                </p:cTn>
                              </p:par>
                              <p:par>
                                <p:cTn id="63" presetID="0" presetClass="path" presetSubtype="0" fill="hold" grpId="1" nodeType="withEffect">
                                  <p:stCondLst>
                                    <p:cond delay="0"/>
                                  </p:stCondLst>
                                  <p:childTnLst>
                                    <p:animMotion origin="layout" path="M 0 0 L 0.08542 -0.00092 " pathEditMode="relative" ptsTypes="AA">
                                      <p:cBhvr>
                                        <p:cTn id="64" dur="2000" fill="hold"/>
                                        <p:tgtEl>
                                          <p:spTgt spid="11"/>
                                        </p:tgtEl>
                                        <p:attrNameLst>
                                          <p:attrName>ppt_x</p:attrName>
                                          <p:attrName>ppt_y</p:attrName>
                                        </p:attrNameLst>
                                      </p:cBhvr>
                                    </p:animMotion>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up)">
                                      <p:cBhvr>
                                        <p:cTn id="75" dur="2000"/>
                                        <p:tgtEl>
                                          <p:spTgt spid="44"/>
                                        </p:tgtEl>
                                      </p:cBhvr>
                                    </p:animEffect>
                                  </p:childTnLst>
                                </p:cTn>
                              </p:par>
                              <p:par>
                                <p:cTn id="76" presetID="0" presetClass="path" presetSubtype="0" fill="hold" grpId="3" nodeType="withEffect">
                                  <p:stCondLst>
                                    <p:cond delay="0"/>
                                  </p:stCondLst>
                                  <p:childTnLst>
                                    <p:animMotion origin="layout" path="M -8.33333E-7 -7.40741E-7 L -0.00139 0.02963 L -0.00278 0.06019 L -0.00486 0.08611 L -0.00903 0.11482 C -0.01076 0.12361 -0.01233 0.13079 -0.01528 0.13889 L -0.02691 0.16296 C -0.0316 0.17083 -0.03889 0.18009 -0.04375 0.18611 L -0.05625 0.19907 C -0.06233 0.20301 -0.07396 0.20741 -0.07986 0.20926 L -0.09167 0.21019 " pathEditMode="relative" rAng="0" ptsTypes="AAAAaAaAaAA">
                                      <p:cBhvr>
                                        <p:cTn id="77" dur="2000" fill="hold"/>
                                        <p:tgtEl>
                                          <p:spTgt spid="58"/>
                                        </p:tgtEl>
                                        <p:attrNameLst>
                                          <p:attrName>ppt_x</p:attrName>
                                          <p:attrName>ppt_y</p:attrName>
                                        </p:attrNameLst>
                                      </p:cBhvr>
                                      <p:rCtr x="-4583" y="10509"/>
                                    </p:animMotion>
                                  </p:childTnLst>
                                </p:cTn>
                              </p:par>
                            </p:childTnLst>
                          </p:cTn>
                        </p:par>
                        <p:par>
                          <p:cTn id="78" fill="hold">
                            <p:stCondLst>
                              <p:cond delay="2000"/>
                            </p:stCondLst>
                            <p:childTnLst>
                              <p:par>
                                <p:cTn id="79" presetID="53" presetClass="entr" presetSubtype="16" fill="hold" grpId="0" nodeType="afterEffect">
                                  <p:stCondLst>
                                    <p:cond delay="0"/>
                                  </p:stCondLst>
                                  <p:childTnLst>
                                    <p:set>
                                      <p:cBhvr>
                                        <p:cTn id="80" dur="1" fill="hold">
                                          <p:stCondLst>
                                            <p:cond delay="0"/>
                                          </p:stCondLst>
                                        </p:cTn>
                                        <p:tgtEl>
                                          <p:spTgt spid="3"/>
                                        </p:tgtEl>
                                        <p:attrNameLst>
                                          <p:attrName>style.visibility</p:attrName>
                                        </p:attrNameLst>
                                      </p:cBhvr>
                                      <p:to>
                                        <p:strVal val="visible"/>
                                      </p:to>
                                    </p:set>
                                    <p:anim calcmode="lin" valueType="num">
                                      <p:cBhvr>
                                        <p:cTn id="81" dur="1000" fill="hold"/>
                                        <p:tgtEl>
                                          <p:spTgt spid="3"/>
                                        </p:tgtEl>
                                        <p:attrNameLst>
                                          <p:attrName>ppt_w</p:attrName>
                                        </p:attrNameLst>
                                      </p:cBhvr>
                                      <p:tavLst>
                                        <p:tav tm="0">
                                          <p:val>
                                            <p:fltVal val="0"/>
                                          </p:val>
                                        </p:tav>
                                        <p:tav tm="100000">
                                          <p:val>
                                            <p:strVal val="#ppt_w"/>
                                          </p:val>
                                        </p:tav>
                                      </p:tavLst>
                                    </p:anim>
                                    <p:anim calcmode="lin" valueType="num">
                                      <p:cBhvr>
                                        <p:cTn id="82" dur="1000" fill="hold"/>
                                        <p:tgtEl>
                                          <p:spTgt spid="3"/>
                                        </p:tgtEl>
                                        <p:attrNameLst>
                                          <p:attrName>ppt_h</p:attrName>
                                        </p:attrNameLst>
                                      </p:cBhvr>
                                      <p:tavLst>
                                        <p:tav tm="0">
                                          <p:val>
                                            <p:fltVal val="0"/>
                                          </p:val>
                                        </p:tav>
                                        <p:tav tm="100000">
                                          <p:val>
                                            <p:strVal val="#ppt_h"/>
                                          </p:val>
                                        </p:tav>
                                      </p:tavLst>
                                    </p:anim>
                                    <p:animEffect transition="in" filter="fade">
                                      <p:cBhvr>
                                        <p:cTn id="8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1" grpId="0" animBg="1"/>
      <p:bldP spid="11" grpId="1" animBg="1"/>
      <p:bldP spid="58" grpId="1" animBg="1"/>
      <p:bldP spid="58" grpId="2" animBg="1"/>
      <p:bldP spid="58" grpId="3" animBg="1"/>
      <p:bldP spid="59"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grayscl/>
            <a:extLst>
              <a:ext uri="{28A0092B-C50C-407E-A947-70E740481C1C}">
                <a14:useLocalDpi xmlns:a14="http://schemas.microsoft.com/office/drawing/2010/main"/>
              </a:ext>
            </a:extLst>
          </a:blip>
          <a:srcRect/>
          <a:stretch/>
        </p:blipFill>
        <p:spPr>
          <a:xfrm>
            <a:off x="1803399" y="1811866"/>
            <a:ext cx="5304367" cy="3954031"/>
          </a:xfrm>
          <a:prstGeom prst="rect">
            <a:avLst/>
          </a:prstGeom>
          <a:ln>
            <a:solidFill>
              <a:schemeClr val="tx1"/>
            </a:solidFill>
          </a:ln>
        </p:spPr>
      </p:pic>
      <p:sp>
        <p:nvSpPr>
          <p:cNvPr id="13" name="Forme libre 12"/>
          <p:cNvSpPr/>
          <p:nvPr/>
        </p:nvSpPr>
        <p:spPr>
          <a:xfrm>
            <a:off x="1811868" y="2137915"/>
            <a:ext cx="5304366" cy="3639322"/>
          </a:xfrm>
          <a:custGeom>
            <a:avLst/>
            <a:gdLst>
              <a:gd name="connsiteX0" fmla="*/ 0 w 5188241"/>
              <a:gd name="connsiteY0" fmla="*/ 541867 h 3914151"/>
              <a:gd name="connsiteX1" fmla="*/ 338667 w 5188241"/>
              <a:gd name="connsiteY1" fmla="*/ 440267 h 3914151"/>
              <a:gd name="connsiteX2" fmla="*/ 863600 w 5188241"/>
              <a:gd name="connsiteY2" fmla="*/ 338667 h 3914151"/>
              <a:gd name="connsiteX3" fmla="*/ 1413934 w 5188241"/>
              <a:gd name="connsiteY3" fmla="*/ 372533 h 3914151"/>
              <a:gd name="connsiteX4" fmla="*/ 1998134 w 5188241"/>
              <a:gd name="connsiteY4" fmla="*/ 465667 h 3914151"/>
              <a:gd name="connsiteX5" fmla="*/ 2362200 w 5188241"/>
              <a:gd name="connsiteY5" fmla="*/ 643467 h 3914151"/>
              <a:gd name="connsiteX6" fmla="*/ 2726267 w 5188241"/>
              <a:gd name="connsiteY6" fmla="*/ 948267 h 3914151"/>
              <a:gd name="connsiteX7" fmla="*/ 2912534 w 5188241"/>
              <a:gd name="connsiteY7" fmla="*/ 1422400 h 3914151"/>
              <a:gd name="connsiteX8" fmla="*/ 3014134 w 5188241"/>
              <a:gd name="connsiteY8" fmla="*/ 1854200 h 3914151"/>
              <a:gd name="connsiteX9" fmla="*/ 3031067 w 5188241"/>
              <a:gd name="connsiteY9" fmla="*/ 2472267 h 3914151"/>
              <a:gd name="connsiteX10" fmla="*/ 3073400 w 5188241"/>
              <a:gd name="connsiteY10" fmla="*/ 2810933 h 3914151"/>
              <a:gd name="connsiteX11" fmla="*/ 3225800 w 5188241"/>
              <a:gd name="connsiteY11" fmla="*/ 3191933 h 3914151"/>
              <a:gd name="connsiteX12" fmla="*/ 3302000 w 5188241"/>
              <a:gd name="connsiteY12" fmla="*/ 3378200 h 3914151"/>
              <a:gd name="connsiteX13" fmla="*/ 3479800 w 5188241"/>
              <a:gd name="connsiteY13" fmla="*/ 3598333 h 3914151"/>
              <a:gd name="connsiteX14" fmla="*/ 3776134 w 5188241"/>
              <a:gd name="connsiteY14" fmla="*/ 3843867 h 3914151"/>
              <a:gd name="connsiteX15" fmla="*/ 4114800 w 5188241"/>
              <a:gd name="connsiteY15" fmla="*/ 3911600 h 3914151"/>
              <a:gd name="connsiteX16" fmla="*/ 4715934 w 5188241"/>
              <a:gd name="connsiteY16" fmla="*/ 3776133 h 3914151"/>
              <a:gd name="connsiteX17" fmla="*/ 4809067 w 5188241"/>
              <a:gd name="connsiteY17" fmla="*/ 3649133 h 3914151"/>
              <a:gd name="connsiteX18" fmla="*/ 4969934 w 5188241"/>
              <a:gd name="connsiteY18" fmla="*/ 3581400 h 3914151"/>
              <a:gd name="connsiteX19" fmla="*/ 5088467 w 5188241"/>
              <a:gd name="connsiteY19" fmla="*/ 3378200 h 3914151"/>
              <a:gd name="connsiteX20" fmla="*/ 5173134 w 5188241"/>
              <a:gd name="connsiteY20" fmla="*/ 3048000 h 3914151"/>
              <a:gd name="connsiteX21" fmla="*/ 5173134 w 5188241"/>
              <a:gd name="connsiteY21" fmla="*/ 2607733 h 3914151"/>
              <a:gd name="connsiteX22" fmla="*/ 5020734 w 5188241"/>
              <a:gd name="connsiteY22" fmla="*/ 2032000 h 3914151"/>
              <a:gd name="connsiteX23" fmla="*/ 5020734 w 5188241"/>
              <a:gd name="connsiteY23" fmla="*/ 1837267 h 3914151"/>
              <a:gd name="connsiteX24" fmla="*/ 4792134 w 5188241"/>
              <a:gd name="connsiteY24" fmla="*/ 1507067 h 3914151"/>
              <a:gd name="connsiteX25" fmla="*/ 4699000 w 5188241"/>
              <a:gd name="connsiteY25" fmla="*/ 973667 h 3914151"/>
              <a:gd name="connsiteX26" fmla="*/ 4360334 w 5188241"/>
              <a:gd name="connsiteY26" fmla="*/ 804333 h 3914151"/>
              <a:gd name="connsiteX27" fmla="*/ 4199467 w 5188241"/>
              <a:gd name="connsiteY27" fmla="*/ 753533 h 3914151"/>
              <a:gd name="connsiteX28" fmla="*/ 4064000 w 5188241"/>
              <a:gd name="connsiteY28" fmla="*/ 508000 h 3914151"/>
              <a:gd name="connsiteX29" fmla="*/ 3937000 w 5188241"/>
              <a:gd name="connsiteY29" fmla="*/ 135467 h 3914151"/>
              <a:gd name="connsiteX30" fmla="*/ 3911600 w 5188241"/>
              <a:gd name="connsiteY30" fmla="*/ 0 h 3914151"/>
              <a:gd name="connsiteX0" fmla="*/ 0 w 5188241"/>
              <a:gd name="connsiteY0" fmla="*/ 541867 h 3914151"/>
              <a:gd name="connsiteX1" fmla="*/ 338667 w 5188241"/>
              <a:gd name="connsiteY1" fmla="*/ 440267 h 3914151"/>
              <a:gd name="connsiteX2" fmla="*/ 863600 w 5188241"/>
              <a:gd name="connsiteY2" fmla="*/ 338667 h 3914151"/>
              <a:gd name="connsiteX3" fmla="*/ 1413934 w 5188241"/>
              <a:gd name="connsiteY3" fmla="*/ 372533 h 3914151"/>
              <a:gd name="connsiteX4" fmla="*/ 1998134 w 5188241"/>
              <a:gd name="connsiteY4" fmla="*/ 465667 h 3914151"/>
              <a:gd name="connsiteX5" fmla="*/ 2362200 w 5188241"/>
              <a:gd name="connsiteY5" fmla="*/ 643467 h 3914151"/>
              <a:gd name="connsiteX6" fmla="*/ 2726267 w 5188241"/>
              <a:gd name="connsiteY6" fmla="*/ 948267 h 3914151"/>
              <a:gd name="connsiteX7" fmla="*/ 2912534 w 5188241"/>
              <a:gd name="connsiteY7" fmla="*/ 1422400 h 3914151"/>
              <a:gd name="connsiteX8" fmla="*/ 3014134 w 5188241"/>
              <a:gd name="connsiteY8" fmla="*/ 1854200 h 3914151"/>
              <a:gd name="connsiteX9" fmla="*/ 3031067 w 5188241"/>
              <a:gd name="connsiteY9" fmla="*/ 2472267 h 3914151"/>
              <a:gd name="connsiteX10" fmla="*/ 3073400 w 5188241"/>
              <a:gd name="connsiteY10" fmla="*/ 2810933 h 3914151"/>
              <a:gd name="connsiteX11" fmla="*/ 3225800 w 5188241"/>
              <a:gd name="connsiteY11" fmla="*/ 3191933 h 3914151"/>
              <a:gd name="connsiteX12" fmla="*/ 3302000 w 5188241"/>
              <a:gd name="connsiteY12" fmla="*/ 3378200 h 3914151"/>
              <a:gd name="connsiteX13" fmla="*/ 3479800 w 5188241"/>
              <a:gd name="connsiteY13" fmla="*/ 3598333 h 3914151"/>
              <a:gd name="connsiteX14" fmla="*/ 3776134 w 5188241"/>
              <a:gd name="connsiteY14" fmla="*/ 3843867 h 3914151"/>
              <a:gd name="connsiteX15" fmla="*/ 4114800 w 5188241"/>
              <a:gd name="connsiteY15" fmla="*/ 3911600 h 3914151"/>
              <a:gd name="connsiteX16" fmla="*/ 4715934 w 5188241"/>
              <a:gd name="connsiteY16" fmla="*/ 3776133 h 3914151"/>
              <a:gd name="connsiteX17" fmla="*/ 4809067 w 5188241"/>
              <a:gd name="connsiteY17" fmla="*/ 3649133 h 3914151"/>
              <a:gd name="connsiteX18" fmla="*/ 4969934 w 5188241"/>
              <a:gd name="connsiteY18" fmla="*/ 3581400 h 3914151"/>
              <a:gd name="connsiteX19" fmla="*/ 5088467 w 5188241"/>
              <a:gd name="connsiteY19" fmla="*/ 3378200 h 3914151"/>
              <a:gd name="connsiteX20" fmla="*/ 5173134 w 5188241"/>
              <a:gd name="connsiteY20" fmla="*/ 3048000 h 3914151"/>
              <a:gd name="connsiteX21" fmla="*/ 5173134 w 5188241"/>
              <a:gd name="connsiteY21" fmla="*/ 2607733 h 3914151"/>
              <a:gd name="connsiteX22" fmla="*/ 5020734 w 5188241"/>
              <a:gd name="connsiteY22" fmla="*/ 2032000 h 3914151"/>
              <a:gd name="connsiteX23" fmla="*/ 4792134 w 5188241"/>
              <a:gd name="connsiteY23" fmla="*/ 1507067 h 3914151"/>
              <a:gd name="connsiteX24" fmla="*/ 4699000 w 5188241"/>
              <a:gd name="connsiteY24" fmla="*/ 973667 h 3914151"/>
              <a:gd name="connsiteX25" fmla="*/ 4360334 w 5188241"/>
              <a:gd name="connsiteY25" fmla="*/ 804333 h 3914151"/>
              <a:gd name="connsiteX26" fmla="*/ 4199467 w 5188241"/>
              <a:gd name="connsiteY26" fmla="*/ 753533 h 3914151"/>
              <a:gd name="connsiteX27" fmla="*/ 4064000 w 5188241"/>
              <a:gd name="connsiteY27" fmla="*/ 508000 h 3914151"/>
              <a:gd name="connsiteX28" fmla="*/ 3937000 w 5188241"/>
              <a:gd name="connsiteY28" fmla="*/ 135467 h 3914151"/>
              <a:gd name="connsiteX29" fmla="*/ 3911600 w 5188241"/>
              <a:gd name="connsiteY29" fmla="*/ 0 h 3914151"/>
              <a:gd name="connsiteX0" fmla="*/ 0 w 5188241"/>
              <a:gd name="connsiteY0" fmla="*/ 541867 h 3914151"/>
              <a:gd name="connsiteX1" fmla="*/ 338667 w 5188241"/>
              <a:gd name="connsiteY1" fmla="*/ 440267 h 3914151"/>
              <a:gd name="connsiteX2" fmla="*/ 863600 w 5188241"/>
              <a:gd name="connsiteY2" fmla="*/ 338667 h 3914151"/>
              <a:gd name="connsiteX3" fmla="*/ 1413934 w 5188241"/>
              <a:gd name="connsiteY3" fmla="*/ 372533 h 3914151"/>
              <a:gd name="connsiteX4" fmla="*/ 1998134 w 5188241"/>
              <a:gd name="connsiteY4" fmla="*/ 465667 h 3914151"/>
              <a:gd name="connsiteX5" fmla="*/ 2362200 w 5188241"/>
              <a:gd name="connsiteY5" fmla="*/ 643467 h 3914151"/>
              <a:gd name="connsiteX6" fmla="*/ 2726267 w 5188241"/>
              <a:gd name="connsiteY6" fmla="*/ 948267 h 3914151"/>
              <a:gd name="connsiteX7" fmla="*/ 2912534 w 5188241"/>
              <a:gd name="connsiteY7" fmla="*/ 1422400 h 3914151"/>
              <a:gd name="connsiteX8" fmla="*/ 3014134 w 5188241"/>
              <a:gd name="connsiteY8" fmla="*/ 1854200 h 3914151"/>
              <a:gd name="connsiteX9" fmla="*/ 3031067 w 5188241"/>
              <a:gd name="connsiteY9" fmla="*/ 2472267 h 3914151"/>
              <a:gd name="connsiteX10" fmla="*/ 3073400 w 5188241"/>
              <a:gd name="connsiteY10" fmla="*/ 2810933 h 3914151"/>
              <a:gd name="connsiteX11" fmla="*/ 3225800 w 5188241"/>
              <a:gd name="connsiteY11" fmla="*/ 3191933 h 3914151"/>
              <a:gd name="connsiteX12" fmla="*/ 3302000 w 5188241"/>
              <a:gd name="connsiteY12" fmla="*/ 3378200 h 3914151"/>
              <a:gd name="connsiteX13" fmla="*/ 3479800 w 5188241"/>
              <a:gd name="connsiteY13" fmla="*/ 3598333 h 3914151"/>
              <a:gd name="connsiteX14" fmla="*/ 3776134 w 5188241"/>
              <a:gd name="connsiteY14" fmla="*/ 3843867 h 3914151"/>
              <a:gd name="connsiteX15" fmla="*/ 4114800 w 5188241"/>
              <a:gd name="connsiteY15" fmla="*/ 3911600 h 3914151"/>
              <a:gd name="connsiteX16" fmla="*/ 4715934 w 5188241"/>
              <a:gd name="connsiteY16" fmla="*/ 3776133 h 3914151"/>
              <a:gd name="connsiteX17" fmla="*/ 4809067 w 5188241"/>
              <a:gd name="connsiteY17" fmla="*/ 3649133 h 3914151"/>
              <a:gd name="connsiteX18" fmla="*/ 4969934 w 5188241"/>
              <a:gd name="connsiteY18" fmla="*/ 3581400 h 3914151"/>
              <a:gd name="connsiteX19" fmla="*/ 5088467 w 5188241"/>
              <a:gd name="connsiteY19" fmla="*/ 3378200 h 3914151"/>
              <a:gd name="connsiteX20" fmla="*/ 5173134 w 5188241"/>
              <a:gd name="connsiteY20" fmla="*/ 3048000 h 3914151"/>
              <a:gd name="connsiteX21" fmla="*/ 5173134 w 5188241"/>
              <a:gd name="connsiteY21" fmla="*/ 2607733 h 3914151"/>
              <a:gd name="connsiteX22" fmla="*/ 5020734 w 5188241"/>
              <a:gd name="connsiteY22" fmla="*/ 2032000 h 3914151"/>
              <a:gd name="connsiteX23" fmla="*/ 4891617 w 5188241"/>
              <a:gd name="connsiteY23" fmla="*/ 1765300 h 3914151"/>
              <a:gd name="connsiteX24" fmla="*/ 4792134 w 5188241"/>
              <a:gd name="connsiteY24" fmla="*/ 1507067 h 3914151"/>
              <a:gd name="connsiteX25" fmla="*/ 4699000 w 5188241"/>
              <a:gd name="connsiteY25" fmla="*/ 973667 h 3914151"/>
              <a:gd name="connsiteX26" fmla="*/ 4360334 w 5188241"/>
              <a:gd name="connsiteY26" fmla="*/ 804333 h 3914151"/>
              <a:gd name="connsiteX27" fmla="*/ 4199467 w 5188241"/>
              <a:gd name="connsiteY27" fmla="*/ 753533 h 3914151"/>
              <a:gd name="connsiteX28" fmla="*/ 4064000 w 5188241"/>
              <a:gd name="connsiteY28" fmla="*/ 508000 h 3914151"/>
              <a:gd name="connsiteX29" fmla="*/ 3937000 w 5188241"/>
              <a:gd name="connsiteY29" fmla="*/ 135467 h 3914151"/>
              <a:gd name="connsiteX30" fmla="*/ 3911600 w 5188241"/>
              <a:gd name="connsiteY30" fmla="*/ 0 h 3914151"/>
              <a:gd name="connsiteX0" fmla="*/ 0 w 5188241"/>
              <a:gd name="connsiteY0" fmla="*/ 541867 h 3914151"/>
              <a:gd name="connsiteX1" fmla="*/ 338667 w 5188241"/>
              <a:gd name="connsiteY1" fmla="*/ 440267 h 3914151"/>
              <a:gd name="connsiteX2" fmla="*/ 863600 w 5188241"/>
              <a:gd name="connsiteY2" fmla="*/ 338667 h 3914151"/>
              <a:gd name="connsiteX3" fmla="*/ 1413934 w 5188241"/>
              <a:gd name="connsiteY3" fmla="*/ 372533 h 3914151"/>
              <a:gd name="connsiteX4" fmla="*/ 1998134 w 5188241"/>
              <a:gd name="connsiteY4" fmla="*/ 465667 h 3914151"/>
              <a:gd name="connsiteX5" fmla="*/ 2362200 w 5188241"/>
              <a:gd name="connsiteY5" fmla="*/ 643467 h 3914151"/>
              <a:gd name="connsiteX6" fmla="*/ 2726267 w 5188241"/>
              <a:gd name="connsiteY6" fmla="*/ 948267 h 3914151"/>
              <a:gd name="connsiteX7" fmla="*/ 2912534 w 5188241"/>
              <a:gd name="connsiteY7" fmla="*/ 1422400 h 3914151"/>
              <a:gd name="connsiteX8" fmla="*/ 3014134 w 5188241"/>
              <a:gd name="connsiteY8" fmla="*/ 1854200 h 3914151"/>
              <a:gd name="connsiteX9" fmla="*/ 3031067 w 5188241"/>
              <a:gd name="connsiteY9" fmla="*/ 2472267 h 3914151"/>
              <a:gd name="connsiteX10" fmla="*/ 3073400 w 5188241"/>
              <a:gd name="connsiteY10" fmla="*/ 2810933 h 3914151"/>
              <a:gd name="connsiteX11" fmla="*/ 3225800 w 5188241"/>
              <a:gd name="connsiteY11" fmla="*/ 3191933 h 3914151"/>
              <a:gd name="connsiteX12" fmla="*/ 3302000 w 5188241"/>
              <a:gd name="connsiteY12" fmla="*/ 3378200 h 3914151"/>
              <a:gd name="connsiteX13" fmla="*/ 3479800 w 5188241"/>
              <a:gd name="connsiteY13" fmla="*/ 3598333 h 3914151"/>
              <a:gd name="connsiteX14" fmla="*/ 3776134 w 5188241"/>
              <a:gd name="connsiteY14" fmla="*/ 3843867 h 3914151"/>
              <a:gd name="connsiteX15" fmla="*/ 4114800 w 5188241"/>
              <a:gd name="connsiteY15" fmla="*/ 3911600 h 3914151"/>
              <a:gd name="connsiteX16" fmla="*/ 4715934 w 5188241"/>
              <a:gd name="connsiteY16" fmla="*/ 3776133 h 3914151"/>
              <a:gd name="connsiteX17" fmla="*/ 4809067 w 5188241"/>
              <a:gd name="connsiteY17" fmla="*/ 3649133 h 3914151"/>
              <a:gd name="connsiteX18" fmla="*/ 4969934 w 5188241"/>
              <a:gd name="connsiteY18" fmla="*/ 3581400 h 3914151"/>
              <a:gd name="connsiteX19" fmla="*/ 5088467 w 5188241"/>
              <a:gd name="connsiteY19" fmla="*/ 3378200 h 3914151"/>
              <a:gd name="connsiteX20" fmla="*/ 5173134 w 5188241"/>
              <a:gd name="connsiteY20" fmla="*/ 3048000 h 3914151"/>
              <a:gd name="connsiteX21" fmla="*/ 5173134 w 5188241"/>
              <a:gd name="connsiteY21" fmla="*/ 2607733 h 3914151"/>
              <a:gd name="connsiteX22" fmla="*/ 5020734 w 5188241"/>
              <a:gd name="connsiteY22" fmla="*/ 2032000 h 3914151"/>
              <a:gd name="connsiteX23" fmla="*/ 4948767 w 5188241"/>
              <a:gd name="connsiteY23" fmla="*/ 1765300 h 3914151"/>
              <a:gd name="connsiteX24" fmla="*/ 4792134 w 5188241"/>
              <a:gd name="connsiteY24" fmla="*/ 1507067 h 3914151"/>
              <a:gd name="connsiteX25" fmla="*/ 4699000 w 5188241"/>
              <a:gd name="connsiteY25" fmla="*/ 973667 h 3914151"/>
              <a:gd name="connsiteX26" fmla="*/ 4360334 w 5188241"/>
              <a:gd name="connsiteY26" fmla="*/ 804333 h 3914151"/>
              <a:gd name="connsiteX27" fmla="*/ 4199467 w 5188241"/>
              <a:gd name="connsiteY27" fmla="*/ 753533 h 3914151"/>
              <a:gd name="connsiteX28" fmla="*/ 4064000 w 5188241"/>
              <a:gd name="connsiteY28" fmla="*/ 508000 h 3914151"/>
              <a:gd name="connsiteX29" fmla="*/ 3937000 w 5188241"/>
              <a:gd name="connsiteY29" fmla="*/ 135467 h 3914151"/>
              <a:gd name="connsiteX30" fmla="*/ 3911600 w 5188241"/>
              <a:gd name="connsiteY30" fmla="*/ 0 h 3914151"/>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225800 w 5188241"/>
              <a:gd name="connsiteY11" fmla="*/ 31919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09067 w 5188241"/>
              <a:gd name="connsiteY17" fmla="*/ 3649133 h 3913479"/>
              <a:gd name="connsiteX18" fmla="*/ 4969934 w 5188241"/>
              <a:gd name="connsiteY18" fmla="*/ 35814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225800 w 5188241"/>
              <a:gd name="connsiteY11" fmla="*/ 31919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21767 w 5188241"/>
              <a:gd name="connsiteY17" fmla="*/ 3674533 h 3913479"/>
              <a:gd name="connsiteX18" fmla="*/ 4969934 w 5188241"/>
              <a:gd name="connsiteY18" fmla="*/ 35814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225800 w 5188241"/>
              <a:gd name="connsiteY11" fmla="*/ 31919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21767 w 5188241"/>
              <a:gd name="connsiteY17" fmla="*/ 3674533 h 3913479"/>
              <a:gd name="connsiteX18" fmla="*/ 4963584 w 5188241"/>
              <a:gd name="connsiteY18" fmla="*/ 35433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225800 w 5188241"/>
              <a:gd name="connsiteY11" fmla="*/ 31919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21767 w 5188241"/>
              <a:gd name="connsiteY17" fmla="*/ 3674533 h 3913479"/>
              <a:gd name="connsiteX18" fmla="*/ 4963584 w 5188241"/>
              <a:gd name="connsiteY18" fmla="*/ 35433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194050 w 5188241"/>
              <a:gd name="connsiteY11" fmla="*/ 31538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21767 w 5188241"/>
              <a:gd name="connsiteY17" fmla="*/ 3674533 h 3913479"/>
              <a:gd name="connsiteX18" fmla="*/ 4963584 w 5188241"/>
              <a:gd name="connsiteY18" fmla="*/ 35433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194050 w 5188241"/>
              <a:gd name="connsiteY11" fmla="*/ 31538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21767 w 5188241"/>
              <a:gd name="connsiteY17" fmla="*/ 3674533 h 3913479"/>
              <a:gd name="connsiteX18" fmla="*/ 4963584 w 5188241"/>
              <a:gd name="connsiteY18" fmla="*/ 35433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31" fmla="*/ 0 w 5188241"/>
              <a:gd name="connsiteY31" fmla="*/ 541867 h 3913479"/>
              <a:gd name="connsiteX0" fmla="*/ 0 w 5200941"/>
              <a:gd name="connsiteY0" fmla="*/ 541867 h 3913479"/>
              <a:gd name="connsiteX1" fmla="*/ 351367 w 5200941"/>
              <a:gd name="connsiteY1" fmla="*/ 440267 h 3913479"/>
              <a:gd name="connsiteX2" fmla="*/ 876300 w 5200941"/>
              <a:gd name="connsiteY2" fmla="*/ 338667 h 3913479"/>
              <a:gd name="connsiteX3" fmla="*/ 1426634 w 5200941"/>
              <a:gd name="connsiteY3" fmla="*/ 372533 h 3913479"/>
              <a:gd name="connsiteX4" fmla="*/ 2010834 w 5200941"/>
              <a:gd name="connsiteY4" fmla="*/ 465667 h 3913479"/>
              <a:gd name="connsiteX5" fmla="*/ 2374900 w 5200941"/>
              <a:gd name="connsiteY5" fmla="*/ 643467 h 3913479"/>
              <a:gd name="connsiteX6" fmla="*/ 2738967 w 5200941"/>
              <a:gd name="connsiteY6" fmla="*/ 948267 h 3913479"/>
              <a:gd name="connsiteX7" fmla="*/ 2925234 w 5200941"/>
              <a:gd name="connsiteY7" fmla="*/ 1422400 h 3913479"/>
              <a:gd name="connsiteX8" fmla="*/ 3026834 w 5200941"/>
              <a:gd name="connsiteY8" fmla="*/ 1854200 h 3913479"/>
              <a:gd name="connsiteX9" fmla="*/ 3043767 w 5200941"/>
              <a:gd name="connsiteY9" fmla="*/ 2472267 h 3913479"/>
              <a:gd name="connsiteX10" fmla="*/ 3086100 w 5200941"/>
              <a:gd name="connsiteY10" fmla="*/ 2810933 h 3913479"/>
              <a:gd name="connsiteX11" fmla="*/ 3206750 w 5200941"/>
              <a:gd name="connsiteY11" fmla="*/ 3153833 h 3913479"/>
              <a:gd name="connsiteX12" fmla="*/ 3314700 w 5200941"/>
              <a:gd name="connsiteY12" fmla="*/ 3378200 h 3913479"/>
              <a:gd name="connsiteX13" fmla="*/ 3492500 w 5200941"/>
              <a:gd name="connsiteY13" fmla="*/ 3598333 h 3913479"/>
              <a:gd name="connsiteX14" fmla="*/ 3788834 w 5200941"/>
              <a:gd name="connsiteY14" fmla="*/ 3843867 h 3913479"/>
              <a:gd name="connsiteX15" fmla="*/ 4127500 w 5200941"/>
              <a:gd name="connsiteY15" fmla="*/ 3911600 h 3913479"/>
              <a:gd name="connsiteX16" fmla="*/ 4646084 w 5200941"/>
              <a:gd name="connsiteY16" fmla="*/ 3788833 h 3913479"/>
              <a:gd name="connsiteX17" fmla="*/ 4834467 w 5200941"/>
              <a:gd name="connsiteY17" fmla="*/ 3674533 h 3913479"/>
              <a:gd name="connsiteX18" fmla="*/ 4976284 w 5200941"/>
              <a:gd name="connsiteY18" fmla="*/ 3543300 h 3913479"/>
              <a:gd name="connsiteX19" fmla="*/ 5101167 w 5200941"/>
              <a:gd name="connsiteY19" fmla="*/ 3378200 h 3913479"/>
              <a:gd name="connsiteX20" fmla="*/ 5185834 w 5200941"/>
              <a:gd name="connsiteY20" fmla="*/ 3048000 h 3913479"/>
              <a:gd name="connsiteX21" fmla="*/ 5185834 w 5200941"/>
              <a:gd name="connsiteY21" fmla="*/ 2607733 h 3913479"/>
              <a:gd name="connsiteX22" fmla="*/ 5033434 w 5200941"/>
              <a:gd name="connsiteY22" fmla="*/ 2032000 h 3913479"/>
              <a:gd name="connsiteX23" fmla="*/ 4961467 w 5200941"/>
              <a:gd name="connsiteY23" fmla="*/ 1765300 h 3913479"/>
              <a:gd name="connsiteX24" fmla="*/ 4804834 w 5200941"/>
              <a:gd name="connsiteY24" fmla="*/ 1507067 h 3913479"/>
              <a:gd name="connsiteX25" fmla="*/ 4711700 w 5200941"/>
              <a:gd name="connsiteY25" fmla="*/ 973667 h 3913479"/>
              <a:gd name="connsiteX26" fmla="*/ 4373034 w 5200941"/>
              <a:gd name="connsiteY26" fmla="*/ 804333 h 3913479"/>
              <a:gd name="connsiteX27" fmla="*/ 4212167 w 5200941"/>
              <a:gd name="connsiteY27" fmla="*/ 753533 h 3913479"/>
              <a:gd name="connsiteX28" fmla="*/ 4076700 w 5200941"/>
              <a:gd name="connsiteY28" fmla="*/ 508000 h 3913479"/>
              <a:gd name="connsiteX29" fmla="*/ 3949700 w 5200941"/>
              <a:gd name="connsiteY29" fmla="*/ 135467 h 3913479"/>
              <a:gd name="connsiteX30" fmla="*/ 3924300 w 5200941"/>
              <a:gd name="connsiteY30" fmla="*/ 0 h 3913479"/>
              <a:gd name="connsiteX31" fmla="*/ 0 w 5200941"/>
              <a:gd name="connsiteY31" fmla="*/ 541867 h 3913479"/>
              <a:gd name="connsiteX0" fmla="*/ 45 w 5200986"/>
              <a:gd name="connsiteY0" fmla="*/ 541867 h 3913479"/>
              <a:gd name="connsiteX1" fmla="*/ 351412 w 5200986"/>
              <a:gd name="connsiteY1" fmla="*/ 440267 h 3913479"/>
              <a:gd name="connsiteX2" fmla="*/ 876345 w 5200986"/>
              <a:gd name="connsiteY2" fmla="*/ 338667 h 3913479"/>
              <a:gd name="connsiteX3" fmla="*/ 1426679 w 5200986"/>
              <a:gd name="connsiteY3" fmla="*/ 372533 h 3913479"/>
              <a:gd name="connsiteX4" fmla="*/ 2010879 w 5200986"/>
              <a:gd name="connsiteY4" fmla="*/ 465667 h 3913479"/>
              <a:gd name="connsiteX5" fmla="*/ 2374945 w 5200986"/>
              <a:gd name="connsiteY5" fmla="*/ 643467 h 3913479"/>
              <a:gd name="connsiteX6" fmla="*/ 2739012 w 5200986"/>
              <a:gd name="connsiteY6" fmla="*/ 948267 h 3913479"/>
              <a:gd name="connsiteX7" fmla="*/ 2925279 w 5200986"/>
              <a:gd name="connsiteY7" fmla="*/ 1422400 h 3913479"/>
              <a:gd name="connsiteX8" fmla="*/ 3026879 w 5200986"/>
              <a:gd name="connsiteY8" fmla="*/ 1854200 h 3913479"/>
              <a:gd name="connsiteX9" fmla="*/ 3043812 w 5200986"/>
              <a:gd name="connsiteY9" fmla="*/ 2472267 h 3913479"/>
              <a:gd name="connsiteX10" fmla="*/ 3086145 w 5200986"/>
              <a:gd name="connsiteY10" fmla="*/ 2810933 h 3913479"/>
              <a:gd name="connsiteX11" fmla="*/ 3206795 w 5200986"/>
              <a:gd name="connsiteY11" fmla="*/ 3153833 h 3913479"/>
              <a:gd name="connsiteX12" fmla="*/ 3314745 w 5200986"/>
              <a:gd name="connsiteY12" fmla="*/ 3378200 h 3913479"/>
              <a:gd name="connsiteX13" fmla="*/ 3492545 w 5200986"/>
              <a:gd name="connsiteY13" fmla="*/ 3598333 h 3913479"/>
              <a:gd name="connsiteX14" fmla="*/ 3788879 w 5200986"/>
              <a:gd name="connsiteY14" fmla="*/ 3843867 h 3913479"/>
              <a:gd name="connsiteX15" fmla="*/ 4127545 w 5200986"/>
              <a:gd name="connsiteY15" fmla="*/ 3911600 h 3913479"/>
              <a:gd name="connsiteX16" fmla="*/ 4646129 w 5200986"/>
              <a:gd name="connsiteY16" fmla="*/ 3788833 h 3913479"/>
              <a:gd name="connsiteX17" fmla="*/ 4834512 w 5200986"/>
              <a:gd name="connsiteY17" fmla="*/ 3674533 h 3913479"/>
              <a:gd name="connsiteX18" fmla="*/ 4976329 w 5200986"/>
              <a:gd name="connsiteY18" fmla="*/ 3543300 h 3913479"/>
              <a:gd name="connsiteX19" fmla="*/ 5101212 w 5200986"/>
              <a:gd name="connsiteY19" fmla="*/ 3378200 h 3913479"/>
              <a:gd name="connsiteX20" fmla="*/ 5185879 w 5200986"/>
              <a:gd name="connsiteY20" fmla="*/ 3048000 h 3913479"/>
              <a:gd name="connsiteX21" fmla="*/ 5185879 w 5200986"/>
              <a:gd name="connsiteY21" fmla="*/ 2607733 h 3913479"/>
              <a:gd name="connsiteX22" fmla="*/ 5033479 w 5200986"/>
              <a:gd name="connsiteY22" fmla="*/ 2032000 h 3913479"/>
              <a:gd name="connsiteX23" fmla="*/ 4961512 w 5200986"/>
              <a:gd name="connsiteY23" fmla="*/ 1765300 h 3913479"/>
              <a:gd name="connsiteX24" fmla="*/ 4804879 w 5200986"/>
              <a:gd name="connsiteY24" fmla="*/ 1507067 h 3913479"/>
              <a:gd name="connsiteX25" fmla="*/ 4711745 w 5200986"/>
              <a:gd name="connsiteY25" fmla="*/ 973667 h 3913479"/>
              <a:gd name="connsiteX26" fmla="*/ 4373079 w 5200986"/>
              <a:gd name="connsiteY26" fmla="*/ 804333 h 3913479"/>
              <a:gd name="connsiteX27" fmla="*/ 4212212 w 5200986"/>
              <a:gd name="connsiteY27" fmla="*/ 753533 h 3913479"/>
              <a:gd name="connsiteX28" fmla="*/ 4076745 w 5200986"/>
              <a:gd name="connsiteY28" fmla="*/ 508000 h 3913479"/>
              <a:gd name="connsiteX29" fmla="*/ 3949745 w 5200986"/>
              <a:gd name="connsiteY29" fmla="*/ 135467 h 3913479"/>
              <a:gd name="connsiteX30" fmla="*/ 3924345 w 5200986"/>
              <a:gd name="connsiteY30" fmla="*/ 0 h 3913479"/>
              <a:gd name="connsiteX31" fmla="*/ 45 w 5200986"/>
              <a:gd name="connsiteY31" fmla="*/ 541867 h 3913479"/>
              <a:gd name="connsiteX0" fmla="*/ 0 w 5200941"/>
              <a:gd name="connsiteY0" fmla="*/ 541867 h 3913479"/>
              <a:gd name="connsiteX1" fmla="*/ 351367 w 5200941"/>
              <a:gd name="connsiteY1" fmla="*/ 440267 h 3913479"/>
              <a:gd name="connsiteX2" fmla="*/ 876300 w 5200941"/>
              <a:gd name="connsiteY2" fmla="*/ 338667 h 3913479"/>
              <a:gd name="connsiteX3" fmla="*/ 1426634 w 5200941"/>
              <a:gd name="connsiteY3" fmla="*/ 372533 h 3913479"/>
              <a:gd name="connsiteX4" fmla="*/ 2010834 w 5200941"/>
              <a:gd name="connsiteY4" fmla="*/ 465667 h 3913479"/>
              <a:gd name="connsiteX5" fmla="*/ 2374900 w 5200941"/>
              <a:gd name="connsiteY5" fmla="*/ 643467 h 3913479"/>
              <a:gd name="connsiteX6" fmla="*/ 2738967 w 5200941"/>
              <a:gd name="connsiteY6" fmla="*/ 948267 h 3913479"/>
              <a:gd name="connsiteX7" fmla="*/ 2925234 w 5200941"/>
              <a:gd name="connsiteY7" fmla="*/ 1422400 h 3913479"/>
              <a:gd name="connsiteX8" fmla="*/ 3026834 w 5200941"/>
              <a:gd name="connsiteY8" fmla="*/ 1854200 h 3913479"/>
              <a:gd name="connsiteX9" fmla="*/ 3043767 w 5200941"/>
              <a:gd name="connsiteY9" fmla="*/ 2472267 h 3913479"/>
              <a:gd name="connsiteX10" fmla="*/ 3086100 w 5200941"/>
              <a:gd name="connsiteY10" fmla="*/ 2810933 h 3913479"/>
              <a:gd name="connsiteX11" fmla="*/ 3206750 w 5200941"/>
              <a:gd name="connsiteY11" fmla="*/ 3153833 h 3913479"/>
              <a:gd name="connsiteX12" fmla="*/ 3314700 w 5200941"/>
              <a:gd name="connsiteY12" fmla="*/ 3378200 h 3913479"/>
              <a:gd name="connsiteX13" fmla="*/ 3492500 w 5200941"/>
              <a:gd name="connsiteY13" fmla="*/ 3598333 h 3913479"/>
              <a:gd name="connsiteX14" fmla="*/ 3788834 w 5200941"/>
              <a:gd name="connsiteY14" fmla="*/ 3843867 h 3913479"/>
              <a:gd name="connsiteX15" fmla="*/ 4127500 w 5200941"/>
              <a:gd name="connsiteY15" fmla="*/ 3911600 h 3913479"/>
              <a:gd name="connsiteX16" fmla="*/ 4646084 w 5200941"/>
              <a:gd name="connsiteY16" fmla="*/ 3788833 h 3913479"/>
              <a:gd name="connsiteX17" fmla="*/ 4834467 w 5200941"/>
              <a:gd name="connsiteY17" fmla="*/ 3674533 h 3913479"/>
              <a:gd name="connsiteX18" fmla="*/ 4976284 w 5200941"/>
              <a:gd name="connsiteY18" fmla="*/ 3543300 h 3913479"/>
              <a:gd name="connsiteX19" fmla="*/ 5101167 w 5200941"/>
              <a:gd name="connsiteY19" fmla="*/ 3378200 h 3913479"/>
              <a:gd name="connsiteX20" fmla="*/ 5185834 w 5200941"/>
              <a:gd name="connsiteY20" fmla="*/ 3048000 h 3913479"/>
              <a:gd name="connsiteX21" fmla="*/ 5185834 w 5200941"/>
              <a:gd name="connsiteY21" fmla="*/ 2607733 h 3913479"/>
              <a:gd name="connsiteX22" fmla="*/ 5033434 w 5200941"/>
              <a:gd name="connsiteY22" fmla="*/ 2032000 h 3913479"/>
              <a:gd name="connsiteX23" fmla="*/ 4961467 w 5200941"/>
              <a:gd name="connsiteY23" fmla="*/ 1765300 h 3913479"/>
              <a:gd name="connsiteX24" fmla="*/ 4804834 w 5200941"/>
              <a:gd name="connsiteY24" fmla="*/ 1507067 h 3913479"/>
              <a:gd name="connsiteX25" fmla="*/ 4711700 w 5200941"/>
              <a:gd name="connsiteY25" fmla="*/ 973667 h 3913479"/>
              <a:gd name="connsiteX26" fmla="*/ 4373034 w 5200941"/>
              <a:gd name="connsiteY26" fmla="*/ 804333 h 3913479"/>
              <a:gd name="connsiteX27" fmla="*/ 4212167 w 5200941"/>
              <a:gd name="connsiteY27" fmla="*/ 753533 h 3913479"/>
              <a:gd name="connsiteX28" fmla="*/ 4076700 w 5200941"/>
              <a:gd name="connsiteY28" fmla="*/ 508000 h 3913479"/>
              <a:gd name="connsiteX29" fmla="*/ 3949700 w 5200941"/>
              <a:gd name="connsiteY29" fmla="*/ 135467 h 3913479"/>
              <a:gd name="connsiteX30" fmla="*/ 3924300 w 5200941"/>
              <a:gd name="connsiteY30" fmla="*/ 0 h 3913479"/>
              <a:gd name="connsiteX31" fmla="*/ 0 w 5200941"/>
              <a:gd name="connsiteY31" fmla="*/ 541867 h 3913479"/>
              <a:gd name="connsiteX0" fmla="*/ 0 w 5200941"/>
              <a:gd name="connsiteY0" fmla="*/ 557729 h 3929341"/>
              <a:gd name="connsiteX1" fmla="*/ 351367 w 5200941"/>
              <a:gd name="connsiteY1" fmla="*/ 456129 h 3929341"/>
              <a:gd name="connsiteX2" fmla="*/ 876300 w 5200941"/>
              <a:gd name="connsiteY2" fmla="*/ 354529 h 3929341"/>
              <a:gd name="connsiteX3" fmla="*/ 1426634 w 5200941"/>
              <a:gd name="connsiteY3" fmla="*/ 388395 h 3929341"/>
              <a:gd name="connsiteX4" fmla="*/ 2010834 w 5200941"/>
              <a:gd name="connsiteY4" fmla="*/ 481529 h 3929341"/>
              <a:gd name="connsiteX5" fmla="*/ 2374900 w 5200941"/>
              <a:gd name="connsiteY5" fmla="*/ 659329 h 3929341"/>
              <a:gd name="connsiteX6" fmla="*/ 2738967 w 5200941"/>
              <a:gd name="connsiteY6" fmla="*/ 964129 h 3929341"/>
              <a:gd name="connsiteX7" fmla="*/ 2925234 w 5200941"/>
              <a:gd name="connsiteY7" fmla="*/ 1438262 h 3929341"/>
              <a:gd name="connsiteX8" fmla="*/ 3026834 w 5200941"/>
              <a:gd name="connsiteY8" fmla="*/ 1870062 h 3929341"/>
              <a:gd name="connsiteX9" fmla="*/ 3043767 w 5200941"/>
              <a:gd name="connsiteY9" fmla="*/ 2488129 h 3929341"/>
              <a:gd name="connsiteX10" fmla="*/ 3086100 w 5200941"/>
              <a:gd name="connsiteY10" fmla="*/ 2826795 h 3929341"/>
              <a:gd name="connsiteX11" fmla="*/ 3206750 w 5200941"/>
              <a:gd name="connsiteY11" fmla="*/ 3169695 h 3929341"/>
              <a:gd name="connsiteX12" fmla="*/ 3314700 w 5200941"/>
              <a:gd name="connsiteY12" fmla="*/ 3394062 h 3929341"/>
              <a:gd name="connsiteX13" fmla="*/ 3492500 w 5200941"/>
              <a:gd name="connsiteY13" fmla="*/ 3614195 h 3929341"/>
              <a:gd name="connsiteX14" fmla="*/ 3788834 w 5200941"/>
              <a:gd name="connsiteY14" fmla="*/ 3859729 h 3929341"/>
              <a:gd name="connsiteX15" fmla="*/ 4127500 w 5200941"/>
              <a:gd name="connsiteY15" fmla="*/ 3927462 h 3929341"/>
              <a:gd name="connsiteX16" fmla="*/ 4646084 w 5200941"/>
              <a:gd name="connsiteY16" fmla="*/ 3804695 h 3929341"/>
              <a:gd name="connsiteX17" fmla="*/ 4834467 w 5200941"/>
              <a:gd name="connsiteY17" fmla="*/ 3690395 h 3929341"/>
              <a:gd name="connsiteX18" fmla="*/ 4976284 w 5200941"/>
              <a:gd name="connsiteY18" fmla="*/ 3559162 h 3929341"/>
              <a:gd name="connsiteX19" fmla="*/ 5101167 w 5200941"/>
              <a:gd name="connsiteY19" fmla="*/ 3394062 h 3929341"/>
              <a:gd name="connsiteX20" fmla="*/ 5185834 w 5200941"/>
              <a:gd name="connsiteY20" fmla="*/ 3063862 h 3929341"/>
              <a:gd name="connsiteX21" fmla="*/ 5185834 w 5200941"/>
              <a:gd name="connsiteY21" fmla="*/ 2623595 h 3929341"/>
              <a:gd name="connsiteX22" fmla="*/ 5033434 w 5200941"/>
              <a:gd name="connsiteY22" fmla="*/ 2047862 h 3929341"/>
              <a:gd name="connsiteX23" fmla="*/ 4961467 w 5200941"/>
              <a:gd name="connsiteY23" fmla="*/ 1781162 h 3929341"/>
              <a:gd name="connsiteX24" fmla="*/ 4804834 w 5200941"/>
              <a:gd name="connsiteY24" fmla="*/ 1522929 h 3929341"/>
              <a:gd name="connsiteX25" fmla="*/ 4711700 w 5200941"/>
              <a:gd name="connsiteY25" fmla="*/ 989529 h 3929341"/>
              <a:gd name="connsiteX26" fmla="*/ 4373034 w 5200941"/>
              <a:gd name="connsiteY26" fmla="*/ 820195 h 3929341"/>
              <a:gd name="connsiteX27" fmla="*/ 4212167 w 5200941"/>
              <a:gd name="connsiteY27" fmla="*/ 769395 h 3929341"/>
              <a:gd name="connsiteX28" fmla="*/ 4076700 w 5200941"/>
              <a:gd name="connsiteY28" fmla="*/ 523862 h 3929341"/>
              <a:gd name="connsiteX29" fmla="*/ 3949700 w 5200941"/>
              <a:gd name="connsiteY29" fmla="*/ 151329 h 3929341"/>
              <a:gd name="connsiteX30" fmla="*/ 3924300 w 5200941"/>
              <a:gd name="connsiteY30" fmla="*/ 15862 h 3929341"/>
              <a:gd name="connsiteX31" fmla="*/ 465667 w 5200941"/>
              <a:gd name="connsiteY31" fmla="*/ 492112 h 3929341"/>
              <a:gd name="connsiteX32" fmla="*/ 0 w 5200941"/>
              <a:gd name="connsiteY32" fmla="*/ 557729 h 3929341"/>
              <a:gd name="connsiteX0" fmla="*/ 0 w 5200941"/>
              <a:gd name="connsiteY0" fmla="*/ 557729 h 3929341"/>
              <a:gd name="connsiteX1" fmla="*/ 351367 w 5200941"/>
              <a:gd name="connsiteY1" fmla="*/ 456129 h 3929341"/>
              <a:gd name="connsiteX2" fmla="*/ 876300 w 5200941"/>
              <a:gd name="connsiteY2" fmla="*/ 354529 h 3929341"/>
              <a:gd name="connsiteX3" fmla="*/ 1426634 w 5200941"/>
              <a:gd name="connsiteY3" fmla="*/ 388395 h 3929341"/>
              <a:gd name="connsiteX4" fmla="*/ 2010834 w 5200941"/>
              <a:gd name="connsiteY4" fmla="*/ 481529 h 3929341"/>
              <a:gd name="connsiteX5" fmla="*/ 2374900 w 5200941"/>
              <a:gd name="connsiteY5" fmla="*/ 659329 h 3929341"/>
              <a:gd name="connsiteX6" fmla="*/ 2738967 w 5200941"/>
              <a:gd name="connsiteY6" fmla="*/ 964129 h 3929341"/>
              <a:gd name="connsiteX7" fmla="*/ 2925234 w 5200941"/>
              <a:gd name="connsiteY7" fmla="*/ 1438262 h 3929341"/>
              <a:gd name="connsiteX8" fmla="*/ 3026834 w 5200941"/>
              <a:gd name="connsiteY8" fmla="*/ 1870062 h 3929341"/>
              <a:gd name="connsiteX9" fmla="*/ 3043767 w 5200941"/>
              <a:gd name="connsiteY9" fmla="*/ 2488129 h 3929341"/>
              <a:gd name="connsiteX10" fmla="*/ 3086100 w 5200941"/>
              <a:gd name="connsiteY10" fmla="*/ 2826795 h 3929341"/>
              <a:gd name="connsiteX11" fmla="*/ 3206750 w 5200941"/>
              <a:gd name="connsiteY11" fmla="*/ 3169695 h 3929341"/>
              <a:gd name="connsiteX12" fmla="*/ 3314700 w 5200941"/>
              <a:gd name="connsiteY12" fmla="*/ 3394062 h 3929341"/>
              <a:gd name="connsiteX13" fmla="*/ 3492500 w 5200941"/>
              <a:gd name="connsiteY13" fmla="*/ 3614195 h 3929341"/>
              <a:gd name="connsiteX14" fmla="*/ 3788834 w 5200941"/>
              <a:gd name="connsiteY14" fmla="*/ 3859729 h 3929341"/>
              <a:gd name="connsiteX15" fmla="*/ 4127500 w 5200941"/>
              <a:gd name="connsiteY15" fmla="*/ 3927462 h 3929341"/>
              <a:gd name="connsiteX16" fmla="*/ 4646084 w 5200941"/>
              <a:gd name="connsiteY16" fmla="*/ 3804695 h 3929341"/>
              <a:gd name="connsiteX17" fmla="*/ 4834467 w 5200941"/>
              <a:gd name="connsiteY17" fmla="*/ 3690395 h 3929341"/>
              <a:gd name="connsiteX18" fmla="*/ 4976284 w 5200941"/>
              <a:gd name="connsiteY18" fmla="*/ 3559162 h 3929341"/>
              <a:gd name="connsiteX19" fmla="*/ 5101167 w 5200941"/>
              <a:gd name="connsiteY19" fmla="*/ 3394062 h 3929341"/>
              <a:gd name="connsiteX20" fmla="*/ 5185834 w 5200941"/>
              <a:gd name="connsiteY20" fmla="*/ 3063862 h 3929341"/>
              <a:gd name="connsiteX21" fmla="*/ 5185834 w 5200941"/>
              <a:gd name="connsiteY21" fmla="*/ 2623595 h 3929341"/>
              <a:gd name="connsiteX22" fmla="*/ 5033434 w 5200941"/>
              <a:gd name="connsiteY22" fmla="*/ 2047862 h 3929341"/>
              <a:gd name="connsiteX23" fmla="*/ 4961467 w 5200941"/>
              <a:gd name="connsiteY23" fmla="*/ 1781162 h 3929341"/>
              <a:gd name="connsiteX24" fmla="*/ 4804834 w 5200941"/>
              <a:gd name="connsiteY24" fmla="*/ 1522929 h 3929341"/>
              <a:gd name="connsiteX25" fmla="*/ 4711700 w 5200941"/>
              <a:gd name="connsiteY25" fmla="*/ 989529 h 3929341"/>
              <a:gd name="connsiteX26" fmla="*/ 4373034 w 5200941"/>
              <a:gd name="connsiteY26" fmla="*/ 820195 h 3929341"/>
              <a:gd name="connsiteX27" fmla="*/ 4212167 w 5200941"/>
              <a:gd name="connsiteY27" fmla="*/ 769395 h 3929341"/>
              <a:gd name="connsiteX28" fmla="*/ 4076700 w 5200941"/>
              <a:gd name="connsiteY28" fmla="*/ 523862 h 3929341"/>
              <a:gd name="connsiteX29" fmla="*/ 3949700 w 5200941"/>
              <a:gd name="connsiteY29" fmla="*/ 151329 h 3929341"/>
              <a:gd name="connsiteX30" fmla="*/ 3924300 w 5200941"/>
              <a:gd name="connsiteY30" fmla="*/ 15862 h 3929341"/>
              <a:gd name="connsiteX31" fmla="*/ 21167 w 5200941"/>
              <a:gd name="connsiteY31" fmla="*/ 15862 h 3929341"/>
              <a:gd name="connsiteX32" fmla="*/ 0 w 5200941"/>
              <a:gd name="connsiteY32" fmla="*/ 557729 h 3929341"/>
              <a:gd name="connsiteX0" fmla="*/ 0 w 5200941"/>
              <a:gd name="connsiteY0" fmla="*/ 541867 h 3913479"/>
              <a:gd name="connsiteX1" fmla="*/ 351367 w 5200941"/>
              <a:gd name="connsiteY1" fmla="*/ 440267 h 3913479"/>
              <a:gd name="connsiteX2" fmla="*/ 876300 w 5200941"/>
              <a:gd name="connsiteY2" fmla="*/ 338667 h 3913479"/>
              <a:gd name="connsiteX3" fmla="*/ 1426634 w 5200941"/>
              <a:gd name="connsiteY3" fmla="*/ 372533 h 3913479"/>
              <a:gd name="connsiteX4" fmla="*/ 2010834 w 5200941"/>
              <a:gd name="connsiteY4" fmla="*/ 465667 h 3913479"/>
              <a:gd name="connsiteX5" fmla="*/ 2374900 w 5200941"/>
              <a:gd name="connsiteY5" fmla="*/ 643467 h 3913479"/>
              <a:gd name="connsiteX6" fmla="*/ 2738967 w 5200941"/>
              <a:gd name="connsiteY6" fmla="*/ 948267 h 3913479"/>
              <a:gd name="connsiteX7" fmla="*/ 2925234 w 5200941"/>
              <a:gd name="connsiteY7" fmla="*/ 1422400 h 3913479"/>
              <a:gd name="connsiteX8" fmla="*/ 3026834 w 5200941"/>
              <a:gd name="connsiteY8" fmla="*/ 1854200 h 3913479"/>
              <a:gd name="connsiteX9" fmla="*/ 3043767 w 5200941"/>
              <a:gd name="connsiteY9" fmla="*/ 2472267 h 3913479"/>
              <a:gd name="connsiteX10" fmla="*/ 3086100 w 5200941"/>
              <a:gd name="connsiteY10" fmla="*/ 2810933 h 3913479"/>
              <a:gd name="connsiteX11" fmla="*/ 3206750 w 5200941"/>
              <a:gd name="connsiteY11" fmla="*/ 3153833 h 3913479"/>
              <a:gd name="connsiteX12" fmla="*/ 3314700 w 5200941"/>
              <a:gd name="connsiteY12" fmla="*/ 3378200 h 3913479"/>
              <a:gd name="connsiteX13" fmla="*/ 3492500 w 5200941"/>
              <a:gd name="connsiteY13" fmla="*/ 3598333 h 3913479"/>
              <a:gd name="connsiteX14" fmla="*/ 3788834 w 5200941"/>
              <a:gd name="connsiteY14" fmla="*/ 3843867 h 3913479"/>
              <a:gd name="connsiteX15" fmla="*/ 4127500 w 5200941"/>
              <a:gd name="connsiteY15" fmla="*/ 3911600 h 3913479"/>
              <a:gd name="connsiteX16" fmla="*/ 4646084 w 5200941"/>
              <a:gd name="connsiteY16" fmla="*/ 3788833 h 3913479"/>
              <a:gd name="connsiteX17" fmla="*/ 4834467 w 5200941"/>
              <a:gd name="connsiteY17" fmla="*/ 3674533 h 3913479"/>
              <a:gd name="connsiteX18" fmla="*/ 4976284 w 5200941"/>
              <a:gd name="connsiteY18" fmla="*/ 3543300 h 3913479"/>
              <a:gd name="connsiteX19" fmla="*/ 5101167 w 5200941"/>
              <a:gd name="connsiteY19" fmla="*/ 3378200 h 3913479"/>
              <a:gd name="connsiteX20" fmla="*/ 5185834 w 5200941"/>
              <a:gd name="connsiteY20" fmla="*/ 3048000 h 3913479"/>
              <a:gd name="connsiteX21" fmla="*/ 5185834 w 5200941"/>
              <a:gd name="connsiteY21" fmla="*/ 2607733 h 3913479"/>
              <a:gd name="connsiteX22" fmla="*/ 5033434 w 5200941"/>
              <a:gd name="connsiteY22" fmla="*/ 2032000 h 3913479"/>
              <a:gd name="connsiteX23" fmla="*/ 4961467 w 5200941"/>
              <a:gd name="connsiteY23" fmla="*/ 1765300 h 3913479"/>
              <a:gd name="connsiteX24" fmla="*/ 4804834 w 5200941"/>
              <a:gd name="connsiteY24" fmla="*/ 1507067 h 3913479"/>
              <a:gd name="connsiteX25" fmla="*/ 4711700 w 5200941"/>
              <a:gd name="connsiteY25" fmla="*/ 973667 h 3913479"/>
              <a:gd name="connsiteX26" fmla="*/ 4373034 w 5200941"/>
              <a:gd name="connsiteY26" fmla="*/ 804333 h 3913479"/>
              <a:gd name="connsiteX27" fmla="*/ 4212167 w 5200941"/>
              <a:gd name="connsiteY27" fmla="*/ 753533 h 3913479"/>
              <a:gd name="connsiteX28" fmla="*/ 4076700 w 5200941"/>
              <a:gd name="connsiteY28" fmla="*/ 508000 h 3913479"/>
              <a:gd name="connsiteX29" fmla="*/ 3949700 w 5200941"/>
              <a:gd name="connsiteY29" fmla="*/ 135467 h 3913479"/>
              <a:gd name="connsiteX30" fmla="*/ 3924300 w 5200941"/>
              <a:gd name="connsiteY30" fmla="*/ 0 h 3913479"/>
              <a:gd name="connsiteX31" fmla="*/ 21167 w 5200941"/>
              <a:gd name="connsiteY31" fmla="*/ 0 h 3913479"/>
              <a:gd name="connsiteX32" fmla="*/ 0 w 5200941"/>
              <a:gd name="connsiteY32" fmla="*/ 541867 h 3913479"/>
              <a:gd name="connsiteX0" fmla="*/ 0 w 5181891"/>
              <a:gd name="connsiteY0" fmla="*/ 541867 h 3913479"/>
              <a:gd name="connsiteX1" fmla="*/ 332317 w 5181891"/>
              <a:gd name="connsiteY1" fmla="*/ 440267 h 3913479"/>
              <a:gd name="connsiteX2" fmla="*/ 857250 w 5181891"/>
              <a:gd name="connsiteY2" fmla="*/ 338667 h 3913479"/>
              <a:gd name="connsiteX3" fmla="*/ 1407584 w 5181891"/>
              <a:gd name="connsiteY3" fmla="*/ 372533 h 3913479"/>
              <a:gd name="connsiteX4" fmla="*/ 1991784 w 5181891"/>
              <a:gd name="connsiteY4" fmla="*/ 465667 h 3913479"/>
              <a:gd name="connsiteX5" fmla="*/ 2355850 w 5181891"/>
              <a:gd name="connsiteY5" fmla="*/ 643467 h 3913479"/>
              <a:gd name="connsiteX6" fmla="*/ 2719917 w 5181891"/>
              <a:gd name="connsiteY6" fmla="*/ 948267 h 3913479"/>
              <a:gd name="connsiteX7" fmla="*/ 2906184 w 5181891"/>
              <a:gd name="connsiteY7" fmla="*/ 1422400 h 3913479"/>
              <a:gd name="connsiteX8" fmla="*/ 3007784 w 5181891"/>
              <a:gd name="connsiteY8" fmla="*/ 1854200 h 3913479"/>
              <a:gd name="connsiteX9" fmla="*/ 3024717 w 5181891"/>
              <a:gd name="connsiteY9" fmla="*/ 2472267 h 3913479"/>
              <a:gd name="connsiteX10" fmla="*/ 3067050 w 5181891"/>
              <a:gd name="connsiteY10" fmla="*/ 2810933 h 3913479"/>
              <a:gd name="connsiteX11" fmla="*/ 3187700 w 5181891"/>
              <a:gd name="connsiteY11" fmla="*/ 3153833 h 3913479"/>
              <a:gd name="connsiteX12" fmla="*/ 3295650 w 5181891"/>
              <a:gd name="connsiteY12" fmla="*/ 3378200 h 3913479"/>
              <a:gd name="connsiteX13" fmla="*/ 3473450 w 5181891"/>
              <a:gd name="connsiteY13" fmla="*/ 3598333 h 3913479"/>
              <a:gd name="connsiteX14" fmla="*/ 3769784 w 5181891"/>
              <a:gd name="connsiteY14" fmla="*/ 3843867 h 3913479"/>
              <a:gd name="connsiteX15" fmla="*/ 4108450 w 5181891"/>
              <a:gd name="connsiteY15" fmla="*/ 3911600 h 3913479"/>
              <a:gd name="connsiteX16" fmla="*/ 4627034 w 5181891"/>
              <a:gd name="connsiteY16" fmla="*/ 3788833 h 3913479"/>
              <a:gd name="connsiteX17" fmla="*/ 4815417 w 5181891"/>
              <a:gd name="connsiteY17" fmla="*/ 3674533 h 3913479"/>
              <a:gd name="connsiteX18" fmla="*/ 4957234 w 5181891"/>
              <a:gd name="connsiteY18" fmla="*/ 3543300 h 3913479"/>
              <a:gd name="connsiteX19" fmla="*/ 5082117 w 5181891"/>
              <a:gd name="connsiteY19" fmla="*/ 3378200 h 3913479"/>
              <a:gd name="connsiteX20" fmla="*/ 5166784 w 5181891"/>
              <a:gd name="connsiteY20" fmla="*/ 3048000 h 3913479"/>
              <a:gd name="connsiteX21" fmla="*/ 5166784 w 5181891"/>
              <a:gd name="connsiteY21" fmla="*/ 2607733 h 3913479"/>
              <a:gd name="connsiteX22" fmla="*/ 5014384 w 5181891"/>
              <a:gd name="connsiteY22" fmla="*/ 2032000 h 3913479"/>
              <a:gd name="connsiteX23" fmla="*/ 4942417 w 5181891"/>
              <a:gd name="connsiteY23" fmla="*/ 1765300 h 3913479"/>
              <a:gd name="connsiteX24" fmla="*/ 4785784 w 5181891"/>
              <a:gd name="connsiteY24" fmla="*/ 1507067 h 3913479"/>
              <a:gd name="connsiteX25" fmla="*/ 4692650 w 5181891"/>
              <a:gd name="connsiteY25" fmla="*/ 973667 h 3913479"/>
              <a:gd name="connsiteX26" fmla="*/ 4353984 w 5181891"/>
              <a:gd name="connsiteY26" fmla="*/ 804333 h 3913479"/>
              <a:gd name="connsiteX27" fmla="*/ 4193117 w 5181891"/>
              <a:gd name="connsiteY27" fmla="*/ 753533 h 3913479"/>
              <a:gd name="connsiteX28" fmla="*/ 4057650 w 5181891"/>
              <a:gd name="connsiteY28" fmla="*/ 508000 h 3913479"/>
              <a:gd name="connsiteX29" fmla="*/ 3930650 w 5181891"/>
              <a:gd name="connsiteY29" fmla="*/ 135467 h 3913479"/>
              <a:gd name="connsiteX30" fmla="*/ 3905250 w 5181891"/>
              <a:gd name="connsiteY30" fmla="*/ 0 h 3913479"/>
              <a:gd name="connsiteX31" fmla="*/ 2117 w 5181891"/>
              <a:gd name="connsiteY31" fmla="*/ 0 h 3913479"/>
              <a:gd name="connsiteX32" fmla="*/ 0 w 5181891"/>
              <a:gd name="connsiteY32" fmla="*/ 541867 h 3913479"/>
              <a:gd name="connsiteX0" fmla="*/ 4785784 w 5181891"/>
              <a:gd name="connsiteY0" fmla="*/ 1507067 h 3913479"/>
              <a:gd name="connsiteX1" fmla="*/ 4692650 w 5181891"/>
              <a:gd name="connsiteY1" fmla="*/ 973667 h 3913479"/>
              <a:gd name="connsiteX2" fmla="*/ 4353984 w 5181891"/>
              <a:gd name="connsiteY2" fmla="*/ 804333 h 3913479"/>
              <a:gd name="connsiteX3" fmla="*/ 4193117 w 5181891"/>
              <a:gd name="connsiteY3" fmla="*/ 753533 h 3913479"/>
              <a:gd name="connsiteX4" fmla="*/ 4057650 w 5181891"/>
              <a:gd name="connsiteY4" fmla="*/ 508000 h 3913479"/>
              <a:gd name="connsiteX5" fmla="*/ 3930650 w 5181891"/>
              <a:gd name="connsiteY5" fmla="*/ 135467 h 3913479"/>
              <a:gd name="connsiteX6" fmla="*/ 3905250 w 5181891"/>
              <a:gd name="connsiteY6" fmla="*/ 0 h 3913479"/>
              <a:gd name="connsiteX7" fmla="*/ 2117 w 5181891"/>
              <a:gd name="connsiteY7" fmla="*/ 0 h 3913479"/>
              <a:gd name="connsiteX8" fmla="*/ 0 w 5181891"/>
              <a:gd name="connsiteY8" fmla="*/ 541867 h 3913479"/>
              <a:gd name="connsiteX9" fmla="*/ 332317 w 5181891"/>
              <a:gd name="connsiteY9" fmla="*/ 440267 h 3913479"/>
              <a:gd name="connsiteX10" fmla="*/ 857250 w 5181891"/>
              <a:gd name="connsiteY10" fmla="*/ 338667 h 3913479"/>
              <a:gd name="connsiteX11" fmla="*/ 1407584 w 5181891"/>
              <a:gd name="connsiteY11" fmla="*/ 372533 h 3913479"/>
              <a:gd name="connsiteX12" fmla="*/ 1991784 w 5181891"/>
              <a:gd name="connsiteY12" fmla="*/ 465667 h 3913479"/>
              <a:gd name="connsiteX13" fmla="*/ 2355850 w 5181891"/>
              <a:gd name="connsiteY13" fmla="*/ 643467 h 3913479"/>
              <a:gd name="connsiteX14" fmla="*/ 2719917 w 5181891"/>
              <a:gd name="connsiteY14" fmla="*/ 948267 h 3913479"/>
              <a:gd name="connsiteX15" fmla="*/ 2906184 w 5181891"/>
              <a:gd name="connsiteY15" fmla="*/ 1422400 h 3913479"/>
              <a:gd name="connsiteX16" fmla="*/ 3007784 w 5181891"/>
              <a:gd name="connsiteY16" fmla="*/ 1854200 h 3913479"/>
              <a:gd name="connsiteX17" fmla="*/ 3024717 w 5181891"/>
              <a:gd name="connsiteY17" fmla="*/ 2472267 h 3913479"/>
              <a:gd name="connsiteX18" fmla="*/ 3067050 w 5181891"/>
              <a:gd name="connsiteY18" fmla="*/ 2810933 h 3913479"/>
              <a:gd name="connsiteX19" fmla="*/ 3187700 w 5181891"/>
              <a:gd name="connsiteY19" fmla="*/ 3153833 h 3913479"/>
              <a:gd name="connsiteX20" fmla="*/ 3295650 w 5181891"/>
              <a:gd name="connsiteY20" fmla="*/ 3378200 h 3913479"/>
              <a:gd name="connsiteX21" fmla="*/ 3473450 w 5181891"/>
              <a:gd name="connsiteY21" fmla="*/ 3598333 h 3913479"/>
              <a:gd name="connsiteX22" fmla="*/ 3769784 w 5181891"/>
              <a:gd name="connsiteY22" fmla="*/ 3843867 h 3913479"/>
              <a:gd name="connsiteX23" fmla="*/ 4108450 w 5181891"/>
              <a:gd name="connsiteY23" fmla="*/ 3911600 h 3913479"/>
              <a:gd name="connsiteX24" fmla="*/ 4627034 w 5181891"/>
              <a:gd name="connsiteY24" fmla="*/ 3788833 h 3913479"/>
              <a:gd name="connsiteX25" fmla="*/ 4815417 w 5181891"/>
              <a:gd name="connsiteY25" fmla="*/ 3674533 h 3913479"/>
              <a:gd name="connsiteX26" fmla="*/ 4957234 w 5181891"/>
              <a:gd name="connsiteY26" fmla="*/ 3543300 h 3913479"/>
              <a:gd name="connsiteX27" fmla="*/ 5082117 w 5181891"/>
              <a:gd name="connsiteY27" fmla="*/ 3378200 h 3913479"/>
              <a:gd name="connsiteX28" fmla="*/ 5166784 w 5181891"/>
              <a:gd name="connsiteY28" fmla="*/ 3048000 h 3913479"/>
              <a:gd name="connsiteX29" fmla="*/ 5166784 w 5181891"/>
              <a:gd name="connsiteY29" fmla="*/ 2607733 h 3913479"/>
              <a:gd name="connsiteX30" fmla="*/ 5014384 w 5181891"/>
              <a:gd name="connsiteY30" fmla="*/ 2032000 h 3913479"/>
              <a:gd name="connsiteX31" fmla="*/ 4942417 w 5181891"/>
              <a:gd name="connsiteY31" fmla="*/ 1765300 h 3913479"/>
              <a:gd name="connsiteX32" fmla="*/ 4877224 w 5181891"/>
              <a:gd name="connsiteY32" fmla="*/ 1598507 h 3913479"/>
              <a:gd name="connsiteX0" fmla="*/ 4785784 w 5181891"/>
              <a:gd name="connsiteY0" fmla="*/ 1507067 h 3913479"/>
              <a:gd name="connsiteX1" fmla="*/ 4692650 w 5181891"/>
              <a:gd name="connsiteY1" fmla="*/ 973667 h 3913479"/>
              <a:gd name="connsiteX2" fmla="*/ 4353984 w 5181891"/>
              <a:gd name="connsiteY2" fmla="*/ 804333 h 3913479"/>
              <a:gd name="connsiteX3" fmla="*/ 4193117 w 5181891"/>
              <a:gd name="connsiteY3" fmla="*/ 753533 h 3913479"/>
              <a:gd name="connsiteX4" fmla="*/ 4057650 w 5181891"/>
              <a:gd name="connsiteY4" fmla="*/ 508000 h 3913479"/>
              <a:gd name="connsiteX5" fmla="*/ 3930650 w 5181891"/>
              <a:gd name="connsiteY5" fmla="*/ 135467 h 3913479"/>
              <a:gd name="connsiteX6" fmla="*/ 3905250 w 5181891"/>
              <a:gd name="connsiteY6" fmla="*/ 0 h 3913479"/>
              <a:gd name="connsiteX7" fmla="*/ 14817 w 5181891"/>
              <a:gd name="connsiteY7" fmla="*/ 1498600 h 3913479"/>
              <a:gd name="connsiteX8" fmla="*/ 0 w 5181891"/>
              <a:gd name="connsiteY8" fmla="*/ 541867 h 3913479"/>
              <a:gd name="connsiteX9" fmla="*/ 332317 w 5181891"/>
              <a:gd name="connsiteY9" fmla="*/ 440267 h 3913479"/>
              <a:gd name="connsiteX10" fmla="*/ 857250 w 5181891"/>
              <a:gd name="connsiteY10" fmla="*/ 338667 h 3913479"/>
              <a:gd name="connsiteX11" fmla="*/ 1407584 w 5181891"/>
              <a:gd name="connsiteY11" fmla="*/ 372533 h 3913479"/>
              <a:gd name="connsiteX12" fmla="*/ 1991784 w 5181891"/>
              <a:gd name="connsiteY12" fmla="*/ 465667 h 3913479"/>
              <a:gd name="connsiteX13" fmla="*/ 2355850 w 5181891"/>
              <a:gd name="connsiteY13" fmla="*/ 643467 h 3913479"/>
              <a:gd name="connsiteX14" fmla="*/ 2719917 w 5181891"/>
              <a:gd name="connsiteY14" fmla="*/ 948267 h 3913479"/>
              <a:gd name="connsiteX15" fmla="*/ 2906184 w 5181891"/>
              <a:gd name="connsiteY15" fmla="*/ 1422400 h 3913479"/>
              <a:gd name="connsiteX16" fmla="*/ 3007784 w 5181891"/>
              <a:gd name="connsiteY16" fmla="*/ 1854200 h 3913479"/>
              <a:gd name="connsiteX17" fmla="*/ 3024717 w 5181891"/>
              <a:gd name="connsiteY17" fmla="*/ 2472267 h 3913479"/>
              <a:gd name="connsiteX18" fmla="*/ 3067050 w 5181891"/>
              <a:gd name="connsiteY18" fmla="*/ 2810933 h 3913479"/>
              <a:gd name="connsiteX19" fmla="*/ 3187700 w 5181891"/>
              <a:gd name="connsiteY19" fmla="*/ 3153833 h 3913479"/>
              <a:gd name="connsiteX20" fmla="*/ 3295650 w 5181891"/>
              <a:gd name="connsiteY20" fmla="*/ 3378200 h 3913479"/>
              <a:gd name="connsiteX21" fmla="*/ 3473450 w 5181891"/>
              <a:gd name="connsiteY21" fmla="*/ 3598333 h 3913479"/>
              <a:gd name="connsiteX22" fmla="*/ 3769784 w 5181891"/>
              <a:gd name="connsiteY22" fmla="*/ 3843867 h 3913479"/>
              <a:gd name="connsiteX23" fmla="*/ 4108450 w 5181891"/>
              <a:gd name="connsiteY23" fmla="*/ 3911600 h 3913479"/>
              <a:gd name="connsiteX24" fmla="*/ 4627034 w 5181891"/>
              <a:gd name="connsiteY24" fmla="*/ 3788833 h 3913479"/>
              <a:gd name="connsiteX25" fmla="*/ 4815417 w 5181891"/>
              <a:gd name="connsiteY25" fmla="*/ 3674533 h 3913479"/>
              <a:gd name="connsiteX26" fmla="*/ 4957234 w 5181891"/>
              <a:gd name="connsiteY26" fmla="*/ 3543300 h 3913479"/>
              <a:gd name="connsiteX27" fmla="*/ 5082117 w 5181891"/>
              <a:gd name="connsiteY27" fmla="*/ 3378200 h 3913479"/>
              <a:gd name="connsiteX28" fmla="*/ 5166784 w 5181891"/>
              <a:gd name="connsiteY28" fmla="*/ 3048000 h 3913479"/>
              <a:gd name="connsiteX29" fmla="*/ 5166784 w 5181891"/>
              <a:gd name="connsiteY29" fmla="*/ 2607733 h 3913479"/>
              <a:gd name="connsiteX30" fmla="*/ 5014384 w 5181891"/>
              <a:gd name="connsiteY30" fmla="*/ 2032000 h 3913479"/>
              <a:gd name="connsiteX31" fmla="*/ 4942417 w 5181891"/>
              <a:gd name="connsiteY31" fmla="*/ 1765300 h 3913479"/>
              <a:gd name="connsiteX32" fmla="*/ 4877224 w 5181891"/>
              <a:gd name="connsiteY32" fmla="*/ 1598507 h 3913479"/>
              <a:gd name="connsiteX0" fmla="*/ 4785784 w 5181891"/>
              <a:gd name="connsiteY0" fmla="*/ 1371600 h 3778012"/>
              <a:gd name="connsiteX1" fmla="*/ 4692650 w 5181891"/>
              <a:gd name="connsiteY1" fmla="*/ 838200 h 3778012"/>
              <a:gd name="connsiteX2" fmla="*/ 4353984 w 5181891"/>
              <a:gd name="connsiteY2" fmla="*/ 668866 h 3778012"/>
              <a:gd name="connsiteX3" fmla="*/ 4193117 w 5181891"/>
              <a:gd name="connsiteY3" fmla="*/ 618066 h 3778012"/>
              <a:gd name="connsiteX4" fmla="*/ 4057650 w 5181891"/>
              <a:gd name="connsiteY4" fmla="*/ 372533 h 3778012"/>
              <a:gd name="connsiteX5" fmla="*/ 3930650 w 5181891"/>
              <a:gd name="connsiteY5" fmla="*/ 0 h 3778012"/>
              <a:gd name="connsiteX6" fmla="*/ 14817 w 5181891"/>
              <a:gd name="connsiteY6" fmla="*/ 1363133 h 3778012"/>
              <a:gd name="connsiteX7" fmla="*/ 0 w 5181891"/>
              <a:gd name="connsiteY7" fmla="*/ 406400 h 3778012"/>
              <a:gd name="connsiteX8" fmla="*/ 332317 w 5181891"/>
              <a:gd name="connsiteY8" fmla="*/ 304800 h 3778012"/>
              <a:gd name="connsiteX9" fmla="*/ 857250 w 5181891"/>
              <a:gd name="connsiteY9" fmla="*/ 203200 h 3778012"/>
              <a:gd name="connsiteX10" fmla="*/ 1407584 w 5181891"/>
              <a:gd name="connsiteY10" fmla="*/ 237066 h 3778012"/>
              <a:gd name="connsiteX11" fmla="*/ 1991784 w 5181891"/>
              <a:gd name="connsiteY11" fmla="*/ 330200 h 3778012"/>
              <a:gd name="connsiteX12" fmla="*/ 2355850 w 5181891"/>
              <a:gd name="connsiteY12" fmla="*/ 508000 h 3778012"/>
              <a:gd name="connsiteX13" fmla="*/ 2719917 w 5181891"/>
              <a:gd name="connsiteY13" fmla="*/ 812800 h 3778012"/>
              <a:gd name="connsiteX14" fmla="*/ 2906184 w 5181891"/>
              <a:gd name="connsiteY14" fmla="*/ 1286933 h 3778012"/>
              <a:gd name="connsiteX15" fmla="*/ 3007784 w 5181891"/>
              <a:gd name="connsiteY15" fmla="*/ 1718733 h 3778012"/>
              <a:gd name="connsiteX16" fmla="*/ 3024717 w 5181891"/>
              <a:gd name="connsiteY16" fmla="*/ 2336800 h 3778012"/>
              <a:gd name="connsiteX17" fmla="*/ 3067050 w 5181891"/>
              <a:gd name="connsiteY17" fmla="*/ 2675466 h 3778012"/>
              <a:gd name="connsiteX18" fmla="*/ 3187700 w 5181891"/>
              <a:gd name="connsiteY18" fmla="*/ 3018366 h 3778012"/>
              <a:gd name="connsiteX19" fmla="*/ 3295650 w 5181891"/>
              <a:gd name="connsiteY19" fmla="*/ 3242733 h 3778012"/>
              <a:gd name="connsiteX20" fmla="*/ 3473450 w 5181891"/>
              <a:gd name="connsiteY20" fmla="*/ 3462866 h 3778012"/>
              <a:gd name="connsiteX21" fmla="*/ 3769784 w 5181891"/>
              <a:gd name="connsiteY21" fmla="*/ 3708400 h 3778012"/>
              <a:gd name="connsiteX22" fmla="*/ 4108450 w 5181891"/>
              <a:gd name="connsiteY22" fmla="*/ 3776133 h 3778012"/>
              <a:gd name="connsiteX23" fmla="*/ 4627034 w 5181891"/>
              <a:gd name="connsiteY23" fmla="*/ 3653366 h 3778012"/>
              <a:gd name="connsiteX24" fmla="*/ 4815417 w 5181891"/>
              <a:gd name="connsiteY24" fmla="*/ 3539066 h 3778012"/>
              <a:gd name="connsiteX25" fmla="*/ 4957234 w 5181891"/>
              <a:gd name="connsiteY25" fmla="*/ 3407833 h 3778012"/>
              <a:gd name="connsiteX26" fmla="*/ 5082117 w 5181891"/>
              <a:gd name="connsiteY26" fmla="*/ 3242733 h 3778012"/>
              <a:gd name="connsiteX27" fmla="*/ 5166784 w 5181891"/>
              <a:gd name="connsiteY27" fmla="*/ 2912533 h 3778012"/>
              <a:gd name="connsiteX28" fmla="*/ 5166784 w 5181891"/>
              <a:gd name="connsiteY28" fmla="*/ 2472266 h 3778012"/>
              <a:gd name="connsiteX29" fmla="*/ 5014384 w 5181891"/>
              <a:gd name="connsiteY29" fmla="*/ 1896533 h 3778012"/>
              <a:gd name="connsiteX30" fmla="*/ 4942417 w 5181891"/>
              <a:gd name="connsiteY30" fmla="*/ 1629833 h 3778012"/>
              <a:gd name="connsiteX31" fmla="*/ 4877224 w 5181891"/>
              <a:gd name="connsiteY31" fmla="*/ 1463040 h 3778012"/>
              <a:gd name="connsiteX0" fmla="*/ 4785784 w 5181891"/>
              <a:gd name="connsiteY0" fmla="*/ 1371600 h 3778012"/>
              <a:gd name="connsiteX1" fmla="*/ 4692650 w 5181891"/>
              <a:gd name="connsiteY1" fmla="*/ 838200 h 3778012"/>
              <a:gd name="connsiteX2" fmla="*/ 4353984 w 5181891"/>
              <a:gd name="connsiteY2" fmla="*/ 668866 h 3778012"/>
              <a:gd name="connsiteX3" fmla="*/ 4193117 w 5181891"/>
              <a:gd name="connsiteY3" fmla="*/ 618066 h 3778012"/>
              <a:gd name="connsiteX4" fmla="*/ 4057650 w 5181891"/>
              <a:gd name="connsiteY4" fmla="*/ 372533 h 3778012"/>
              <a:gd name="connsiteX5" fmla="*/ 3930650 w 5181891"/>
              <a:gd name="connsiteY5" fmla="*/ 0 h 3778012"/>
              <a:gd name="connsiteX6" fmla="*/ 0 w 5181891"/>
              <a:gd name="connsiteY6" fmla="*/ 406400 h 3778012"/>
              <a:gd name="connsiteX7" fmla="*/ 332317 w 5181891"/>
              <a:gd name="connsiteY7" fmla="*/ 304800 h 3778012"/>
              <a:gd name="connsiteX8" fmla="*/ 857250 w 5181891"/>
              <a:gd name="connsiteY8" fmla="*/ 203200 h 3778012"/>
              <a:gd name="connsiteX9" fmla="*/ 1407584 w 5181891"/>
              <a:gd name="connsiteY9" fmla="*/ 237066 h 3778012"/>
              <a:gd name="connsiteX10" fmla="*/ 1991784 w 5181891"/>
              <a:gd name="connsiteY10" fmla="*/ 330200 h 3778012"/>
              <a:gd name="connsiteX11" fmla="*/ 2355850 w 5181891"/>
              <a:gd name="connsiteY11" fmla="*/ 508000 h 3778012"/>
              <a:gd name="connsiteX12" fmla="*/ 2719917 w 5181891"/>
              <a:gd name="connsiteY12" fmla="*/ 812800 h 3778012"/>
              <a:gd name="connsiteX13" fmla="*/ 2906184 w 5181891"/>
              <a:gd name="connsiteY13" fmla="*/ 1286933 h 3778012"/>
              <a:gd name="connsiteX14" fmla="*/ 3007784 w 5181891"/>
              <a:gd name="connsiteY14" fmla="*/ 1718733 h 3778012"/>
              <a:gd name="connsiteX15" fmla="*/ 3024717 w 5181891"/>
              <a:gd name="connsiteY15" fmla="*/ 2336800 h 3778012"/>
              <a:gd name="connsiteX16" fmla="*/ 3067050 w 5181891"/>
              <a:gd name="connsiteY16" fmla="*/ 2675466 h 3778012"/>
              <a:gd name="connsiteX17" fmla="*/ 3187700 w 5181891"/>
              <a:gd name="connsiteY17" fmla="*/ 3018366 h 3778012"/>
              <a:gd name="connsiteX18" fmla="*/ 3295650 w 5181891"/>
              <a:gd name="connsiteY18" fmla="*/ 3242733 h 3778012"/>
              <a:gd name="connsiteX19" fmla="*/ 3473450 w 5181891"/>
              <a:gd name="connsiteY19" fmla="*/ 3462866 h 3778012"/>
              <a:gd name="connsiteX20" fmla="*/ 3769784 w 5181891"/>
              <a:gd name="connsiteY20" fmla="*/ 3708400 h 3778012"/>
              <a:gd name="connsiteX21" fmla="*/ 4108450 w 5181891"/>
              <a:gd name="connsiteY21" fmla="*/ 3776133 h 3778012"/>
              <a:gd name="connsiteX22" fmla="*/ 4627034 w 5181891"/>
              <a:gd name="connsiteY22" fmla="*/ 3653366 h 3778012"/>
              <a:gd name="connsiteX23" fmla="*/ 4815417 w 5181891"/>
              <a:gd name="connsiteY23" fmla="*/ 3539066 h 3778012"/>
              <a:gd name="connsiteX24" fmla="*/ 4957234 w 5181891"/>
              <a:gd name="connsiteY24" fmla="*/ 3407833 h 3778012"/>
              <a:gd name="connsiteX25" fmla="*/ 5082117 w 5181891"/>
              <a:gd name="connsiteY25" fmla="*/ 3242733 h 3778012"/>
              <a:gd name="connsiteX26" fmla="*/ 5166784 w 5181891"/>
              <a:gd name="connsiteY26" fmla="*/ 2912533 h 3778012"/>
              <a:gd name="connsiteX27" fmla="*/ 5166784 w 5181891"/>
              <a:gd name="connsiteY27" fmla="*/ 2472266 h 3778012"/>
              <a:gd name="connsiteX28" fmla="*/ 5014384 w 5181891"/>
              <a:gd name="connsiteY28" fmla="*/ 1896533 h 3778012"/>
              <a:gd name="connsiteX29" fmla="*/ 4942417 w 5181891"/>
              <a:gd name="connsiteY29" fmla="*/ 1629833 h 3778012"/>
              <a:gd name="connsiteX30" fmla="*/ 4877224 w 5181891"/>
              <a:gd name="connsiteY30" fmla="*/ 1463040 h 3778012"/>
              <a:gd name="connsiteX0" fmla="*/ 4785784 w 5181891"/>
              <a:gd name="connsiteY0" fmla="*/ 1171291 h 3577703"/>
              <a:gd name="connsiteX1" fmla="*/ 4692650 w 5181891"/>
              <a:gd name="connsiteY1" fmla="*/ 637891 h 3577703"/>
              <a:gd name="connsiteX2" fmla="*/ 4353984 w 5181891"/>
              <a:gd name="connsiteY2" fmla="*/ 468557 h 3577703"/>
              <a:gd name="connsiteX3" fmla="*/ 4193117 w 5181891"/>
              <a:gd name="connsiteY3" fmla="*/ 417757 h 3577703"/>
              <a:gd name="connsiteX4" fmla="*/ 4057650 w 5181891"/>
              <a:gd name="connsiteY4" fmla="*/ 172224 h 3577703"/>
              <a:gd name="connsiteX5" fmla="*/ 0 w 5181891"/>
              <a:gd name="connsiteY5" fmla="*/ 2263491 h 3577703"/>
              <a:gd name="connsiteX6" fmla="*/ 0 w 5181891"/>
              <a:gd name="connsiteY6" fmla="*/ 206091 h 3577703"/>
              <a:gd name="connsiteX7" fmla="*/ 332317 w 5181891"/>
              <a:gd name="connsiteY7" fmla="*/ 104491 h 3577703"/>
              <a:gd name="connsiteX8" fmla="*/ 857250 w 5181891"/>
              <a:gd name="connsiteY8" fmla="*/ 2891 h 3577703"/>
              <a:gd name="connsiteX9" fmla="*/ 1407584 w 5181891"/>
              <a:gd name="connsiteY9" fmla="*/ 36757 h 3577703"/>
              <a:gd name="connsiteX10" fmla="*/ 1991784 w 5181891"/>
              <a:gd name="connsiteY10" fmla="*/ 129891 h 3577703"/>
              <a:gd name="connsiteX11" fmla="*/ 2355850 w 5181891"/>
              <a:gd name="connsiteY11" fmla="*/ 307691 h 3577703"/>
              <a:gd name="connsiteX12" fmla="*/ 2719917 w 5181891"/>
              <a:gd name="connsiteY12" fmla="*/ 612491 h 3577703"/>
              <a:gd name="connsiteX13" fmla="*/ 2906184 w 5181891"/>
              <a:gd name="connsiteY13" fmla="*/ 1086624 h 3577703"/>
              <a:gd name="connsiteX14" fmla="*/ 3007784 w 5181891"/>
              <a:gd name="connsiteY14" fmla="*/ 1518424 h 3577703"/>
              <a:gd name="connsiteX15" fmla="*/ 3024717 w 5181891"/>
              <a:gd name="connsiteY15" fmla="*/ 2136491 h 3577703"/>
              <a:gd name="connsiteX16" fmla="*/ 3067050 w 5181891"/>
              <a:gd name="connsiteY16" fmla="*/ 2475157 h 3577703"/>
              <a:gd name="connsiteX17" fmla="*/ 3187700 w 5181891"/>
              <a:gd name="connsiteY17" fmla="*/ 2818057 h 3577703"/>
              <a:gd name="connsiteX18" fmla="*/ 3295650 w 5181891"/>
              <a:gd name="connsiteY18" fmla="*/ 3042424 h 3577703"/>
              <a:gd name="connsiteX19" fmla="*/ 3473450 w 5181891"/>
              <a:gd name="connsiteY19" fmla="*/ 3262557 h 3577703"/>
              <a:gd name="connsiteX20" fmla="*/ 3769784 w 5181891"/>
              <a:gd name="connsiteY20" fmla="*/ 3508091 h 3577703"/>
              <a:gd name="connsiteX21" fmla="*/ 4108450 w 5181891"/>
              <a:gd name="connsiteY21" fmla="*/ 3575824 h 3577703"/>
              <a:gd name="connsiteX22" fmla="*/ 4627034 w 5181891"/>
              <a:gd name="connsiteY22" fmla="*/ 3453057 h 3577703"/>
              <a:gd name="connsiteX23" fmla="*/ 4815417 w 5181891"/>
              <a:gd name="connsiteY23" fmla="*/ 3338757 h 3577703"/>
              <a:gd name="connsiteX24" fmla="*/ 4957234 w 5181891"/>
              <a:gd name="connsiteY24" fmla="*/ 3207524 h 3577703"/>
              <a:gd name="connsiteX25" fmla="*/ 5082117 w 5181891"/>
              <a:gd name="connsiteY25" fmla="*/ 3042424 h 3577703"/>
              <a:gd name="connsiteX26" fmla="*/ 5166784 w 5181891"/>
              <a:gd name="connsiteY26" fmla="*/ 2712224 h 3577703"/>
              <a:gd name="connsiteX27" fmla="*/ 5166784 w 5181891"/>
              <a:gd name="connsiteY27" fmla="*/ 2271957 h 3577703"/>
              <a:gd name="connsiteX28" fmla="*/ 5014384 w 5181891"/>
              <a:gd name="connsiteY28" fmla="*/ 1696224 h 3577703"/>
              <a:gd name="connsiteX29" fmla="*/ 4942417 w 5181891"/>
              <a:gd name="connsiteY29" fmla="*/ 1429524 h 3577703"/>
              <a:gd name="connsiteX30" fmla="*/ 4877224 w 5181891"/>
              <a:gd name="connsiteY30" fmla="*/ 1262731 h 3577703"/>
              <a:gd name="connsiteX0" fmla="*/ 4785784 w 5181891"/>
              <a:gd name="connsiteY0" fmla="*/ 1171291 h 3577703"/>
              <a:gd name="connsiteX1" fmla="*/ 4692650 w 5181891"/>
              <a:gd name="connsiteY1" fmla="*/ 637891 h 3577703"/>
              <a:gd name="connsiteX2" fmla="*/ 4353984 w 5181891"/>
              <a:gd name="connsiteY2" fmla="*/ 468557 h 3577703"/>
              <a:gd name="connsiteX3" fmla="*/ 4193117 w 5181891"/>
              <a:gd name="connsiteY3" fmla="*/ 417757 h 3577703"/>
              <a:gd name="connsiteX4" fmla="*/ 0 w 5181891"/>
              <a:gd name="connsiteY4" fmla="*/ 2263491 h 3577703"/>
              <a:gd name="connsiteX5" fmla="*/ 0 w 5181891"/>
              <a:gd name="connsiteY5" fmla="*/ 206091 h 3577703"/>
              <a:gd name="connsiteX6" fmla="*/ 332317 w 5181891"/>
              <a:gd name="connsiteY6" fmla="*/ 104491 h 3577703"/>
              <a:gd name="connsiteX7" fmla="*/ 857250 w 5181891"/>
              <a:gd name="connsiteY7" fmla="*/ 2891 h 3577703"/>
              <a:gd name="connsiteX8" fmla="*/ 1407584 w 5181891"/>
              <a:gd name="connsiteY8" fmla="*/ 36757 h 3577703"/>
              <a:gd name="connsiteX9" fmla="*/ 1991784 w 5181891"/>
              <a:gd name="connsiteY9" fmla="*/ 129891 h 3577703"/>
              <a:gd name="connsiteX10" fmla="*/ 2355850 w 5181891"/>
              <a:gd name="connsiteY10" fmla="*/ 307691 h 3577703"/>
              <a:gd name="connsiteX11" fmla="*/ 2719917 w 5181891"/>
              <a:gd name="connsiteY11" fmla="*/ 612491 h 3577703"/>
              <a:gd name="connsiteX12" fmla="*/ 2906184 w 5181891"/>
              <a:gd name="connsiteY12" fmla="*/ 1086624 h 3577703"/>
              <a:gd name="connsiteX13" fmla="*/ 3007784 w 5181891"/>
              <a:gd name="connsiteY13" fmla="*/ 1518424 h 3577703"/>
              <a:gd name="connsiteX14" fmla="*/ 3024717 w 5181891"/>
              <a:gd name="connsiteY14" fmla="*/ 2136491 h 3577703"/>
              <a:gd name="connsiteX15" fmla="*/ 3067050 w 5181891"/>
              <a:gd name="connsiteY15" fmla="*/ 2475157 h 3577703"/>
              <a:gd name="connsiteX16" fmla="*/ 3187700 w 5181891"/>
              <a:gd name="connsiteY16" fmla="*/ 2818057 h 3577703"/>
              <a:gd name="connsiteX17" fmla="*/ 3295650 w 5181891"/>
              <a:gd name="connsiteY17" fmla="*/ 3042424 h 3577703"/>
              <a:gd name="connsiteX18" fmla="*/ 3473450 w 5181891"/>
              <a:gd name="connsiteY18" fmla="*/ 3262557 h 3577703"/>
              <a:gd name="connsiteX19" fmla="*/ 3769784 w 5181891"/>
              <a:gd name="connsiteY19" fmla="*/ 3508091 h 3577703"/>
              <a:gd name="connsiteX20" fmla="*/ 4108450 w 5181891"/>
              <a:gd name="connsiteY20" fmla="*/ 3575824 h 3577703"/>
              <a:gd name="connsiteX21" fmla="*/ 4627034 w 5181891"/>
              <a:gd name="connsiteY21" fmla="*/ 3453057 h 3577703"/>
              <a:gd name="connsiteX22" fmla="*/ 4815417 w 5181891"/>
              <a:gd name="connsiteY22" fmla="*/ 3338757 h 3577703"/>
              <a:gd name="connsiteX23" fmla="*/ 4957234 w 5181891"/>
              <a:gd name="connsiteY23" fmla="*/ 3207524 h 3577703"/>
              <a:gd name="connsiteX24" fmla="*/ 5082117 w 5181891"/>
              <a:gd name="connsiteY24" fmla="*/ 3042424 h 3577703"/>
              <a:gd name="connsiteX25" fmla="*/ 5166784 w 5181891"/>
              <a:gd name="connsiteY25" fmla="*/ 2712224 h 3577703"/>
              <a:gd name="connsiteX26" fmla="*/ 5166784 w 5181891"/>
              <a:gd name="connsiteY26" fmla="*/ 2271957 h 3577703"/>
              <a:gd name="connsiteX27" fmla="*/ 5014384 w 5181891"/>
              <a:gd name="connsiteY27" fmla="*/ 1696224 h 3577703"/>
              <a:gd name="connsiteX28" fmla="*/ 4942417 w 5181891"/>
              <a:gd name="connsiteY28" fmla="*/ 1429524 h 3577703"/>
              <a:gd name="connsiteX29" fmla="*/ 4877224 w 5181891"/>
              <a:gd name="connsiteY29" fmla="*/ 1262731 h 3577703"/>
              <a:gd name="connsiteX0" fmla="*/ 4785784 w 5181891"/>
              <a:gd name="connsiteY0" fmla="*/ 1171291 h 3577703"/>
              <a:gd name="connsiteX1" fmla="*/ 4692650 w 5181891"/>
              <a:gd name="connsiteY1" fmla="*/ 637891 h 3577703"/>
              <a:gd name="connsiteX2" fmla="*/ 4353984 w 5181891"/>
              <a:gd name="connsiteY2" fmla="*/ 468557 h 3577703"/>
              <a:gd name="connsiteX3" fmla="*/ 0 w 5181891"/>
              <a:gd name="connsiteY3" fmla="*/ 2263491 h 3577703"/>
              <a:gd name="connsiteX4" fmla="*/ 0 w 5181891"/>
              <a:gd name="connsiteY4" fmla="*/ 206091 h 3577703"/>
              <a:gd name="connsiteX5" fmla="*/ 332317 w 5181891"/>
              <a:gd name="connsiteY5" fmla="*/ 104491 h 3577703"/>
              <a:gd name="connsiteX6" fmla="*/ 857250 w 5181891"/>
              <a:gd name="connsiteY6" fmla="*/ 2891 h 3577703"/>
              <a:gd name="connsiteX7" fmla="*/ 1407584 w 5181891"/>
              <a:gd name="connsiteY7" fmla="*/ 36757 h 3577703"/>
              <a:gd name="connsiteX8" fmla="*/ 1991784 w 5181891"/>
              <a:gd name="connsiteY8" fmla="*/ 129891 h 3577703"/>
              <a:gd name="connsiteX9" fmla="*/ 2355850 w 5181891"/>
              <a:gd name="connsiteY9" fmla="*/ 307691 h 3577703"/>
              <a:gd name="connsiteX10" fmla="*/ 2719917 w 5181891"/>
              <a:gd name="connsiteY10" fmla="*/ 612491 h 3577703"/>
              <a:gd name="connsiteX11" fmla="*/ 2906184 w 5181891"/>
              <a:gd name="connsiteY11" fmla="*/ 1086624 h 3577703"/>
              <a:gd name="connsiteX12" fmla="*/ 3007784 w 5181891"/>
              <a:gd name="connsiteY12" fmla="*/ 1518424 h 3577703"/>
              <a:gd name="connsiteX13" fmla="*/ 3024717 w 5181891"/>
              <a:gd name="connsiteY13" fmla="*/ 2136491 h 3577703"/>
              <a:gd name="connsiteX14" fmla="*/ 3067050 w 5181891"/>
              <a:gd name="connsiteY14" fmla="*/ 2475157 h 3577703"/>
              <a:gd name="connsiteX15" fmla="*/ 3187700 w 5181891"/>
              <a:gd name="connsiteY15" fmla="*/ 2818057 h 3577703"/>
              <a:gd name="connsiteX16" fmla="*/ 3295650 w 5181891"/>
              <a:gd name="connsiteY16" fmla="*/ 3042424 h 3577703"/>
              <a:gd name="connsiteX17" fmla="*/ 3473450 w 5181891"/>
              <a:gd name="connsiteY17" fmla="*/ 3262557 h 3577703"/>
              <a:gd name="connsiteX18" fmla="*/ 3769784 w 5181891"/>
              <a:gd name="connsiteY18" fmla="*/ 3508091 h 3577703"/>
              <a:gd name="connsiteX19" fmla="*/ 4108450 w 5181891"/>
              <a:gd name="connsiteY19" fmla="*/ 3575824 h 3577703"/>
              <a:gd name="connsiteX20" fmla="*/ 4627034 w 5181891"/>
              <a:gd name="connsiteY20" fmla="*/ 3453057 h 3577703"/>
              <a:gd name="connsiteX21" fmla="*/ 4815417 w 5181891"/>
              <a:gd name="connsiteY21" fmla="*/ 3338757 h 3577703"/>
              <a:gd name="connsiteX22" fmla="*/ 4957234 w 5181891"/>
              <a:gd name="connsiteY22" fmla="*/ 3207524 h 3577703"/>
              <a:gd name="connsiteX23" fmla="*/ 5082117 w 5181891"/>
              <a:gd name="connsiteY23" fmla="*/ 3042424 h 3577703"/>
              <a:gd name="connsiteX24" fmla="*/ 5166784 w 5181891"/>
              <a:gd name="connsiteY24" fmla="*/ 2712224 h 3577703"/>
              <a:gd name="connsiteX25" fmla="*/ 5166784 w 5181891"/>
              <a:gd name="connsiteY25" fmla="*/ 2271957 h 3577703"/>
              <a:gd name="connsiteX26" fmla="*/ 5014384 w 5181891"/>
              <a:gd name="connsiteY26" fmla="*/ 1696224 h 3577703"/>
              <a:gd name="connsiteX27" fmla="*/ 4942417 w 5181891"/>
              <a:gd name="connsiteY27" fmla="*/ 1429524 h 3577703"/>
              <a:gd name="connsiteX28" fmla="*/ 4877224 w 5181891"/>
              <a:gd name="connsiteY28" fmla="*/ 1262731 h 3577703"/>
              <a:gd name="connsiteX0" fmla="*/ 4785784 w 5181891"/>
              <a:gd name="connsiteY0" fmla="*/ 1171291 h 3577703"/>
              <a:gd name="connsiteX1" fmla="*/ 4692650 w 5181891"/>
              <a:gd name="connsiteY1" fmla="*/ 637891 h 3577703"/>
              <a:gd name="connsiteX2" fmla="*/ 0 w 5181891"/>
              <a:gd name="connsiteY2" fmla="*/ 2263491 h 3577703"/>
              <a:gd name="connsiteX3" fmla="*/ 0 w 5181891"/>
              <a:gd name="connsiteY3" fmla="*/ 206091 h 3577703"/>
              <a:gd name="connsiteX4" fmla="*/ 332317 w 5181891"/>
              <a:gd name="connsiteY4" fmla="*/ 104491 h 3577703"/>
              <a:gd name="connsiteX5" fmla="*/ 857250 w 5181891"/>
              <a:gd name="connsiteY5" fmla="*/ 2891 h 3577703"/>
              <a:gd name="connsiteX6" fmla="*/ 1407584 w 5181891"/>
              <a:gd name="connsiteY6" fmla="*/ 36757 h 3577703"/>
              <a:gd name="connsiteX7" fmla="*/ 1991784 w 5181891"/>
              <a:gd name="connsiteY7" fmla="*/ 129891 h 3577703"/>
              <a:gd name="connsiteX8" fmla="*/ 2355850 w 5181891"/>
              <a:gd name="connsiteY8" fmla="*/ 307691 h 3577703"/>
              <a:gd name="connsiteX9" fmla="*/ 2719917 w 5181891"/>
              <a:gd name="connsiteY9" fmla="*/ 612491 h 3577703"/>
              <a:gd name="connsiteX10" fmla="*/ 2906184 w 5181891"/>
              <a:gd name="connsiteY10" fmla="*/ 1086624 h 3577703"/>
              <a:gd name="connsiteX11" fmla="*/ 3007784 w 5181891"/>
              <a:gd name="connsiteY11" fmla="*/ 1518424 h 3577703"/>
              <a:gd name="connsiteX12" fmla="*/ 3024717 w 5181891"/>
              <a:gd name="connsiteY12" fmla="*/ 2136491 h 3577703"/>
              <a:gd name="connsiteX13" fmla="*/ 3067050 w 5181891"/>
              <a:gd name="connsiteY13" fmla="*/ 2475157 h 3577703"/>
              <a:gd name="connsiteX14" fmla="*/ 3187700 w 5181891"/>
              <a:gd name="connsiteY14" fmla="*/ 2818057 h 3577703"/>
              <a:gd name="connsiteX15" fmla="*/ 3295650 w 5181891"/>
              <a:gd name="connsiteY15" fmla="*/ 3042424 h 3577703"/>
              <a:gd name="connsiteX16" fmla="*/ 3473450 w 5181891"/>
              <a:gd name="connsiteY16" fmla="*/ 3262557 h 3577703"/>
              <a:gd name="connsiteX17" fmla="*/ 3769784 w 5181891"/>
              <a:gd name="connsiteY17" fmla="*/ 3508091 h 3577703"/>
              <a:gd name="connsiteX18" fmla="*/ 4108450 w 5181891"/>
              <a:gd name="connsiteY18" fmla="*/ 3575824 h 3577703"/>
              <a:gd name="connsiteX19" fmla="*/ 4627034 w 5181891"/>
              <a:gd name="connsiteY19" fmla="*/ 3453057 h 3577703"/>
              <a:gd name="connsiteX20" fmla="*/ 4815417 w 5181891"/>
              <a:gd name="connsiteY20" fmla="*/ 3338757 h 3577703"/>
              <a:gd name="connsiteX21" fmla="*/ 4957234 w 5181891"/>
              <a:gd name="connsiteY21" fmla="*/ 3207524 h 3577703"/>
              <a:gd name="connsiteX22" fmla="*/ 5082117 w 5181891"/>
              <a:gd name="connsiteY22" fmla="*/ 3042424 h 3577703"/>
              <a:gd name="connsiteX23" fmla="*/ 5166784 w 5181891"/>
              <a:gd name="connsiteY23" fmla="*/ 2712224 h 3577703"/>
              <a:gd name="connsiteX24" fmla="*/ 5166784 w 5181891"/>
              <a:gd name="connsiteY24" fmla="*/ 2271957 h 3577703"/>
              <a:gd name="connsiteX25" fmla="*/ 5014384 w 5181891"/>
              <a:gd name="connsiteY25" fmla="*/ 1696224 h 3577703"/>
              <a:gd name="connsiteX26" fmla="*/ 4942417 w 5181891"/>
              <a:gd name="connsiteY26" fmla="*/ 1429524 h 3577703"/>
              <a:gd name="connsiteX27" fmla="*/ 4877224 w 5181891"/>
              <a:gd name="connsiteY27" fmla="*/ 1262731 h 3577703"/>
              <a:gd name="connsiteX0" fmla="*/ 4785784 w 5181891"/>
              <a:gd name="connsiteY0" fmla="*/ 1171291 h 3577703"/>
              <a:gd name="connsiteX1" fmla="*/ 2476500 w 5181891"/>
              <a:gd name="connsiteY1" fmla="*/ 2663541 h 3577703"/>
              <a:gd name="connsiteX2" fmla="*/ 0 w 5181891"/>
              <a:gd name="connsiteY2" fmla="*/ 2263491 h 3577703"/>
              <a:gd name="connsiteX3" fmla="*/ 0 w 5181891"/>
              <a:gd name="connsiteY3" fmla="*/ 206091 h 3577703"/>
              <a:gd name="connsiteX4" fmla="*/ 332317 w 5181891"/>
              <a:gd name="connsiteY4" fmla="*/ 104491 h 3577703"/>
              <a:gd name="connsiteX5" fmla="*/ 857250 w 5181891"/>
              <a:gd name="connsiteY5" fmla="*/ 2891 h 3577703"/>
              <a:gd name="connsiteX6" fmla="*/ 1407584 w 5181891"/>
              <a:gd name="connsiteY6" fmla="*/ 36757 h 3577703"/>
              <a:gd name="connsiteX7" fmla="*/ 1991784 w 5181891"/>
              <a:gd name="connsiteY7" fmla="*/ 129891 h 3577703"/>
              <a:gd name="connsiteX8" fmla="*/ 2355850 w 5181891"/>
              <a:gd name="connsiteY8" fmla="*/ 307691 h 3577703"/>
              <a:gd name="connsiteX9" fmla="*/ 2719917 w 5181891"/>
              <a:gd name="connsiteY9" fmla="*/ 612491 h 3577703"/>
              <a:gd name="connsiteX10" fmla="*/ 2906184 w 5181891"/>
              <a:gd name="connsiteY10" fmla="*/ 1086624 h 3577703"/>
              <a:gd name="connsiteX11" fmla="*/ 3007784 w 5181891"/>
              <a:gd name="connsiteY11" fmla="*/ 1518424 h 3577703"/>
              <a:gd name="connsiteX12" fmla="*/ 3024717 w 5181891"/>
              <a:gd name="connsiteY12" fmla="*/ 2136491 h 3577703"/>
              <a:gd name="connsiteX13" fmla="*/ 3067050 w 5181891"/>
              <a:gd name="connsiteY13" fmla="*/ 2475157 h 3577703"/>
              <a:gd name="connsiteX14" fmla="*/ 3187700 w 5181891"/>
              <a:gd name="connsiteY14" fmla="*/ 2818057 h 3577703"/>
              <a:gd name="connsiteX15" fmla="*/ 3295650 w 5181891"/>
              <a:gd name="connsiteY15" fmla="*/ 3042424 h 3577703"/>
              <a:gd name="connsiteX16" fmla="*/ 3473450 w 5181891"/>
              <a:gd name="connsiteY16" fmla="*/ 3262557 h 3577703"/>
              <a:gd name="connsiteX17" fmla="*/ 3769784 w 5181891"/>
              <a:gd name="connsiteY17" fmla="*/ 3508091 h 3577703"/>
              <a:gd name="connsiteX18" fmla="*/ 4108450 w 5181891"/>
              <a:gd name="connsiteY18" fmla="*/ 3575824 h 3577703"/>
              <a:gd name="connsiteX19" fmla="*/ 4627034 w 5181891"/>
              <a:gd name="connsiteY19" fmla="*/ 3453057 h 3577703"/>
              <a:gd name="connsiteX20" fmla="*/ 4815417 w 5181891"/>
              <a:gd name="connsiteY20" fmla="*/ 3338757 h 3577703"/>
              <a:gd name="connsiteX21" fmla="*/ 4957234 w 5181891"/>
              <a:gd name="connsiteY21" fmla="*/ 3207524 h 3577703"/>
              <a:gd name="connsiteX22" fmla="*/ 5082117 w 5181891"/>
              <a:gd name="connsiteY22" fmla="*/ 3042424 h 3577703"/>
              <a:gd name="connsiteX23" fmla="*/ 5166784 w 5181891"/>
              <a:gd name="connsiteY23" fmla="*/ 2712224 h 3577703"/>
              <a:gd name="connsiteX24" fmla="*/ 5166784 w 5181891"/>
              <a:gd name="connsiteY24" fmla="*/ 2271957 h 3577703"/>
              <a:gd name="connsiteX25" fmla="*/ 5014384 w 5181891"/>
              <a:gd name="connsiteY25" fmla="*/ 1696224 h 3577703"/>
              <a:gd name="connsiteX26" fmla="*/ 4942417 w 5181891"/>
              <a:gd name="connsiteY26" fmla="*/ 1429524 h 3577703"/>
              <a:gd name="connsiteX27" fmla="*/ 4877224 w 5181891"/>
              <a:gd name="connsiteY27" fmla="*/ 1262731 h 3577703"/>
              <a:gd name="connsiteX0" fmla="*/ 2476500 w 5181891"/>
              <a:gd name="connsiteY0" fmla="*/ 2663541 h 3577703"/>
              <a:gd name="connsiteX1" fmla="*/ 0 w 5181891"/>
              <a:gd name="connsiteY1" fmla="*/ 2263491 h 3577703"/>
              <a:gd name="connsiteX2" fmla="*/ 0 w 5181891"/>
              <a:gd name="connsiteY2" fmla="*/ 206091 h 3577703"/>
              <a:gd name="connsiteX3" fmla="*/ 332317 w 5181891"/>
              <a:gd name="connsiteY3" fmla="*/ 104491 h 3577703"/>
              <a:gd name="connsiteX4" fmla="*/ 857250 w 5181891"/>
              <a:gd name="connsiteY4" fmla="*/ 2891 h 3577703"/>
              <a:gd name="connsiteX5" fmla="*/ 1407584 w 5181891"/>
              <a:gd name="connsiteY5" fmla="*/ 36757 h 3577703"/>
              <a:gd name="connsiteX6" fmla="*/ 1991784 w 5181891"/>
              <a:gd name="connsiteY6" fmla="*/ 129891 h 3577703"/>
              <a:gd name="connsiteX7" fmla="*/ 2355850 w 5181891"/>
              <a:gd name="connsiteY7" fmla="*/ 307691 h 3577703"/>
              <a:gd name="connsiteX8" fmla="*/ 2719917 w 5181891"/>
              <a:gd name="connsiteY8" fmla="*/ 612491 h 3577703"/>
              <a:gd name="connsiteX9" fmla="*/ 2906184 w 5181891"/>
              <a:gd name="connsiteY9" fmla="*/ 1086624 h 3577703"/>
              <a:gd name="connsiteX10" fmla="*/ 3007784 w 5181891"/>
              <a:gd name="connsiteY10" fmla="*/ 1518424 h 3577703"/>
              <a:gd name="connsiteX11" fmla="*/ 3024717 w 5181891"/>
              <a:gd name="connsiteY11" fmla="*/ 2136491 h 3577703"/>
              <a:gd name="connsiteX12" fmla="*/ 3067050 w 5181891"/>
              <a:gd name="connsiteY12" fmla="*/ 2475157 h 3577703"/>
              <a:gd name="connsiteX13" fmla="*/ 3187700 w 5181891"/>
              <a:gd name="connsiteY13" fmla="*/ 2818057 h 3577703"/>
              <a:gd name="connsiteX14" fmla="*/ 3295650 w 5181891"/>
              <a:gd name="connsiteY14" fmla="*/ 3042424 h 3577703"/>
              <a:gd name="connsiteX15" fmla="*/ 3473450 w 5181891"/>
              <a:gd name="connsiteY15" fmla="*/ 3262557 h 3577703"/>
              <a:gd name="connsiteX16" fmla="*/ 3769784 w 5181891"/>
              <a:gd name="connsiteY16" fmla="*/ 3508091 h 3577703"/>
              <a:gd name="connsiteX17" fmla="*/ 4108450 w 5181891"/>
              <a:gd name="connsiteY17" fmla="*/ 3575824 h 3577703"/>
              <a:gd name="connsiteX18" fmla="*/ 4627034 w 5181891"/>
              <a:gd name="connsiteY18" fmla="*/ 3453057 h 3577703"/>
              <a:gd name="connsiteX19" fmla="*/ 4815417 w 5181891"/>
              <a:gd name="connsiteY19" fmla="*/ 3338757 h 3577703"/>
              <a:gd name="connsiteX20" fmla="*/ 4957234 w 5181891"/>
              <a:gd name="connsiteY20" fmla="*/ 3207524 h 3577703"/>
              <a:gd name="connsiteX21" fmla="*/ 5082117 w 5181891"/>
              <a:gd name="connsiteY21" fmla="*/ 3042424 h 3577703"/>
              <a:gd name="connsiteX22" fmla="*/ 5166784 w 5181891"/>
              <a:gd name="connsiteY22" fmla="*/ 2712224 h 3577703"/>
              <a:gd name="connsiteX23" fmla="*/ 5166784 w 5181891"/>
              <a:gd name="connsiteY23" fmla="*/ 2271957 h 3577703"/>
              <a:gd name="connsiteX24" fmla="*/ 5014384 w 5181891"/>
              <a:gd name="connsiteY24" fmla="*/ 1696224 h 3577703"/>
              <a:gd name="connsiteX25" fmla="*/ 4942417 w 5181891"/>
              <a:gd name="connsiteY25" fmla="*/ 1429524 h 3577703"/>
              <a:gd name="connsiteX26" fmla="*/ 4877224 w 5181891"/>
              <a:gd name="connsiteY26" fmla="*/ 1262731 h 3577703"/>
              <a:gd name="connsiteX0" fmla="*/ 2476500 w 5181891"/>
              <a:gd name="connsiteY0" fmla="*/ 2663541 h 3577703"/>
              <a:gd name="connsiteX1" fmla="*/ 0 w 5181891"/>
              <a:gd name="connsiteY1" fmla="*/ 2263491 h 3577703"/>
              <a:gd name="connsiteX2" fmla="*/ 0 w 5181891"/>
              <a:gd name="connsiteY2" fmla="*/ 206091 h 3577703"/>
              <a:gd name="connsiteX3" fmla="*/ 332317 w 5181891"/>
              <a:gd name="connsiteY3" fmla="*/ 104491 h 3577703"/>
              <a:gd name="connsiteX4" fmla="*/ 857250 w 5181891"/>
              <a:gd name="connsiteY4" fmla="*/ 2891 h 3577703"/>
              <a:gd name="connsiteX5" fmla="*/ 1407584 w 5181891"/>
              <a:gd name="connsiteY5" fmla="*/ 36757 h 3577703"/>
              <a:gd name="connsiteX6" fmla="*/ 1991784 w 5181891"/>
              <a:gd name="connsiteY6" fmla="*/ 129891 h 3577703"/>
              <a:gd name="connsiteX7" fmla="*/ 2355850 w 5181891"/>
              <a:gd name="connsiteY7" fmla="*/ 307691 h 3577703"/>
              <a:gd name="connsiteX8" fmla="*/ 2719917 w 5181891"/>
              <a:gd name="connsiteY8" fmla="*/ 612491 h 3577703"/>
              <a:gd name="connsiteX9" fmla="*/ 2906184 w 5181891"/>
              <a:gd name="connsiteY9" fmla="*/ 1086624 h 3577703"/>
              <a:gd name="connsiteX10" fmla="*/ 3007784 w 5181891"/>
              <a:gd name="connsiteY10" fmla="*/ 1518424 h 3577703"/>
              <a:gd name="connsiteX11" fmla="*/ 3024717 w 5181891"/>
              <a:gd name="connsiteY11" fmla="*/ 2136491 h 3577703"/>
              <a:gd name="connsiteX12" fmla="*/ 3067050 w 5181891"/>
              <a:gd name="connsiteY12" fmla="*/ 2475157 h 3577703"/>
              <a:gd name="connsiteX13" fmla="*/ 3187700 w 5181891"/>
              <a:gd name="connsiteY13" fmla="*/ 2818057 h 3577703"/>
              <a:gd name="connsiteX14" fmla="*/ 3295650 w 5181891"/>
              <a:gd name="connsiteY14" fmla="*/ 3042424 h 3577703"/>
              <a:gd name="connsiteX15" fmla="*/ 3473450 w 5181891"/>
              <a:gd name="connsiteY15" fmla="*/ 3262557 h 3577703"/>
              <a:gd name="connsiteX16" fmla="*/ 3769784 w 5181891"/>
              <a:gd name="connsiteY16" fmla="*/ 3508091 h 3577703"/>
              <a:gd name="connsiteX17" fmla="*/ 4108450 w 5181891"/>
              <a:gd name="connsiteY17" fmla="*/ 3575824 h 3577703"/>
              <a:gd name="connsiteX18" fmla="*/ 4627034 w 5181891"/>
              <a:gd name="connsiteY18" fmla="*/ 3453057 h 3577703"/>
              <a:gd name="connsiteX19" fmla="*/ 4815417 w 5181891"/>
              <a:gd name="connsiteY19" fmla="*/ 3338757 h 3577703"/>
              <a:gd name="connsiteX20" fmla="*/ 4957234 w 5181891"/>
              <a:gd name="connsiteY20" fmla="*/ 3207524 h 3577703"/>
              <a:gd name="connsiteX21" fmla="*/ 5082117 w 5181891"/>
              <a:gd name="connsiteY21" fmla="*/ 3042424 h 3577703"/>
              <a:gd name="connsiteX22" fmla="*/ 5166784 w 5181891"/>
              <a:gd name="connsiteY22" fmla="*/ 2712224 h 3577703"/>
              <a:gd name="connsiteX23" fmla="*/ 5166784 w 5181891"/>
              <a:gd name="connsiteY23" fmla="*/ 2271957 h 3577703"/>
              <a:gd name="connsiteX24" fmla="*/ 5014384 w 5181891"/>
              <a:gd name="connsiteY24" fmla="*/ 1696224 h 3577703"/>
              <a:gd name="connsiteX25" fmla="*/ 4942417 w 5181891"/>
              <a:gd name="connsiteY25" fmla="*/ 1429524 h 3577703"/>
              <a:gd name="connsiteX0" fmla="*/ 2476500 w 5181891"/>
              <a:gd name="connsiteY0" fmla="*/ 2663541 h 3577703"/>
              <a:gd name="connsiteX1" fmla="*/ 0 w 5181891"/>
              <a:gd name="connsiteY1" fmla="*/ 2263491 h 3577703"/>
              <a:gd name="connsiteX2" fmla="*/ 0 w 5181891"/>
              <a:gd name="connsiteY2" fmla="*/ 206091 h 3577703"/>
              <a:gd name="connsiteX3" fmla="*/ 332317 w 5181891"/>
              <a:gd name="connsiteY3" fmla="*/ 104491 h 3577703"/>
              <a:gd name="connsiteX4" fmla="*/ 857250 w 5181891"/>
              <a:gd name="connsiteY4" fmla="*/ 2891 h 3577703"/>
              <a:gd name="connsiteX5" fmla="*/ 1407584 w 5181891"/>
              <a:gd name="connsiteY5" fmla="*/ 36757 h 3577703"/>
              <a:gd name="connsiteX6" fmla="*/ 1991784 w 5181891"/>
              <a:gd name="connsiteY6" fmla="*/ 129891 h 3577703"/>
              <a:gd name="connsiteX7" fmla="*/ 2355850 w 5181891"/>
              <a:gd name="connsiteY7" fmla="*/ 307691 h 3577703"/>
              <a:gd name="connsiteX8" fmla="*/ 2719917 w 5181891"/>
              <a:gd name="connsiteY8" fmla="*/ 612491 h 3577703"/>
              <a:gd name="connsiteX9" fmla="*/ 2906184 w 5181891"/>
              <a:gd name="connsiteY9" fmla="*/ 1086624 h 3577703"/>
              <a:gd name="connsiteX10" fmla="*/ 3007784 w 5181891"/>
              <a:gd name="connsiteY10" fmla="*/ 1518424 h 3577703"/>
              <a:gd name="connsiteX11" fmla="*/ 3024717 w 5181891"/>
              <a:gd name="connsiteY11" fmla="*/ 2136491 h 3577703"/>
              <a:gd name="connsiteX12" fmla="*/ 3067050 w 5181891"/>
              <a:gd name="connsiteY12" fmla="*/ 2475157 h 3577703"/>
              <a:gd name="connsiteX13" fmla="*/ 3187700 w 5181891"/>
              <a:gd name="connsiteY13" fmla="*/ 2818057 h 3577703"/>
              <a:gd name="connsiteX14" fmla="*/ 3295650 w 5181891"/>
              <a:gd name="connsiteY14" fmla="*/ 3042424 h 3577703"/>
              <a:gd name="connsiteX15" fmla="*/ 3473450 w 5181891"/>
              <a:gd name="connsiteY15" fmla="*/ 3262557 h 3577703"/>
              <a:gd name="connsiteX16" fmla="*/ 3769784 w 5181891"/>
              <a:gd name="connsiteY16" fmla="*/ 3508091 h 3577703"/>
              <a:gd name="connsiteX17" fmla="*/ 4108450 w 5181891"/>
              <a:gd name="connsiteY17" fmla="*/ 3575824 h 3577703"/>
              <a:gd name="connsiteX18" fmla="*/ 4627034 w 5181891"/>
              <a:gd name="connsiteY18" fmla="*/ 3453057 h 3577703"/>
              <a:gd name="connsiteX19" fmla="*/ 4815417 w 5181891"/>
              <a:gd name="connsiteY19" fmla="*/ 3338757 h 3577703"/>
              <a:gd name="connsiteX20" fmla="*/ 4957234 w 5181891"/>
              <a:gd name="connsiteY20" fmla="*/ 3207524 h 3577703"/>
              <a:gd name="connsiteX21" fmla="*/ 5082117 w 5181891"/>
              <a:gd name="connsiteY21" fmla="*/ 3042424 h 3577703"/>
              <a:gd name="connsiteX22" fmla="*/ 5166784 w 5181891"/>
              <a:gd name="connsiteY22" fmla="*/ 2712224 h 3577703"/>
              <a:gd name="connsiteX23" fmla="*/ 5166784 w 5181891"/>
              <a:gd name="connsiteY23" fmla="*/ 2271957 h 3577703"/>
              <a:gd name="connsiteX24" fmla="*/ 5014384 w 5181891"/>
              <a:gd name="connsiteY24" fmla="*/ 1696224 h 3577703"/>
              <a:gd name="connsiteX0" fmla="*/ 2476500 w 5181891"/>
              <a:gd name="connsiteY0" fmla="*/ 2663541 h 3577703"/>
              <a:gd name="connsiteX1" fmla="*/ 0 w 5181891"/>
              <a:gd name="connsiteY1" fmla="*/ 2263491 h 3577703"/>
              <a:gd name="connsiteX2" fmla="*/ 0 w 5181891"/>
              <a:gd name="connsiteY2" fmla="*/ 206091 h 3577703"/>
              <a:gd name="connsiteX3" fmla="*/ 332317 w 5181891"/>
              <a:gd name="connsiteY3" fmla="*/ 104491 h 3577703"/>
              <a:gd name="connsiteX4" fmla="*/ 857250 w 5181891"/>
              <a:gd name="connsiteY4" fmla="*/ 2891 h 3577703"/>
              <a:gd name="connsiteX5" fmla="*/ 1407584 w 5181891"/>
              <a:gd name="connsiteY5" fmla="*/ 36757 h 3577703"/>
              <a:gd name="connsiteX6" fmla="*/ 1991784 w 5181891"/>
              <a:gd name="connsiteY6" fmla="*/ 129891 h 3577703"/>
              <a:gd name="connsiteX7" fmla="*/ 2355850 w 5181891"/>
              <a:gd name="connsiteY7" fmla="*/ 307691 h 3577703"/>
              <a:gd name="connsiteX8" fmla="*/ 2719917 w 5181891"/>
              <a:gd name="connsiteY8" fmla="*/ 612491 h 3577703"/>
              <a:gd name="connsiteX9" fmla="*/ 2906184 w 5181891"/>
              <a:gd name="connsiteY9" fmla="*/ 1086624 h 3577703"/>
              <a:gd name="connsiteX10" fmla="*/ 3007784 w 5181891"/>
              <a:gd name="connsiteY10" fmla="*/ 1518424 h 3577703"/>
              <a:gd name="connsiteX11" fmla="*/ 3024717 w 5181891"/>
              <a:gd name="connsiteY11" fmla="*/ 2136491 h 3577703"/>
              <a:gd name="connsiteX12" fmla="*/ 3067050 w 5181891"/>
              <a:gd name="connsiteY12" fmla="*/ 2475157 h 3577703"/>
              <a:gd name="connsiteX13" fmla="*/ 3187700 w 5181891"/>
              <a:gd name="connsiteY13" fmla="*/ 2818057 h 3577703"/>
              <a:gd name="connsiteX14" fmla="*/ 3295650 w 5181891"/>
              <a:gd name="connsiteY14" fmla="*/ 3042424 h 3577703"/>
              <a:gd name="connsiteX15" fmla="*/ 3473450 w 5181891"/>
              <a:gd name="connsiteY15" fmla="*/ 3262557 h 3577703"/>
              <a:gd name="connsiteX16" fmla="*/ 3769784 w 5181891"/>
              <a:gd name="connsiteY16" fmla="*/ 3508091 h 3577703"/>
              <a:gd name="connsiteX17" fmla="*/ 4108450 w 5181891"/>
              <a:gd name="connsiteY17" fmla="*/ 3575824 h 3577703"/>
              <a:gd name="connsiteX18" fmla="*/ 4627034 w 5181891"/>
              <a:gd name="connsiteY18" fmla="*/ 3453057 h 3577703"/>
              <a:gd name="connsiteX19" fmla="*/ 4815417 w 5181891"/>
              <a:gd name="connsiteY19" fmla="*/ 3338757 h 3577703"/>
              <a:gd name="connsiteX20" fmla="*/ 4957234 w 5181891"/>
              <a:gd name="connsiteY20" fmla="*/ 3207524 h 3577703"/>
              <a:gd name="connsiteX21" fmla="*/ 5082117 w 5181891"/>
              <a:gd name="connsiteY21" fmla="*/ 3042424 h 3577703"/>
              <a:gd name="connsiteX22" fmla="*/ 5166784 w 5181891"/>
              <a:gd name="connsiteY22" fmla="*/ 2712224 h 3577703"/>
              <a:gd name="connsiteX23" fmla="*/ 5166784 w 5181891"/>
              <a:gd name="connsiteY23" fmla="*/ 2271957 h 3577703"/>
              <a:gd name="connsiteX0" fmla="*/ 2476500 w 5181891"/>
              <a:gd name="connsiteY0" fmla="*/ 2663541 h 3577703"/>
              <a:gd name="connsiteX1" fmla="*/ 0 w 5181891"/>
              <a:gd name="connsiteY1" fmla="*/ 2263491 h 3577703"/>
              <a:gd name="connsiteX2" fmla="*/ 0 w 5181891"/>
              <a:gd name="connsiteY2" fmla="*/ 206091 h 3577703"/>
              <a:gd name="connsiteX3" fmla="*/ 332317 w 5181891"/>
              <a:gd name="connsiteY3" fmla="*/ 104491 h 3577703"/>
              <a:gd name="connsiteX4" fmla="*/ 857250 w 5181891"/>
              <a:gd name="connsiteY4" fmla="*/ 2891 h 3577703"/>
              <a:gd name="connsiteX5" fmla="*/ 1407584 w 5181891"/>
              <a:gd name="connsiteY5" fmla="*/ 36757 h 3577703"/>
              <a:gd name="connsiteX6" fmla="*/ 1991784 w 5181891"/>
              <a:gd name="connsiteY6" fmla="*/ 129891 h 3577703"/>
              <a:gd name="connsiteX7" fmla="*/ 2355850 w 5181891"/>
              <a:gd name="connsiteY7" fmla="*/ 307691 h 3577703"/>
              <a:gd name="connsiteX8" fmla="*/ 2719917 w 5181891"/>
              <a:gd name="connsiteY8" fmla="*/ 612491 h 3577703"/>
              <a:gd name="connsiteX9" fmla="*/ 2906184 w 5181891"/>
              <a:gd name="connsiteY9" fmla="*/ 1086624 h 3577703"/>
              <a:gd name="connsiteX10" fmla="*/ 3007784 w 5181891"/>
              <a:gd name="connsiteY10" fmla="*/ 1518424 h 3577703"/>
              <a:gd name="connsiteX11" fmla="*/ 3024717 w 5181891"/>
              <a:gd name="connsiteY11" fmla="*/ 2136491 h 3577703"/>
              <a:gd name="connsiteX12" fmla="*/ 3067050 w 5181891"/>
              <a:gd name="connsiteY12" fmla="*/ 2475157 h 3577703"/>
              <a:gd name="connsiteX13" fmla="*/ 3187700 w 5181891"/>
              <a:gd name="connsiteY13" fmla="*/ 2818057 h 3577703"/>
              <a:gd name="connsiteX14" fmla="*/ 3295650 w 5181891"/>
              <a:gd name="connsiteY14" fmla="*/ 3042424 h 3577703"/>
              <a:gd name="connsiteX15" fmla="*/ 3473450 w 5181891"/>
              <a:gd name="connsiteY15" fmla="*/ 3262557 h 3577703"/>
              <a:gd name="connsiteX16" fmla="*/ 3769784 w 5181891"/>
              <a:gd name="connsiteY16" fmla="*/ 3508091 h 3577703"/>
              <a:gd name="connsiteX17" fmla="*/ 4108450 w 5181891"/>
              <a:gd name="connsiteY17" fmla="*/ 3575824 h 3577703"/>
              <a:gd name="connsiteX18" fmla="*/ 4627034 w 5181891"/>
              <a:gd name="connsiteY18" fmla="*/ 3453057 h 3577703"/>
              <a:gd name="connsiteX19" fmla="*/ 4815417 w 5181891"/>
              <a:gd name="connsiteY19" fmla="*/ 3338757 h 3577703"/>
              <a:gd name="connsiteX20" fmla="*/ 4957234 w 5181891"/>
              <a:gd name="connsiteY20" fmla="*/ 3207524 h 3577703"/>
              <a:gd name="connsiteX21" fmla="*/ 5082117 w 5181891"/>
              <a:gd name="connsiteY21" fmla="*/ 3042424 h 3577703"/>
              <a:gd name="connsiteX22" fmla="*/ 5166784 w 5181891"/>
              <a:gd name="connsiteY22" fmla="*/ 2712224 h 3577703"/>
              <a:gd name="connsiteX23" fmla="*/ 5166784 w 5181891"/>
              <a:gd name="connsiteY23" fmla="*/ 2271957 h 3577703"/>
              <a:gd name="connsiteX0" fmla="*/ 2482850 w 5188241"/>
              <a:gd name="connsiteY0" fmla="*/ 2663541 h 3616041"/>
              <a:gd name="connsiteX1" fmla="*/ 0 w 5188241"/>
              <a:gd name="connsiteY1" fmla="*/ 3616041 h 3616041"/>
              <a:gd name="connsiteX2" fmla="*/ 6350 w 5188241"/>
              <a:gd name="connsiteY2" fmla="*/ 206091 h 3616041"/>
              <a:gd name="connsiteX3" fmla="*/ 338667 w 5188241"/>
              <a:gd name="connsiteY3" fmla="*/ 104491 h 3616041"/>
              <a:gd name="connsiteX4" fmla="*/ 863600 w 5188241"/>
              <a:gd name="connsiteY4" fmla="*/ 2891 h 3616041"/>
              <a:gd name="connsiteX5" fmla="*/ 1413934 w 5188241"/>
              <a:gd name="connsiteY5" fmla="*/ 36757 h 3616041"/>
              <a:gd name="connsiteX6" fmla="*/ 1998134 w 5188241"/>
              <a:gd name="connsiteY6" fmla="*/ 129891 h 3616041"/>
              <a:gd name="connsiteX7" fmla="*/ 2362200 w 5188241"/>
              <a:gd name="connsiteY7" fmla="*/ 307691 h 3616041"/>
              <a:gd name="connsiteX8" fmla="*/ 2726267 w 5188241"/>
              <a:gd name="connsiteY8" fmla="*/ 612491 h 3616041"/>
              <a:gd name="connsiteX9" fmla="*/ 2912534 w 5188241"/>
              <a:gd name="connsiteY9" fmla="*/ 1086624 h 3616041"/>
              <a:gd name="connsiteX10" fmla="*/ 3014134 w 5188241"/>
              <a:gd name="connsiteY10" fmla="*/ 1518424 h 3616041"/>
              <a:gd name="connsiteX11" fmla="*/ 3031067 w 5188241"/>
              <a:gd name="connsiteY11" fmla="*/ 2136491 h 3616041"/>
              <a:gd name="connsiteX12" fmla="*/ 3073400 w 5188241"/>
              <a:gd name="connsiteY12" fmla="*/ 2475157 h 3616041"/>
              <a:gd name="connsiteX13" fmla="*/ 3194050 w 5188241"/>
              <a:gd name="connsiteY13" fmla="*/ 2818057 h 3616041"/>
              <a:gd name="connsiteX14" fmla="*/ 3302000 w 5188241"/>
              <a:gd name="connsiteY14" fmla="*/ 3042424 h 3616041"/>
              <a:gd name="connsiteX15" fmla="*/ 3479800 w 5188241"/>
              <a:gd name="connsiteY15" fmla="*/ 3262557 h 3616041"/>
              <a:gd name="connsiteX16" fmla="*/ 3776134 w 5188241"/>
              <a:gd name="connsiteY16" fmla="*/ 3508091 h 3616041"/>
              <a:gd name="connsiteX17" fmla="*/ 4114800 w 5188241"/>
              <a:gd name="connsiteY17" fmla="*/ 3575824 h 3616041"/>
              <a:gd name="connsiteX18" fmla="*/ 4633384 w 5188241"/>
              <a:gd name="connsiteY18" fmla="*/ 3453057 h 3616041"/>
              <a:gd name="connsiteX19" fmla="*/ 4821767 w 5188241"/>
              <a:gd name="connsiteY19" fmla="*/ 3338757 h 3616041"/>
              <a:gd name="connsiteX20" fmla="*/ 4963584 w 5188241"/>
              <a:gd name="connsiteY20" fmla="*/ 3207524 h 3616041"/>
              <a:gd name="connsiteX21" fmla="*/ 5088467 w 5188241"/>
              <a:gd name="connsiteY21" fmla="*/ 3042424 h 3616041"/>
              <a:gd name="connsiteX22" fmla="*/ 5173134 w 5188241"/>
              <a:gd name="connsiteY22" fmla="*/ 2712224 h 3616041"/>
              <a:gd name="connsiteX23" fmla="*/ 5173134 w 5188241"/>
              <a:gd name="connsiteY23" fmla="*/ 2271957 h 3616041"/>
              <a:gd name="connsiteX0" fmla="*/ 2951581 w 5390272"/>
              <a:gd name="connsiteY0" fmla="*/ 3616041 h 3868629"/>
              <a:gd name="connsiteX1" fmla="*/ 202031 w 5390272"/>
              <a:gd name="connsiteY1" fmla="*/ 3616041 h 3868629"/>
              <a:gd name="connsiteX2" fmla="*/ 208381 w 5390272"/>
              <a:gd name="connsiteY2" fmla="*/ 206091 h 3868629"/>
              <a:gd name="connsiteX3" fmla="*/ 540698 w 5390272"/>
              <a:gd name="connsiteY3" fmla="*/ 104491 h 3868629"/>
              <a:gd name="connsiteX4" fmla="*/ 1065631 w 5390272"/>
              <a:gd name="connsiteY4" fmla="*/ 2891 h 3868629"/>
              <a:gd name="connsiteX5" fmla="*/ 1615965 w 5390272"/>
              <a:gd name="connsiteY5" fmla="*/ 36757 h 3868629"/>
              <a:gd name="connsiteX6" fmla="*/ 2200165 w 5390272"/>
              <a:gd name="connsiteY6" fmla="*/ 129891 h 3868629"/>
              <a:gd name="connsiteX7" fmla="*/ 2564231 w 5390272"/>
              <a:gd name="connsiteY7" fmla="*/ 307691 h 3868629"/>
              <a:gd name="connsiteX8" fmla="*/ 2928298 w 5390272"/>
              <a:gd name="connsiteY8" fmla="*/ 612491 h 3868629"/>
              <a:gd name="connsiteX9" fmla="*/ 3114565 w 5390272"/>
              <a:gd name="connsiteY9" fmla="*/ 1086624 h 3868629"/>
              <a:gd name="connsiteX10" fmla="*/ 3216165 w 5390272"/>
              <a:gd name="connsiteY10" fmla="*/ 1518424 h 3868629"/>
              <a:gd name="connsiteX11" fmla="*/ 3233098 w 5390272"/>
              <a:gd name="connsiteY11" fmla="*/ 2136491 h 3868629"/>
              <a:gd name="connsiteX12" fmla="*/ 3275431 w 5390272"/>
              <a:gd name="connsiteY12" fmla="*/ 2475157 h 3868629"/>
              <a:gd name="connsiteX13" fmla="*/ 3396081 w 5390272"/>
              <a:gd name="connsiteY13" fmla="*/ 2818057 h 3868629"/>
              <a:gd name="connsiteX14" fmla="*/ 3504031 w 5390272"/>
              <a:gd name="connsiteY14" fmla="*/ 3042424 h 3868629"/>
              <a:gd name="connsiteX15" fmla="*/ 3681831 w 5390272"/>
              <a:gd name="connsiteY15" fmla="*/ 3262557 h 3868629"/>
              <a:gd name="connsiteX16" fmla="*/ 3978165 w 5390272"/>
              <a:gd name="connsiteY16" fmla="*/ 3508091 h 3868629"/>
              <a:gd name="connsiteX17" fmla="*/ 4316831 w 5390272"/>
              <a:gd name="connsiteY17" fmla="*/ 3575824 h 3868629"/>
              <a:gd name="connsiteX18" fmla="*/ 4835415 w 5390272"/>
              <a:gd name="connsiteY18" fmla="*/ 3453057 h 3868629"/>
              <a:gd name="connsiteX19" fmla="*/ 5023798 w 5390272"/>
              <a:gd name="connsiteY19" fmla="*/ 3338757 h 3868629"/>
              <a:gd name="connsiteX20" fmla="*/ 5165615 w 5390272"/>
              <a:gd name="connsiteY20" fmla="*/ 3207524 h 3868629"/>
              <a:gd name="connsiteX21" fmla="*/ 5290498 w 5390272"/>
              <a:gd name="connsiteY21" fmla="*/ 3042424 h 3868629"/>
              <a:gd name="connsiteX22" fmla="*/ 5375165 w 5390272"/>
              <a:gd name="connsiteY22" fmla="*/ 2712224 h 3868629"/>
              <a:gd name="connsiteX23" fmla="*/ 5375165 w 5390272"/>
              <a:gd name="connsiteY23" fmla="*/ 2271957 h 3868629"/>
              <a:gd name="connsiteX0" fmla="*/ 2951581 w 5390272"/>
              <a:gd name="connsiteY0" fmla="*/ 3616041 h 3616041"/>
              <a:gd name="connsiteX1" fmla="*/ 202031 w 5390272"/>
              <a:gd name="connsiteY1" fmla="*/ 3616041 h 3616041"/>
              <a:gd name="connsiteX2" fmla="*/ 208381 w 5390272"/>
              <a:gd name="connsiteY2" fmla="*/ 206091 h 3616041"/>
              <a:gd name="connsiteX3" fmla="*/ 540698 w 5390272"/>
              <a:gd name="connsiteY3" fmla="*/ 104491 h 3616041"/>
              <a:gd name="connsiteX4" fmla="*/ 1065631 w 5390272"/>
              <a:gd name="connsiteY4" fmla="*/ 2891 h 3616041"/>
              <a:gd name="connsiteX5" fmla="*/ 1615965 w 5390272"/>
              <a:gd name="connsiteY5" fmla="*/ 36757 h 3616041"/>
              <a:gd name="connsiteX6" fmla="*/ 2200165 w 5390272"/>
              <a:gd name="connsiteY6" fmla="*/ 129891 h 3616041"/>
              <a:gd name="connsiteX7" fmla="*/ 2564231 w 5390272"/>
              <a:gd name="connsiteY7" fmla="*/ 307691 h 3616041"/>
              <a:gd name="connsiteX8" fmla="*/ 2928298 w 5390272"/>
              <a:gd name="connsiteY8" fmla="*/ 612491 h 3616041"/>
              <a:gd name="connsiteX9" fmla="*/ 3114565 w 5390272"/>
              <a:gd name="connsiteY9" fmla="*/ 1086624 h 3616041"/>
              <a:gd name="connsiteX10" fmla="*/ 3216165 w 5390272"/>
              <a:gd name="connsiteY10" fmla="*/ 1518424 h 3616041"/>
              <a:gd name="connsiteX11" fmla="*/ 3233098 w 5390272"/>
              <a:gd name="connsiteY11" fmla="*/ 2136491 h 3616041"/>
              <a:gd name="connsiteX12" fmla="*/ 3275431 w 5390272"/>
              <a:gd name="connsiteY12" fmla="*/ 2475157 h 3616041"/>
              <a:gd name="connsiteX13" fmla="*/ 3396081 w 5390272"/>
              <a:gd name="connsiteY13" fmla="*/ 2818057 h 3616041"/>
              <a:gd name="connsiteX14" fmla="*/ 3504031 w 5390272"/>
              <a:gd name="connsiteY14" fmla="*/ 3042424 h 3616041"/>
              <a:gd name="connsiteX15" fmla="*/ 3681831 w 5390272"/>
              <a:gd name="connsiteY15" fmla="*/ 3262557 h 3616041"/>
              <a:gd name="connsiteX16" fmla="*/ 3978165 w 5390272"/>
              <a:gd name="connsiteY16" fmla="*/ 3508091 h 3616041"/>
              <a:gd name="connsiteX17" fmla="*/ 4316831 w 5390272"/>
              <a:gd name="connsiteY17" fmla="*/ 3575824 h 3616041"/>
              <a:gd name="connsiteX18" fmla="*/ 4835415 w 5390272"/>
              <a:gd name="connsiteY18" fmla="*/ 3453057 h 3616041"/>
              <a:gd name="connsiteX19" fmla="*/ 5023798 w 5390272"/>
              <a:gd name="connsiteY19" fmla="*/ 3338757 h 3616041"/>
              <a:gd name="connsiteX20" fmla="*/ 5165615 w 5390272"/>
              <a:gd name="connsiteY20" fmla="*/ 3207524 h 3616041"/>
              <a:gd name="connsiteX21" fmla="*/ 5290498 w 5390272"/>
              <a:gd name="connsiteY21" fmla="*/ 3042424 h 3616041"/>
              <a:gd name="connsiteX22" fmla="*/ 5375165 w 5390272"/>
              <a:gd name="connsiteY22" fmla="*/ 2712224 h 3616041"/>
              <a:gd name="connsiteX23" fmla="*/ 5375165 w 5390272"/>
              <a:gd name="connsiteY23" fmla="*/ 2271957 h 3616041"/>
              <a:gd name="connsiteX0" fmla="*/ 2749550 w 5188241"/>
              <a:gd name="connsiteY0" fmla="*/ 3616041 h 3616041"/>
              <a:gd name="connsiteX1" fmla="*/ 0 w 5188241"/>
              <a:gd name="connsiteY1" fmla="*/ 3616041 h 3616041"/>
              <a:gd name="connsiteX2" fmla="*/ 6350 w 5188241"/>
              <a:gd name="connsiteY2" fmla="*/ 206091 h 3616041"/>
              <a:gd name="connsiteX3" fmla="*/ 338667 w 5188241"/>
              <a:gd name="connsiteY3" fmla="*/ 104491 h 3616041"/>
              <a:gd name="connsiteX4" fmla="*/ 863600 w 5188241"/>
              <a:gd name="connsiteY4" fmla="*/ 2891 h 3616041"/>
              <a:gd name="connsiteX5" fmla="*/ 1413934 w 5188241"/>
              <a:gd name="connsiteY5" fmla="*/ 36757 h 3616041"/>
              <a:gd name="connsiteX6" fmla="*/ 1998134 w 5188241"/>
              <a:gd name="connsiteY6" fmla="*/ 129891 h 3616041"/>
              <a:gd name="connsiteX7" fmla="*/ 2362200 w 5188241"/>
              <a:gd name="connsiteY7" fmla="*/ 307691 h 3616041"/>
              <a:gd name="connsiteX8" fmla="*/ 2726267 w 5188241"/>
              <a:gd name="connsiteY8" fmla="*/ 612491 h 3616041"/>
              <a:gd name="connsiteX9" fmla="*/ 2912534 w 5188241"/>
              <a:gd name="connsiteY9" fmla="*/ 1086624 h 3616041"/>
              <a:gd name="connsiteX10" fmla="*/ 3014134 w 5188241"/>
              <a:gd name="connsiteY10" fmla="*/ 1518424 h 3616041"/>
              <a:gd name="connsiteX11" fmla="*/ 3031067 w 5188241"/>
              <a:gd name="connsiteY11" fmla="*/ 2136491 h 3616041"/>
              <a:gd name="connsiteX12" fmla="*/ 3073400 w 5188241"/>
              <a:gd name="connsiteY12" fmla="*/ 2475157 h 3616041"/>
              <a:gd name="connsiteX13" fmla="*/ 3194050 w 5188241"/>
              <a:gd name="connsiteY13" fmla="*/ 2818057 h 3616041"/>
              <a:gd name="connsiteX14" fmla="*/ 3302000 w 5188241"/>
              <a:gd name="connsiteY14" fmla="*/ 3042424 h 3616041"/>
              <a:gd name="connsiteX15" fmla="*/ 3479800 w 5188241"/>
              <a:gd name="connsiteY15" fmla="*/ 3262557 h 3616041"/>
              <a:gd name="connsiteX16" fmla="*/ 3776134 w 5188241"/>
              <a:gd name="connsiteY16" fmla="*/ 3508091 h 3616041"/>
              <a:gd name="connsiteX17" fmla="*/ 4114800 w 5188241"/>
              <a:gd name="connsiteY17" fmla="*/ 3575824 h 3616041"/>
              <a:gd name="connsiteX18" fmla="*/ 4633384 w 5188241"/>
              <a:gd name="connsiteY18" fmla="*/ 3453057 h 3616041"/>
              <a:gd name="connsiteX19" fmla="*/ 4821767 w 5188241"/>
              <a:gd name="connsiteY19" fmla="*/ 3338757 h 3616041"/>
              <a:gd name="connsiteX20" fmla="*/ 4963584 w 5188241"/>
              <a:gd name="connsiteY20" fmla="*/ 3207524 h 3616041"/>
              <a:gd name="connsiteX21" fmla="*/ 5088467 w 5188241"/>
              <a:gd name="connsiteY21" fmla="*/ 3042424 h 3616041"/>
              <a:gd name="connsiteX22" fmla="*/ 5173134 w 5188241"/>
              <a:gd name="connsiteY22" fmla="*/ 2712224 h 3616041"/>
              <a:gd name="connsiteX23" fmla="*/ 5173134 w 5188241"/>
              <a:gd name="connsiteY23" fmla="*/ 2271957 h 3616041"/>
              <a:gd name="connsiteX0" fmla="*/ 4329293 w 5485284"/>
              <a:gd name="connsiteY0" fmla="*/ 3628741 h 3871946"/>
              <a:gd name="connsiteX1" fmla="*/ 297043 w 5485284"/>
              <a:gd name="connsiteY1" fmla="*/ 3616041 h 3871946"/>
              <a:gd name="connsiteX2" fmla="*/ 303393 w 5485284"/>
              <a:gd name="connsiteY2" fmla="*/ 206091 h 3871946"/>
              <a:gd name="connsiteX3" fmla="*/ 635710 w 5485284"/>
              <a:gd name="connsiteY3" fmla="*/ 104491 h 3871946"/>
              <a:gd name="connsiteX4" fmla="*/ 1160643 w 5485284"/>
              <a:gd name="connsiteY4" fmla="*/ 2891 h 3871946"/>
              <a:gd name="connsiteX5" fmla="*/ 1710977 w 5485284"/>
              <a:gd name="connsiteY5" fmla="*/ 36757 h 3871946"/>
              <a:gd name="connsiteX6" fmla="*/ 2295177 w 5485284"/>
              <a:gd name="connsiteY6" fmla="*/ 129891 h 3871946"/>
              <a:gd name="connsiteX7" fmla="*/ 2659243 w 5485284"/>
              <a:gd name="connsiteY7" fmla="*/ 307691 h 3871946"/>
              <a:gd name="connsiteX8" fmla="*/ 3023310 w 5485284"/>
              <a:gd name="connsiteY8" fmla="*/ 612491 h 3871946"/>
              <a:gd name="connsiteX9" fmla="*/ 3209577 w 5485284"/>
              <a:gd name="connsiteY9" fmla="*/ 1086624 h 3871946"/>
              <a:gd name="connsiteX10" fmla="*/ 3311177 w 5485284"/>
              <a:gd name="connsiteY10" fmla="*/ 1518424 h 3871946"/>
              <a:gd name="connsiteX11" fmla="*/ 3328110 w 5485284"/>
              <a:gd name="connsiteY11" fmla="*/ 2136491 h 3871946"/>
              <a:gd name="connsiteX12" fmla="*/ 3370443 w 5485284"/>
              <a:gd name="connsiteY12" fmla="*/ 2475157 h 3871946"/>
              <a:gd name="connsiteX13" fmla="*/ 3491093 w 5485284"/>
              <a:gd name="connsiteY13" fmla="*/ 2818057 h 3871946"/>
              <a:gd name="connsiteX14" fmla="*/ 3599043 w 5485284"/>
              <a:gd name="connsiteY14" fmla="*/ 3042424 h 3871946"/>
              <a:gd name="connsiteX15" fmla="*/ 3776843 w 5485284"/>
              <a:gd name="connsiteY15" fmla="*/ 3262557 h 3871946"/>
              <a:gd name="connsiteX16" fmla="*/ 4073177 w 5485284"/>
              <a:gd name="connsiteY16" fmla="*/ 3508091 h 3871946"/>
              <a:gd name="connsiteX17" fmla="*/ 4411843 w 5485284"/>
              <a:gd name="connsiteY17" fmla="*/ 3575824 h 3871946"/>
              <a:gd name="connsiteX18" fmla="*/ 4930427 w 5485284"/>
              <a:gd name="connsiteY18" fmla="*/ 3453057 h 3871946"/>
              <a:gd name="connsiteX19" fmla="*/ 5118810 w 5485284"/>
              <a:gd name="connsiteY19" fmla="*/ 3338757 h 3871946"/>
              <a:gd name="connsiteX20" fmla="*/ 5260627 w 5485284"/>
              <a:gd name="connsiteY20" fmla="*/ 3207524 h 3871946"/>
              <a:gd name="connsiteX21" fmla="*/ 5385510 w 5485284"/>
              <a:gd name="connsiteY21" fmla="*/ 3042424 h 3871946"/>
              <a:gd name="connsiteX22" fmla="*/ 5470177 w 5485284"/>
              <a:gd name="connsiteY22" fmla="*/ 2712224 h 3871946"/>
              <a:gd name="connsiteX23" fmla="*/ 5470177 w 5485284"/>
              <a:gd name="connsiteY23" fmla="*/ 2271957 h 3871946"/>
              <a:gd name="connsiteX0" fmla="*/ 4032250 w 5188241"/>
              <a:gd name="connsiteY0" fmla="*/ 3628741 h 3871946"/>
              <a:gd name="connsiteX1" fmla="*/ 0 w 5188241"/>
              <a:gd name="connsiteY1" fmla="*/ 3616041 h 3871946"/>
              <a:gd name="connsiteX2" fmla="*/ 6350 w 5188241"/>
              <a:gd name="connsiteY2" fmla="*/ 206091 h 3871946"/>
              <a:gd name="connsiteX3" fmla="*/ 338667 w 5188241"/>
              <a:gd name="connsiteY3" fmla="*/ 104491 h 3871946"/>
              <a:gd name="connsiteX4" fmla="*/ 863600 w 5188241"/>
              <a:gd name="connsiteY4" fmla="*/ 2891 h 3871946"/>
              <a:gd name="connsiteX5" fmla="*/ 1413934 w 5188241"/>
              <a:gd name="connsiteY5" fmla="*/ 36757 h 3871946"/>
              <a:gd name="connsiteX6" fmla="*/ 1998134 w 5188241"/>
              <a:gd name="connsiteY6" fmla="*/ 129891 h 3871946"/>
              <a:gd name="connsiteX7" fmla="*/ 2362200 w 5188241"/>
              <a:gd name="connsiteY7" fmla="*/ 307691 h 3871946"/>
              <a:gd name="connsiteX8" fmla="*/ 2726267 w 5188241"/>
              <a:gd name="connsiteY8" fmla="*/ 612491 h 3871946"/>
              <a:gd name="connsiteX9" fmla="*/ 2912534 w 5188241"/>
              <a:gd name="connsiteY9" fmla="*/ 1086624 h 3871946"/>
              <a:gd name="connsiteX10" fmla="*/ 3014134 w 5188241"/>
              <a:gd name="connsiteY10" fmla="*/ 1518424 h 3871946"/>
              <a:gd name="connsiteX11" fmla="*/ 3031067 w 5188241"/>
              <a:gd name="connsiteY11" fmla="*/ 2136491 h 3871946"/>
              <a:gd name="connsiteX12" fmla="*/ 3073400 w 5188241"/>
              <a:gd name="connsiteY12" fmla="*/ 2475157 h 3871946"/>
              <a:gd name="connsiteX13" fmla="*/ 3194050 w 5188241"/>
              <a:gd name="connsiteY13" fmla="*/ 2818057 h 3871946"/>
              <a:gd name="connsiteX14" fmla="*/ 3302000 w 5188241"/>
              <a:gd name="connsiteY14" fmla="*/ 3042424 h 3871946"/>
              <a:gd name="connsiteX15" fmla="*/ 3479800 w 5188241"/>
              <a:gd name="connsiteY15" fmla="*/ 3262557 h 3871946"/>
              <a:gd name="connsiteX16" fmla="*/ 3776134 w 5188241"/>
              <a:gd name="connsiteY16" fmla="*/ 3508091 h 3871946"/>
              <a:gd name="connsiteX17" fmla="*/ 4114800 w 5188241"/>
              <a:gd name="connsiteY17" fmla="*/ 3575824 h 3871946"/>
              <a:gd name="connsiteX18" fmla="*/ 4633384 w 5188241"/>
              <a:gd name="connsiteY18" fmla="*/ 3453057 h 3871946"/>
              <a:gd name="connsiteX19" fmla="*/ 4821767 w 5188241"/>
              <a:gd name="connsiteY19" fmla="*/ 3338757 h 3871946"/>
              <a:gd name="connsiteX20" fmla="*/ 4963584 w 5188241"/>
              <a:gd name="connsiteY20" fmla="*/ 3207524 h 3871946"/>
              <a:gd name="connsiteX21" fmla="*/ 5088467 w 5188241"/>
              <a:gd name="connsiteY21" fmla="*/ 3042424 h 3871946"/>
              <a:gd name="connsiteX22" fmla="*/ 5173134 w 5188241"/>
              <a:gd name="connsiteY22" fmla="*/ 2712224 h 3871946"/>
              <a:gd name="connsiteX23" fmla="*/ 5173134 w 5188241"/>
              <a:gd name="connsiteY23" fmla="*/ 2271957 h 3871946"/>
              <a:gd name="connsiteX0" fmla="*/ 4032250 w 5188241"/>
              <a:gd name="connsiteY0" fmla="*/ 3628741 h 3628741"/>
              <a:gd name="connsiteX1" fmla="*/ 0 w 5188241"/>
              <a:gd name="connsiteY1" fmla="*/ 3616041 h 3628741"/>
              <a:gd name="connsiteX2" fmla="*/ 6350 w 5188241"/>
              <a:gd name="connsiteY2" fmla="*/ 206091 h 3628741"/>
              <a:gd name="connsiteX3" fmla="*/ 338667 w 5188241"/>
              <a:gd name="connsiteY3" fmla="*/ 104491 h 3628741"/>
              <a:gd name="connsiteX4" fmla="*/ 863600 w 5188241"/>
              <a:gd name="connsiteY4" fmla="*/ 2891 h 3628741"/>
              <a:gd name="connsiteX5" fmla="*/ 1413934 w 5188241"/>
              <a:gd name="connsiteY5" fmla="*/ 36757 h 3628741"/>
              <a:gd name="connsiteX6" fmla="*/ 1998134 w 5188241"/>
              <a:gd name="connsiteY6" fmla="*/ 129891 h 3628741"/>
              <a:gd name="connsiteX7" fmla="*/ 2362200 w 5188241"/>
              <a:gd name="connsiteY7" fmla="*/ 307691 h 3628741"/>
              <a:gd name="connsiteX8" fmla="*/ 2726267 w 5188241"/>
              <a:gd name="connsiteY8" fmla="*/ 612491 h 3628741"/>
              <a:gd name="connsiteX9" fmla="*/ 2912534 w 5188241"/>
              <a:gd name="connsiteY9" fmla="*/ 1086624 h 3628741"/>
              <a:gd name="connsiteX10" fmla="*/ 3014134 w 5188241"/>
              <a:gd name="connsiteY10" fmla="*/ 1518424 h 3628741"/>
              <a:gd name="connsiteX11" fmla="*/ 3031067 w 5188241"/>
              <a:gd name="connsiteY11" fmla="*/ 2136491 h 3628741"/>
              <a:gd name="connsiteX12" fmla="*/ 3073400 w 5188241"/>
              <a:gd name="connsiteY12" fmla="*/ 2475157 h 3628741"/>
              <a:gd name="connsiteX13" fmla="*/ 3194050 w 5188241"/>
              <a:gd name="connsiteY13" fmla="*/ 2818057 h 3628741"/>
              <a:gd name="connsiteX14" fmla="*/ 3302000 w 5188241"/>
              <a:gd name="connsiteY14" fmla="*/ 3042424 h 3628741"/>
              <a:gd name="connsiteX15" fmla="*/ 3479800 w 5188241"/>
              <a:gd name="connsiteY15" fmla="*/ 3262557 h 3628741"/>
              <a:gd name="connsiteX16" fmla="*/ 3776134 w 5188241"/>
              <a:gd name="connsiteY16" fmla="*/ 3508091 h 3628741"/>
              <a:gd name="connsiteX17" fmla="*/ 4114800 w 5188241"/>
              <a:gd name="connsiteY17" fmla="*/ 3575824 h 3628741"/>
              <a:gd name="connsiteX18" fmla="*/ 4633384 w 5188241"/>
              <a:gd name="connsiteY18" fmla="*/ 3453057 h 3628741"/>
              <a:gd name="connsiteX19" fmla="*/ 4821767 w 5188241"/>
              <a:gd name="connsiteY19" fmla="*/ 3338757 h 3628741"/>
              <a:gd name="connsiteX20" fmla="*/ 4963584 w 5188241"/>
              <a:gd name="connsiteY20" fmla="*/ 3207524 h 3628741"/>
              <a:gd name="connsiteX21" fmla="*/ 5088467 w 5188241"/>
              <a:gd name="connsiteY21" fmla="*/ 3042424 h 3628741"/>
              <a:gd name="connsiteX22" fmla="*/ 5173134 w 5188241"/>
              <a:gd name="connsiteY22" fmla="*/ 2712224 h 3628741"/>
              <a:gd name="connsiteX23" fmla="*/ 5173134 w 5188241"/>
              <a:gd name="connsiteY23" fmla="*/ 2271957 h 3628741"/>
              <a:gd name="connsiteX0" fmla="*/ 5700187 w 5700187"/>
              <a:gd name="connsiteY0" fmla="*/ 3628741 h 3871946"/>
              <a:gd name="connsiteX1" fmla="*/ 391587 w 5700187"/>
              <a:gd name="connsiteY1" fmla="*/ 3616041 h 3871946"/>
              <a:gd name="connsiteX2" fmla="*/ 397937 w 5700187"/>
              <a:gd name="connsiteY2" fmla="*/ 206091 h 3871946"/>
              <a:gd name="connsiteX3" fmla="*/ 730254 w 5700187"/>
              <a:gd name="connsiteY3" fmla="*/ 104491 h 3871946"/>
              <a:gd name="connsiteX4" fmla="*/ 1255187 w 5700187"/>
              <a:gd name="connsiteY4" fmla="*/ 2891 h 3871946"/>
              <a:gd name="connsiteX5" fmla="*/ 1805521 w 5700187"/>
              <a:gd name="connsiteY5" fmla="*/ 36757 h 3871946"/>
              <a:gd name="connsiteX6" fmla="*/ 2389721 w 5700187"/>
              <a:gd name="connsiteY6" fmla="*/ 129891 h 3871946"/>
              <a:gd name="connsiteX7" fmla="*/ 2753787 w 5700187"/>
              <a:gd name="connsiteY7" fmla="*/ 307691 h 3871946"/>
              <a:gd name="connsiteX8" fmla="*/ 3117854 w 5700187"/>
              <a:gd name="connsiteY8" fmla="*/ 612491 h 3871946"/>
              <a:gd name="connsiteX9" fmla="*/ 3304121 w 5700187"/>
              <a:gd name="connsiteY9" fmla="*/ 1086624 h 3871946"/>
              <a:gd name="connsiteX10" fmla="*/ 3405721 w 5700187"/>
              <a:gd name="connsiteY10" fmla="*/ 1518424 h 3871946"/>
              <a:gd name="connsiteX11" fmla="*/ 3422654 w 5700187"/>
              <a:gd name="connsiteY11" fmla="*/ 2136491 h 3871946"/>
              <a:gd name="connsiteX12" fmla="*/ 3464987 w 5700187"/>
              <a:gd name="connsiteY12" fmla="*/ 2475157 h 3871946"/>
              <a:gd name="connsiteX13" fmla="*/ 3585637 w 5700187"/>
              <a:gd name="connsiteY13" fmla="*/ 2818057 h 3871946"/>
              <a:gd name="connsiteX14" fmla="*/ 3693587 w 5700187"/>
              <a:gd name="connsiteY14" fmla="*/ 3042424 h 3871946"/>
              <a:gd name="connsiteX15" fmla="*/ 3871387 w 5700187"/>
              <a:gd name="connsiteY15" fmla="*/ 3262557 h 3871946"/>
              <a:gd name="connsiteX16" fmla="*/ 4167721 w 5700187"/>
              <a:gd name="connsiteY16" fmla="*/ 3508091 h 3871946"/>
              <a:gd name="connsiteX17" fmla="*/ 4506387 w 5700187"/>
              <a:gd name="connsiteY17" fmla="*/ 3575824 h 3871946"/>
              <a:gd name="connsiteX18" fmla="*/ 5024971 w 5700187"/>
              <a:gd name="connsiteY18" fmla="*/ 3453057 h 3871946"/>
              <a:gd name="connsiteX19" fmla="*/ 5213354 w 5700187"/>
              <a:gd name="connsiteY19" fmla="*/ 3338757 h 3871946"/>
              <a:gd name="connsiteX20" fmla="*/ 5355171 w 5700187"/>
              <a:gd name="connsiteY20" fmla="*/ 3207524 h 3871946"/>
              <a:gd name="connsiteX21" fmla="*/ 5480054 w 5700187"/>
              <a:gd name="connsiteY21" fmla="*/ 3042424 h 3871946"/>
              <a:gd name="connsiteX22" fmla="*/ 5564721 w 5700187"/>
              <a:gd name="connsiteY22" fmla="*/ 2712224 h 3871946"/>
              <a:gd name="connsiteX23" fmla="*/ 5564721 w 5700187"/>
              <a:gd name="connsiteY23" fmla="*/ 2271957 h 3871946"/>
              <a:gd name="connsiteX0" fmla="*/ 5308600 w 5308600"/>
              <a:gd name="connsiteY0" fmla="*/ 3628741 h 3871946"/>
              <a:gd name="connsiteX1" fmla="*/ 0 w 5308600"/>
              <a:gd name="connsiteY1" fmla="*/ 3616041 h 3871946"/>
              <a:gd name="connsiteX2" fmla="*/ 6350 w 5308600"/>
              <a:gd name="connsiteY2" fmla="*/ 206091 h 3871946"/>
              <a:gd name="connsiteX3" fmla="*/ 338667 w 5308600"/>
              <a:gd name="connsiteY3" fmla="*/ 104491 h 3871946"/>
              <a:gd name="connsiteX4" fmla="*/ 863600 w 5308600"/>
              <a:gd name="connsiteY4" fmla="*/ 2891 h 3871946"/>
              <a:gd name="connsiteX5" fmla="*/ 1413934 w 5308600"/>
              <a:gd name="connsiteY5" fmla="*/ 36757 h 3871946"/>
              <a:gd name="connsiteX6" fmla="*/ 1998134 w 5308600"/>
              <a:gd name="connsiteY6" fmla="*/ 129891 h 3871946"/>
              <a:gd name="connsiteX7" fmla="*/ 2362200 w 5308600"/>
              <a:gd name="connsiteY7" fmla="*/ 307691 h 3871946"/>
              <a:gd name="connsiteX8" fmla="*/ 2726267 w 5308600"/>
              <a:gd name="connsiteY8" fmla="*/ 612491 h 3871946"/>
              <a:gd name="connsiteX9" fmla="*/ 2912534 w 5308600"/>
              <a:gd name="connsiteY9" fmla="*/ 1086624 h 3871946"/>
              <a:gd name="connsiteX10" fmla="*/ 3014134 w 5308600"/>
              <a:gd name="connsiteY10" fmla="*/ 1518424 h 3871946"/>
              <a:gd name="connsiteX11" fmla="*/ 3031067 w 5308600"/>
              <a:gd name="connsiteY11" fmla="*/ 2136491 h 3871946"/>
              <a:gd name="connsiteX12" fmla="*/ 3073400 w 5308600"/>
              <a:gd name="connsiteY12" fmla="*/ 2475157 h 3871946"/>
              <a:gd name="connsiteX13" fmla="*/ 3194050 w 5308600"/>
              <a:gd name="connsiteY13" fmla="*/ 2818057 h 3871946"/>
              <a:gd name="connsiteX14" fmla="*/ 3302000 w 5308600"/>
              <a:gd name="connsiteY14" fmla="*/ 3042424 h 3871946"/>
              <a:gd name="connsiteX15" fmla="*/ 3479800 w 5308600"/>
              <a:gd name="connsiteY15" fmla="*/ 3262557 h 3871946"/>
              <a:gd name="connsiteX16" fmla="*/ 3776134 w 5308600"/>
              <a:gd name="connsiteY16" fmla="*/ 3508091 h 3871946"/>
              <a:gd name="connsiteX17" fmla="*/ 4114800 w 5308600"/>
              <a:gd name="connsiteY17" fmla="*/ 3575824 h 3871946"/>
              <a:gd name="connsiteX18" fmla="*/ 4633384 w 5308600"/>
              <a:gd name="connsiteY18" fmla="*/ 3453057 h 3871946"/>
              <a:gd name="connsiteX19" fmla="*/ 4821767 w 5308600"/>
              <a:gd name="connsiteY19" fmla="*/ 3338757 h 3871946"/>
              <a:gd name="connsiteX20" fmla="*/ 4963584 w 5308600"/>
              <a:gd name="connsiteY20" fmla="*/ 3207524 h 3871946"/>
              <a:gd name="connsiteX21" fmla="*/ 5088467 w 5308600"/>
              <a:gd name="connsiteY21" fmla="*/ 3042424 h 3871946"/>
              <a:gd name="connsiteX22" fmla="*/ 5173134 w 5308600"/>
              <a:gd name="connsiteY22" fmla="*/ 2712224 h 3871946"/>
              <a:gd name="connsiteX23" fmla="*/ 5173134 w 5308600"/>
              <a:gd name="connsiteY23" fmla="*/ 2271957 h 3871946"/>
              <a:gd name="connsiteX0" fmla="*/ 5308600 w 5308600"/>
              <a:gd name="connsiteY0" fmla="*/ 3628741 h 3971767"/>
              <a:gd name="connsiteX1" fmla="*/ 1329266 w 5308600"/>
              <a:gd name="connsiteY1" fmla="*/ 3867922 h 3971767"/>
              <a:gd name="connsiteX2" fmla="*/ 0 w 5308600"/>
              <a:gd name="connsiteY2" fmla="*/ 3616041 h 3971767"/>
              <a:gd name="connsiteX3" fmla="*/ 6350 w 5308600"/>
              <a:gd name="connsiteY3" fmla="*/ 206091 h 3971767"/>
              <a:gd name="connsiteX4" fmla="*/ 338667 w 5308600"/>
              <a:gd name="connsiteY4" fmla="*/ 104491 h 3971767"/>
              <a:gd name="connsiteX5" fmla="*/ 863600 w 5308600"/>
              <a:gd name="connsiteY5" fmla="*/ 2891 h 3971767"/>
              <a:gd name="connsiteX6" fmla="*/ 1413934 w 5308600"/>
              <a:gd name="connsiteY6" fmla="*/ 36757 h 3971767"/>
              <a:gd name="connsiteX7" fmla="*/ 1998134 w 5308600"/>
              <a:gd name="connsiteY7" fmla="*/ 129891 h 3971767"/>
              <a:gd name="connsiteX8" fmla="*/ 2362200 w 5308600"/>
              <a:gd name="connsiteY8" fmla="*/ 307691 h 3971767"/>
              <a:gd name="connsiteX9" fmla="*/ 2726267 w 5308600"/>
              <a:gd name="connsiteY9" fmla="*/ 612491 h 3971767"/>
              <a:gd name="connsiteX10" fmla="*/ 2912534 w 5308600"/>
              <a:gd name="connsiteY10" fmla="*/ 1086624 h 3971767"/>
              <a:gd name="connsiteX11" fmla="*/ 3014134 w 5308600"/>
              <a:gd name="connsiteY11" fmla="*/ 1518424 h 3971767"/>
              <a:gd name="connsiteX12" fmla="*/ 3031067 w 5308600"/>
              <a:gd name="connsiteY12" fmla="*/ 2136491 h 3971767"/>
              <a:gd name="connsiteX13" fmla="*/ 3073400 w 5308600"/>
              <a:gd name="connsiteY13" fmla="*/ 2475157 h 3971767"/>
              <a:gd name="connsiteX14" fmla="*/ 3194050 w 5308600"/>
              <a:gd name="connsiteY14" fmla="*/ 2818057 h 3971767"/>
              <a:gd name="connsiteX15" fmla="*/ 3302000 w 5308600"/>
              <a:gd name="connsiteY15" fmla="*/ 3042424 h 3971767"/>
              <a:gd name="connsiteX16" fmla="*/ 3479800 w 5308600"/>
              <a:gd name="connsiteY16" fmla="*/ 3262557 h 3971767"/>
              <a:gd name="connsiteX17" fmla="*/ 3776134 w 5308600"/>
              <a:gd name="connsiteY17" fmla="*/ 3508091 h 3971767"/>
              <a:gd name="connsiteX18" fmla="*/ 4114800 w 5308600"/>
              <a:gd name="connsiteY18" fmla="*/ 3575824 h 3971767"/>
              <a:gd name="connsiteX19" fmla="*/ 4633384 w 5308600"/>
              <a:gd name="connsiteY19" fmla="*/ 3453057 h 3971767"/>
              <a:gd name="connsiteX20" fmla="*/ 4821767 w 5308600"/>
              <a:gd name="connsiteY20" fmla="*/ 3338757 h 3971767"/>
              <a:gd name="connsiteX21" fmla="*/ 4963584 w 5308600"/>
              <a:gd name="connsiteY21" fmla="*/ 3207524 h 3971767"/>
              <a:gd name="connsiteX22" fmla="*/ 5088467 w 5308600"/>
              <a:gd name="connsiteY22" fmla="*/ 3042424 h 3971767"/>
              <a:gd name="connsiteX23" fmla="*/ 5173134 w 5308600"/>
              <a:gd name="connsiteY23" fmla="*/ 2712224 h 3971767"/>
              <a:gd name="connsiteX24" fmla="*/ 5173134 w 5308600"/>
              <a:gd name="connsiteY24" fmla="*/ 2271957 h 3971767"/>
              <a:gd name="connsiteX0" fmla="*/ 5308600 w 5308600"/>
              <a:gd name="connsiteY0" fmla="*/ 3628741 h 3867938"/>
              <a:gd name="connsiteX1" fmla="*/ 1329266 w 5308600"/>
              <a:gd name="connsiteY1" fmla="*/ 3867922 h 3867938"/>
              <a:gd name="connsiteX2" fmla="*/ 0 w 5308600"/>
              <a:gd name="connsiteY2" fmla="*/ 3616041 h 3867938"/>
              <a:gd name="connsiteX3" fmla="*/ 6350 w 5308600"/>
              <a:gd name="connsiteY3" fmla="*/ 206091 h 3867938"/>
              <a:gd name="connsiteX4" fmla="*/ 338667 w 5308600"/>
              <a:gd name="connsiteY4" fmla="*/ 104491 h 3867938"/>
              <a:gd name="connsiteX5" fmla="*/ 863600 w 5308600"/>
              <a:gd name="connsiteY5" fmla="*/ 2891 h 3867938"/>
              <a:gd name="connsiteX6" fmla="*/ 1413934 w 5308600"/>
              <a:gd name="connsiteY6" fmla="*/ 36757 h 3867938"/>
              <a:gd name="connsiteX7" fmla="*/ 1998134 w 5308600"/>
              <a:gd name="connsiteY7" fmla="*/ 129891 h 3867938"/>
              <a:gd name="connsiteX8" fmla="*/ 2362200 w 5308600"/>
              <a:gd name="connsiteY8" fmla="*/ 307691 h 3867938"/>
              <a:gd name="connsiteX9" fmla="*/ 2726267 w 5308600"/>
              <a:gd name="connsiteY9" fmla="*/ 612491 h 3867938"/>
              <a:gd name="connsiteX10" fmla="*/ 2912534 w 5308600"/>
              <a:gd name="connsiteY10" fmla="*/ 1086624 h 3867938"/>
              <a:gd name="connsiteX11" fmla="*/ 3014134 w 5308600"/>
              <a:gd name="connsiteY11" fmla="*/ 1518424 h 3867938"/>
              <a:gd name="connsiteX12" fmla="*/ 3031067 w 5308600"/>
              <a:gd name="connsiteY12" fmla="*/ 2136491 h 3867938"/>
              <a:gd name="connsiteX13" fmla="*/ 3073400 w 5308600"/>
              <a:gd name="connsiteY13" fmla="*/ 2475157 h 3867938"/>
              <a:gd name="connsiteX14" fmla="*/ 3194050 w 5308600"/>
              <a:gd name="connsiteY14" fmla="*/ 2818057 h 3867938"/>
              <a:gd name="connsiteX15" fmla="*/ 3302000 w 5308600"/>
              <a:gd name="connsiteY15" fmla="*/ 3042424 h 3867938"/>
              <a:gd name="connsiteX16" fmla="*/ 3479800 w 5308600"/>
              <a:gd name="connsiteY16" fmla="*/ 3262557 h 3867938"/>
              <a:gd name="connsiteX17" fmla="*/ 3776134 w 5308600"/>
              <a:gd name="connsiteY17" fmla="*/ 3508091 h 3867938"/>
              <a:gd name="connsiteX18" fmla="*/ 4114800 w 5308600"/>
              <a:gd name="connsiteY18" fmla="*/ 3575824 h 3867938"/>
              <a:gd name="connsiteX19" fmla="*/ 4633384 w 5308600"/>
              <a:gd name="connsiteY19" fmla="*/ 3453057 h 3867938"/>
              <a:gd name="connsiteX20" fmla="*/ 4821767 w 5308600"/>
              <a:gd name="connsiteY20" fmla="*/ 3338757 h 3867938"/>
              <a:gd name="connsiteX21" fmla="*/ 4963584 w 5308600"/>
              <a:gd name="connsiteY21" fmla="*/ 3207524 h 3867938"/>
              <a:gd name="connsiteX22" fmla="*/ 5088467 w 5308600"/>
              <a:gd name="connsiteY22" fmla="*/ 3042424 h 3867938"/>
              <a:gd name="connsiteX23" fmla="*/ 5173134 w 5308600"/>
              <a:gd name="connsiteY23" fmla="*/ 2712224 h 3867938"/>
              <a:gd name="connsiteX24" fmla="*/ 5173134 w 5308600"/>
              <a:gd name="connsiteY24" fmla="*/ 2271957 h 3867938"/>
              <a:gd name="connsiteX0" fmla="*/ 5459990 w 5459990"/>
              <a:gd name="connsiteY0" fmla="*/ 3628741 h 3871389"/>
              <a:gd name="connsiteX1" fmla="*/ 2217256 w 5459990"/>
              <a:gd name="connsiteY1" fmla="*/ 3626622 h 3871389"/>
              <a:gd name="connsiteX2" fmla="*/ 151390 w 5459990"/>
              <a:gd name="connsiteY2" fmla="*/ 3616041 h 3871389"/>
              <a:gd name="connsiteX3" fmla="*/ 157740 w 5459990"/>
              <a:gd name="connsiteY3" fmla="*/ 206091 h 3871389"/>
              <a:gd name="connsiteX4" fmla="*/ 490057 w 5459990"/>
              <a:gd name="connsiteY4" fmla="*/ 104491 h 3871389"/>
              <a:gd name="connsiteX5" fmla="*/ 1014990 w 5459990"/>
              <a:gd name="connsiteY5" fmla="*/ 2891 h 3871389"/>
              <a:gd name="connsiteX6" fmla="*/ 1565324 w 5459990"/>
              <a:gd name="connsiteY6" fmla="*/ 36757 h 3871389"/>
              <a:gd name="connsiteX7" fmla="*/ 2149524 w 5459990"/>
              <a:gd name="connsiteY7" fmla="*/ 129891 h 3871389"/>
              <a:gd name="connsiteX8" fmla="*/ 2513590 w 5459990"/>
              <a:gd name="connsiteY8" fmla="*/ 307691 h 3871389"/>
              <a:gd name="connsiteX9" fmla="*/ 2877657 w 5459990"/>
              <a:gd name="connsiteY9" fmla="*/ 612491 h 3871389"/>
              <a:gd name="connsiteX10" fmla="*/ 3063924 w 5459990"/>
              <a:gd name="connsiteY10" fmla="*/ 1086624 h 3871389"/>
              <a:gd name="connsiteX11" fmla="*/ 3165524 w 5459990"/>
              <a:gd name="connsiteY11" fmla="*/ 1518424 h 3871389"/>
              <a:gd name="connsiteX12" fmla="*/ 3182457 w 5459990"/>
              <a:gd name="connsiteY12" fmla="*/ 2136491 h 3871389"/>
              <a:gd name="connsiteX13" fmla="*/ 3224790 w 5459990"/>
              <a:gd name="connsiteY13" fmla="*/ 2475157 h 3871389"/>
              <a:gd name="connsiteX14" fmla="*/ 3345440 w 5459990"/>
              <a:gd name="connsiteY14" fmla="*/ 2818057 h 3871389"/>
              <a:gd name="connsiteX15" fmla="*/ 3453390 w 5459990"/>
              <a:gd name="connsiteY15" fmla="*/ 3042424 h 3871389"/>
              <a:gd name="connsiteX16" fmla="*/ 3631190 w 5459990"/>
              <a:gd name="connsiteY16" fmla="*/ 3262557 h 3871389"/>
              <a:gd name="connsiteX17" fmla="*/ 3927524 w 5459990"/>
              <a:gd name="connsiteY17" fmla="*/ 3508091 h 3871389"/>
              <a:gd name="connsiteX18" fmla="*/ 4266190 w 5459990"/>
              <a:gd name="connsiteY18" fmla="*/ 3575824 h 3871389"/>
              <a:gd name="connsiteX19" fmla="*/ 4784774 w 5459990"/>
              <a:gd name="connsiteY19" fmla="*/ 3453057 h 3871389"/>
              <a:gd name="connsiteX20" fmla="*/ 4973157 w 5459990"/>
              <a:gd name="connsiteY20" fmla="*/ 3338757 h 3871389"/>
              <a:gd name="connsiteX21" fmla="*/ 5114974 w 5459990"/>
              <a:gd name="connsiteY21" fmla="*/ 3207524 h 3871389"/>
              <a:gd name="connsiteX22" fmla="*/ 5239857 w 5459990"/>
              <a:gd name="connsiteY22" fmla="*/ 3042424 h 3871389"/>
              <a:gd name="connsiteX23" fmla="*/ 5324524 w 5459990"/>
              <a:gd name="connsiteY23" fmla="*/ 2712224 h 3871389"/>
              <a:gd name="connsiteX24" fmla="*/ 5324524 w 5459990"/>
              <a:gd name="connsiteY24" fmla="*/ 2271957 h 3871389"/>
              <a:gd name="connsiteX0" fmla="*/ 5459990 w 5459990"/>
              <a:gd name="connsiteY0" fmla="*/ 3628741 h 3646379"/>
              <a:gd name="connsiteX1" fmla="*/ 2217256 w 5459990"/>
              <a:gd name="connsiteY1" fmla="*/ 3626622 h 3646379"/>
              <a:gd name="connsiteX2" fmla="*/ 151390 w 5459990"/>
              <a:gd name="connsiteY2" fmla="*/ 3616041 h 3646379"/>
              <a:gd name="connsiteX3" fmla="*/ 157740 w 5459990"/>
              <a:gd name="connsiteY3" fmla="*/ 206091 h 3646379"/>
              <a:gd name="connsiteX4" fmla="*/ 490057 w 5459990"/>
              <a:gd name="connsiteY4" fmla="*/ 104491 h 3646379"/>
              <a:gd name="connsiteX5" fmla="*/ 1014990 w 5459990"/>
              <a:gd name="connsiteY5" fmla="*/ 2891 h 3646379"/>
              <a:gd name="connsiteX6" fmla="*/ 1565324 w 5459990"/>
              <a:gd name="connsiteY6" fmla="*/ 36757 h 3646379"/>
              <a:gd name="connsiteX7" fmla="*/ 2149524 w 5459990"/>
              <a:gd name="connsiteY7" fmla="*/ 129891 h 3646379"/>
              <a:gd name="connsiteX8" fmla="*/ 2513590 w 5459990"/>
              <a:gd name="connsiteY8" fmla="*/ 307691 h 3646379"/>
              <a:gd name="connsiteX9" fmla="*/ 2877657 w 5459990"/>
              <a:gd name="connsiteY9" fmla="*/ 612491 h 3646379"/>
              <a:gd name="connsiteX10" fmla="*/ 3063924 w 5459990"/>
              <a:gd name="connsiteY10" fmla="*/ 1086624 h 3646379"/>
              <a:gd name="connsiteX11" fmla="*/ 3165524 w 5459990"/>
              <a:gd name="connsiteY11" fmla="*/ 1518424 h 3646379"/>
              <a:gd name="connsiteX12" fmla="*/ 3182457 w 5459990"/>
              <a:gd name="connsiteY12" fmla="*/ 2136491 h 3646379"/>
              <a:gd name="connsiteX13" fmla="*/ 3224790 w 5459990"/>
              <a:gd name="connsiteY13" fmla="*/ 2475157 h 3646379"/>
              <a:gd name="connsiteX14" fmla="*/ 3345440 w 5459990"/>
              <a:gd name="connsiteY14" fmla="*/ 2818057 h 3646379"/>
              <a:gd name="connsiteX15" fmla="*/ 3453390 w 5459990"/>
              <a:gd name="connsiteY15" fmla="*/ 3042424 h 3646379"/>
              <a:gd name="connsiteX16" fmla="*/ 3631190 w 5459990"/>
              <a:gd name="connsiteY16" fmla="*/ 3262557 h 3646379"/>
              <a:gd name="connsiteX17" fmla="*/ 3927524 w 5459990"/>
              <a:gd name="connsiteY17" fmla="*/ 3508091 h 3646379"/>
              <a:gd name="connsiteX18" fmla="*/ 4266190 w 5459990"/>
              <a:gd name="connsiteY18" fmla="*/ 3575824 h 3646379"/>
              <a:gd name="connsiteX19" fmla="*/ 4784774 w 5459990"/>
              <a:gd name="connsiteY19" fmla="*/ 3453057 h 3646379"/>
              <a:gd name="connsiteX20" fmla="*/ 4973157 w 5459990"/>
              <a:gd name="connsiteY20" fmla="*/ 3338757 h 3646379"/>
              <a:gd name="connsiteX21" fmla="*/ 5114974 w 5459990"/>
              <a:gd name="connsiteY21" fmla="*/ 3207524 h 3646379"/>
              <a:gd name="connsiteX22" fmla="*/ 5239857 w 5459990"/>
              <a:gd name="connsiteY22" fmla="*/ 3042424 h 3646379"/>
              <a:gd name="connsiteX23" fmla="*/ 5324524 w 5459990"/>
              <a:gd name="connsiteY23" fmla="*/ 2712224 h 3646379"/>
              <a:gd name="connsiteX24" fmla="*/ 5324524 w 5459990"/>
              <a:gd name="connsiteY24" fmla="*/ 2271957 h 3646379"/>
              <a:gd name="connsiteX0" fmla="*/ 5308600 w 5308600"/>
              <a:gd name="connsiteY0" fmla="*/ 3628741 h 3646379"/>
              <a:gd name="connsiteX1" fmla="*/ 2065866 w 5308600"/>
              <a:gd name="connsiteY1" fmla="*/ 3626622 h 3646379"/>
              <a:gd name="connsiteX2" fmla="*/ 0 w 5308600"/>
              <a:gd name="connsiteY2" fmla="*/ 3616041 h 3646379"/>
              <a:gd name="connsiteX3" fmla="*/ 6350 w 5308600"/>
              <a:gd name="connsiteY3" fmla="*/ 206091 h 3646379"/>
              <a:gd name="connsiteX4" fmla="*/ 338667 w 5308600"/>
              <a:gd name="connsiteY4" fmla="*/ 104491 h 3646379"/>
              <a:gd name="connsiteX5" fmla="*/ 863600 w 5308600"/>
              <a:gd name="connsiteY5" fmla="*/ 2891 h 3646379"/>
              <a:gd name="connsiteX6" fmla="*/ 1413934 w 5308600"/>
              <a:gd name="connsiteY6" fmla="*/ 36757 h 3646379"/>
              <a:gd name="connsiteX7" fmla="*/ 1998134 w 5308600"/>
              <a:gd name="connsiteY7" fmla="*/ 129891 h 3646379"/>
              <a:gd name="connsiteX8" fmla="*/ 2362200 w 5308600"/>
              <a:gd name="connsiteY8" fmla="*/ 307691 h 3646379"/>
              <a:gd name="connsiteX9" fmla="*/ 2726267 w 5308600"/>
              <a:gd name="connsiteY9" fmla="*/ 612491 h 3646379"/>
              <a:gd name="connsiteX10" fmla="*/ 2912534 w 5308600"/>
              <a:gd name="connsiteY10" fmla="*/ 1086624 h 3646379"/>
              <a:gd name="connsiteX11" fmla="*/ 3014134 w 5308600"/>
              <a:gd name="connsiteY11" fmla="*/ 1518424 h 3646379"/>
              <a:gd name="connsiteX12" fmla="*/ 3031067 w 5308600"/>
              <a:gd name="connsiteY12" fmla="*/ 2136491 h 3646379"/>
              <a:gd name="connsiteX13" fmla="*/ 3073400 w 5308600"/>
              <a:gd name="connsiteY13" fmla="*/ 2475157 h 3646379"/>
              <a:gd name="connsiteX14" fmla="*/ 3194050 w 5308600"/>
              <a:gd name="connsiteY14" fmla="*/ 2818057 h 3646379"/>
              <a:gd name="connsiteX15" fmla="*/ 3302000 w 5308600"/>
              <a:gd name="connsiteY15" fmla="*/ 3042424 h 3646379"/>
              <a:gd name="connsiteX16" fmla="*/ 3479800 w 5308600"/>
              <a:gd name="connsiteY16" fmla="*/ 3262557 h 3646379"/>
              <a:gd name="connsiteX17" fmla="*/ 3776134 w 5308600"/>
              <a:gd name="connsiteY17" fmla="*/ 3508091 h 3646379"/>
              <a:gd name="connsiteX18" fmla="*/ 4114800 w 5308600"/>
              <a:gd name="connsiteY18" fmla="*/ 3575824 h 3646379"/>
              <a:gd name="connsiteX19" fmla="*/ 4633384 w 5308600"/>
              <a:gd name="connsiteY19" fmla="*/ 3453057 h 3646379"/>
              <a:gd name="connsiteX20" fmla="*/ 4821767 w 5308600"/>
              <a:gd name="connsiteY20" fmla="*/ 3338757 h 3646379"/>
              <a:gd name="connsiteX21" fmla="*/ 4963584 w 5308600"/>
              <a:gd name="connsiteY21" fmla="*/ 3207524 h 3646379"/>
              <a:gd name="connsiteX22" fmla="*/ 5088467 w 5308600"/>
              <a:gd name="connsiteY22" fmla="*/ 3042424 h 3646379"/>
              <a:gd name="connsiteX23" fmla="*/ 5173134 w 5308600"/>
              <a:gd name="connsiteY23" fmla="*/ 2712224 h 3646379"/>
              <a:gd name="connsiteX24" fmla="*/ 5173134 w 5308600"/>
              <a:gd name="connsiteY24" fmla="*/ 2271957 h 3646379"/>
              <a:gd name="connsiteX0" fmla="*/ 5308600 w 5308600"/>
              <a:gd name="connsiteY0" fmla="*/ 3628741 h 3628741"/>
              <a:gd name="connsiteX1" fmla="*/ 2065866 w 5308600"/>
              <a:gd name="connsiteY1" fmla="*/ 3626622 h 3628741"/>
              <a:gd name="connsiteX2" fmla="*/ 0 w 5308600"/>
              <a:gd name="connsiteY2" fmla="*/ 3616041 h 3628741"/>
              <a:gd name="connsiteX3" fmla="*/ 6350 w 5308600"/>
              <a:gd name="connsiteY3" fmla="*/ 206091 h 3628741"/>
              <a:gd name="connsiteX4" fmla="*/ 338667 w 5308600"/>
              <a:gd name="connsiteY4" fmla="*/ 104491 h 3628741"/>
              <a:gd name="connsiteX5" fmla="*/ 863600 w 5308600"/>
              <a:gd name="connsiteY5" fmla="*/ 2891 h 3628741"/>
              <a:gd name="connsiteX6" fmla="*/ 1413934 w 5308600"/>
              <a:gd name="connsiteY6" fmla="*/ 36757 h 3628741"/>
              <a:gd name="connsiteX7" fmla="*/ 1998134 w 5308600"/>
              <a:gd name="connsiteY7" fmla="*/ 129891 h 3628741"/>
              <a:gd name="connsiteX8" fmla="*/ 2362200 w 5308600"/>
              <a:gd name="connsiteY8" fmla="*/ 307691 h 3628741"/>
              <a:gd name="connsiteX9" fmla="*/ 2726267 w 5308600"/>
              <a:gd name="connsiteY9" fmla="*/ 612491 h 3628741"/>
              <a:gd name="connsiteX10" fmla="*/ 2912534 w 5308600"/>
              <a:gd name="connsiteY10" fmla="*/ 1086624 h 3628741"/>
              <a:gd name="connsiteX11" fmla="*/ 3014134 w 5308600"/>
              <a:gd name="connsiteY11" fmla="*/ 1518424 h 3628741"/>
              <a:gd name="connsiteX12" fmla="*/ 3031067 w 5308600"/>
              <a:gd name="connsiteY12" fmla="*/ 2136491 h 3628741"/>
              <a:gd name="connsiteX13" fmla="*/ 3073400 w 5308600"/>
              <a:gd name="connsiteY13" fmla="*/ 2475157 h 3628741"/>
              <a:gd name="connsiteX14" fmla="*/ 3194050 w 5308600"/>
              <a:gd name="connsiteY14" fmla="*/ 2818057 h 3628741"/>
              <a:gd name="connsiteX15" fmla="*/ 3302000 w 5308600"/>
              <a:gd name="connsiteY15" fmla="*/ 3042424 h 3628741"/>
              <a:gd name="connsiteX16" fmla="*/ 3479800 w 5308600"/>
              <a:gd name="connsiteY16" fmla="*/ 3262557 h 3628741"/>
              <a:gd name="connsiteX17" fmla="*/ 3776134 w 5308600"/>
              <a:gd name="connsiteY17" fmla="*/ 3508091 h 3628741"/>
              <a:gd name="connsiteX18" fmla="*/ 4114800 w 5308600"/>
              <a:gd name="connsiteY18" fmla="*/ 3575824 h 3628741"/>
              <a:gd name="connsiteX19" fmla="*/ 4633384 w 5308600"/>
              <a:gd name="connsiteY19" fmla="*/ 3453057 h 3628741"/>
              <a:gd name="connsiteX20" fmla="*/ 4821767 w 5308600"/>
              <a:gd name="connsiteY20" fmla="*/ 3338757 h 3628741"/>
              <a:gd name="connsiteX21" fmla="*/ 4963584 w 5308600"/>
              <a:gd name="connsiteY21" fmla="*/ 3207524 h 3628741"/>
              <a:gd name="connsiteX22" fmla="*/ 5088467 w 5308600"/>
              <a:gd name="connsiteY22" fmla="*/ 3042424 h 3628741"/>
              <a:gd name="connsiteX23" fmla="*/ 5173134 w 5308600"/>
              <a:gd name="connsiteY23" fmla="*/ 2712224 h 3628741"/>
              <a:gd name="connsiteX24" fmla="*/ 5173134 w 5308600"/>
              <a:gd name="connsiteY24" fmla="*/ 2271957 h 3628741"/>
              <a:gd name="connsiteX0" fmla="*/ 5308600 w 5308600"/>
              <a:gd name="connsiteY0" fmla="*/ 3628741 h 3628741"/>
              <a:gd name="connsiteX1" fmla="*/ 5291666 w 5308600"/>
              <a:gd name="connsiteY1" fmla="*/ 3613922 h 3628741"/>
              <a:gd name="connsiteX2" fmla="*/ 2065866 w 5308600"/>
              <a:gd name="connsiteY2" fmla="*/ 3626622 h 3628741"/>
              <a:gd name="connsiteX3" fmla="*/ 0 w 5308600"/>
              <a:gd name="connsiteY3" fmla="*/ 3616041 h 3628741"/>
              <a:gd name="connsiteX4" fmla="*/ 6350 w 5308600"/>
              <a:gd name="connsiteY4" fmla="*/ 206091 h 3628741"/>
              <a:gd name="connsiteX5" fmla="*/ 338667 w 5308600"/>
              <a:gd name="connsiteY5" fmla="*/ 104491 h 3628741"/>
              <a:gd name="connsiteX6" fmla="*/ 863600 w 5308600"/>
              <a:gd name="connsiteY6" fmla="*/ 2891 h 3628741"/>
              <a:gd name="connsiteX7" fmla="*/ 1413934 w 5308600"/>
              <a:gd name="connsiteY7" fmla="*/ 36757 h 3628741"/>
              <a:gd name="connsiteX8" fmla="*/ 1998134 w 5308600"/>
              <a:gd name="connsiteY8" fmla="*/ 129891 h 3628741"/>
              <a:gd name="connsiteX9" fmla="*/ 2362200 w 5308600"/>
              <a:gd name="connsiteY9" fmla="*/ 307691 h 3628741"/>
              <a:gd name="connsiteX10" fmla="*/ 2726267 w 5308600"/>
              <a:gd name="connsiteY10" fmla="*/ 612491 h 3628741"/>
              <a:gd name="connsiteX11" fmla="*/ 2912534 w 5308600"/>
              <a:gd name="connsiteY11" fmla="*/ 1086624 h 3628741"/>
              <a:gd name="connsiteX12" fmla="*/ 3014134 w 5308600"/>
              <a:gd name="connsiteY12" fmla="*/ 1518424 h 3628741"/>
              <a:gd name="connsiteX13" fmla="*/ 3031067 w 5308600"/>
              <a:gd name="connsiteY13" fmla="*/ 2136491 h 3628741"/>
              <a:gd name="connsiteX14" fmla="*/ 3073400 w 5308600"/>
              <a:gd name="connsiteY14" fmla="*/ 2475157 h 3628741"/>
              <a:gd name="connsiteX15" fmla="*/ 3194050 w 5308600"/>
              <a:gd name="connsiteY15" fmla="*/ 2818057 h 3628741"/>
              <a:gd name="connsiteX16" fmla="*/ 3302000 w 5308600"/>
              <a:gd name="connsiteY16" fmla="*/ 3042424 h 3628741"/>
              <a:gd name="connsiteX17" fmla="*/ 3479800 w 5308600"/>
              <a:gd name="connsiteY17" fmla="*/ 3262557 h 3628741"/>
              <a:gd name="connsiteX18" fmla="*/ 3776134 w 5308600"/>
              <a:gd name="connsiteY18" fmla="*/ 3508091 h 3628741"/>
              <a:gd name="connsiteX19" fmla="*/ 4114800 w 5308600"/>
              <a:gd name="connsiteY19" fmla="*/ 3575824 h 3628741"/>
              <a:gd name="connsiteX20" fmla="*/ 4633384 w 5308600"/>
              <a:gd name="connsiteY20" fmla="*/ 3453057 h 3628741"/>
              <a:gd name="connsiteX21" fmla="*/ 4821767 w 5308600"/>
              <a:gd name="connsiteY21" fmla="*/ 3338757 h 3628741"/>
              <a:gd name="connsiteX22" fmla="*/ 4963584 w 5308600"/>
              <a:gd name="connsiteY22" fmla="*/ 3207524 h 3628741"/>
              <a:gd name="connsiteX23" fmla="*/ 5088467 w 5308600"/>
              <a:gd name="connsiteY23" fmla="*/ 3042424 h 3628741"/>
              <a:gd name="connsiteX24" fmla="*/ 5173134 w 5308600"/>
              <a:gd name="connsiteY24" fmla="*/ 2712224 h 3628741"/>
              <a:gd name="connsiteX25" fmla="*/ 5173134 w 5308600"/>
              <a:gd name="connsiteY25" fmla="*/ 2271957 h 3628741"/>
              <a:gd name="connsiteX0" fmla="*/ 5308600 w 5308600"/>
              <a:gd name="connsiteY0" fmla="*/ 3628741 h 3628741"/>
              <a:gd name="connsiteX1" fmla="*/ 5291666 w 5308600"/>
              <a:gd name="connsiteY1" fmla="*/ 3340872 h 3628741"/>
              <a:gd name="connsiteX2" fmla="*/ 2065866 w 5308600"/>
              <a:gd name="connsiteY2" fmla="*/ 3626622 h 3628741"/>
              <a:gd name="connsiteX3" fmla="*/ 0 w 5308600"/>
              <a:gd name="connsiteY3" fmla="*/ 3616041 h 3628741"/>
              <a:gd name="connsiteX4" fmla="*/ 6350 w 5308600"/>
              <a:gd name="connsiteY4" fmla="*/ 206091 h 3628741"/>
              <a:gd name="connsiteX5" fmla="*/ 338667 w 5308600"/>
              <a:gd name="connsiteY5" fmla="*/ 104491 h 3628741"/>
              <a:gd name="connsiteX6" fmla="*/ 863600 w 5308600"/>
              <a:gd name="connsiteY6" fmla="*/ 2891 h 3628741"/>
              <a:gd name="connsiteX7" fmla="*/ 1413934 w 5308600"/>
              <a:gd name="connsiteY7" fmla="*/ 36757 h 3628741"/>
              <a:gd name="connsiteX8" fmla="*/ 1998134 w 5308600"/>
              <a:gd name="connsiteY8" fmla="*/ 129891 h 3628741"/>
              <a:gd name="connsiteX9" fmla="*/ 2362200 w 5308600"/>
              <a:gd name="connsiteY9" fmla="*/ 307691 h 3628741"/>
              <a:gd name="connsiteX10" fmla="*/ 2726267 w 5308600"/>
              <a:gd name="connsiteY10" fmla="*/ 612491 h 3628741"/>
              <a:gd name="connsiteX11" fmla="*/ 2912534 w 5308600"/>
              <a:gd name="connsiteY11" fmla="*/ 1086624 h 3628741"/>
              <a:gd name="connsiteX12" fmla="*/ 3014134 w 5308600"/>
              <a:gd name="connsiteY12" fmla="*/ 1518424 h 3628741"/>
              <a:gd name="connsiteX13" fmla="*/ 3031067 w 5308600"/>
              <a:gd name="connsiteY13" fmla="*/ 2136491 h 3628741"/>
              <a:gd name="connsiteX14" fmla="*/ 3073400 w 5308600"/>
              <a:gd name="connsiteY14" fmla="*/ 2475157 h 3628741"/>
              <a:gd name="connsiteX15" fmla="*/ 3194050 w 5308600"/>
              <a:gd name="connsiteY15" fmla="*/ 2818057 h 3628741"/>
              <a:gd name="connsiteX16" fmla="*/ 3302000 w 5308600"/>
              <a:gd name="connsiteY16" fmla="*/ 3042424 h 3628741"/>
              <a:gd name="connsiteX17" fmla="*/ 3479800 w 5308600"/>
              <a:gd name="connsiteY17" fmla="*/ 3262557 h 3628741"/>
              <a:gd name="connsiteX18" fmla="*/ 3776134 w 5308600"/>
              <a:gd name="connsiteY18" fmla="*/ 3508091 h 3628741"/>
              <a:gd name="connsiteX19" fmla="*/ 4114800 w 5308600"/>
              <a:gd name="connsiteY19" fmla="*/ 3575824 h 3628741"/>
              <a:gd name="connsiteX20" fmla="*/ 4633384 w 5308600"/>
              <a:gd name="connsiteY20" fmla="*/ 3453057 h 3628741"/>
              <a:gd name="connsiteX21" fmla="*/ 4821767 w 5308600"/>
              <a:gd name="connsiteY21" fmla="*/ 3338757 h 3628741"/>
              <a:gd name="connsiteX22" fmla="*/ 4963584 w 5308600"/>
              <a:gd name="connsiteY22" fmla="*/ 3207524 h 3628741"/>
              <a:gd name="connsiteX23" fmla="*/ 5088467 w 5308600"/>
              <a:gd name="connsiteY23" fmla="*/ 3042424 h 3628741"/>
              <a:gd name="connsiteX24" fmla="*/ 5173134 w 5308600"/>
              <a:gd name="connsiteY24" fmla="*/ 2712224 h 3628741"/>
              <a:gd name="connsiteX25" fmla="*/ 5173134 w 5308600"/>
              <a:gd name="connsiteY25" fmla="*/ 2271957 h 3628741"/>
              <a:gd name="connsiteX0" fmla="*/ 5314950 w 5314950"/>
              <a:gd name="connsiteY0" fmla="*/ 2809591 h 3626622"/>
              <a:gd name="connsiteX1" fmla="*/ 5291666 w 5314950"/>
              <a:gd name="connsiteY1" fmla="*/ 3340872 h 3626622"/>
              <a:gd name="connsiteX2" fmla="*/ 2065866 w 5314950"/>
              <a:gd name="connsiteY2" fmla="*/ 3626622 h 3626622"/>
              <a:gd name="connsiteX3" fmla="*/ 0 w 5314950"/>
              <a:gd name="connsiteY3" fmla="*/ 3616041 h 3626622"/>
              <a:gd name="connsiteX4" fmla="*/ 6350 w 5314950"/>
              <a:gd name="connsiteY4" fmla="*/ 206091 h 3626622"/>
              <a:gd name="connsiteX5" fmla="*/ 338667 w 5314950"/>
              <a:gd name="connsiteY5" fmla="*/ 104491 h 3626622"/>
              <a:gd name="connsiteX6" fmla="*/ 863600 w 5314950"/>
              <a:gd name="connsiteY6" fmla="*/ 2891 h 3626622"/>
              <a:gd name="connsiteX7" fmla="*/ 1413934 w 5314950"/>
              <a:gd name="connsiteY7" fmla="*/ 36757 h 3626622"/>
              <a:gd name="connsiteX8" fmla="*/ 1998134 w 5314950"/>
              <a:gd name="connsiteY8" fmla="*/ 129891 h 3626622"/>
              <a:gd name="connsiteX9" fmla="*/ 2362200 w 5314950"/>
              <a:gd name="connsiteY9" fmla="*/ 307691 h 3626622"/>
              <a:gd name="connsiteX10" fmla="*/ 2726267 w 5314950"/>
              <a:gd name="connsiteY10" fmla="*/ 612491 h 3626622"/>
              <a:gd name="connsiteX11" fmla="*/ 2912534 w 5314950"/>
              <a:gd name="connsiteY11" fmla="*/ 1086624 h 3626622"/>
              <a:gd name="connsiteX12" fmla="*/ 3014134 w 5314950"/>
              <a:gd name="connsiteY12" fmla="*/ 1518424 h 3626622"/>
              <a:gd name="connsiteX13" fmla="*/ 3031067 w 5314950"/>
              <a:gd name="connsiteY13" fmla="*/ 2136491 h 3626622"/>
              <a:gd name="connsiteX14" fmla="*/ 3073400 w 5314950"/>
              <a:gd name="connsiteY14" fmla="*/ 2475157 h 3626622"/>
              <a:gd name="connsiteX15" fmla="*/ 3194050 w 5314950"/>
              <a:gd name="connsiteY15" fmla="*/ 2818057 h 3626622"/>
              <a:gd name="connsiteX16" fmla="*/ 3302000 w 5314950"/>
              <a:gd name="connsiteY16" fmla="*/ 3042424 h 3626622"/>
              <a:gd name="connsiteX17" fmla="*/ 3479800 w 5314950"/>
              <a:gd name="connsiteY17" fmla="*/ 3262557 h 3626622"/>
              <a:gd name="connsiteX18" fmla="*/ 3776134 w 5314950"/>
              <a:gd name="connsiteY18" fmla="*/ 3508091 h 3626622"/>
              <a:gd name="connsiteX19" fmla="*/ 4114800 w 5314950"/>
              <a:gd name="connsiteY19" fmla="*/ 3575824 h 3626622"/>
              <a:gd name="connsiteX20" fmla="*/ 4633384 w 5314950"/>
              <a:gd name="connsiteY20" fmla="*/ 3453057 h 3626622"/>
              <a:gd name="connsiteX21" fmla="*/ 4821767 w 5314950"/>
              <a:gd name="connsiteY21" fmla="*/ 3338757 h 3626622"/>
              <a:gd name="connsiteX22" fmla="*/ 4963584 w 5314950"/>
              <a:gd name="connsiteY22" fmla="*/ 3207524 h 3626622"/>
              <a:gd name="connsiteX23" fmla="*/ 5088467 w 5314950"/>
              <a:gd name="connsiteY23" fmla="*/ 3042424 h 3626622"/>
              <a:gd name="connsiteX24" fmla="*/ 5173134 w 5314950"/>
              <a:gd name="connsiteY24" fmla="*/ 2712224 h 3626622"/>
              <a:gd name="connsiteX25" fmla="*/ 5173134 w 5314950"/>
              <a:gd name="connsiteY25" fmla="*/ 2271957 h 3626622"/>
              <a:gd name="connsiteX0" fmla="*/ 5314950 w 5317066"/>
              <a:gd name="connsiteY0" fmla="*/ 2809591 h 3626622"/>
              <a:gd name="connsiteX1" fmla="*/ 5317066 w 5317066"/>
              <a:gd name="connsiteY1" fmla="*/ 3626622 h 3626622"/>
              <a:gd name="connsiteX2" fmla="*/ 2065866 w 5317066"/>
              <a:gd name="connsiteY2" fmla="*/ 3626622 h 3626622"/>
              <a:gd name="connsiteX3" fmla="*/ 0 w 5317066"/>
              <a:gd name="connsiteY3" fmla="*/ 3616041 h 3626622"/>
              <a:gd name="connsiteX4" fmla="*/ 6350 w 5317066"/>
              <a:gd name="connsiteY4" fmla="*/ 206091 h 3626622"/>
              <a:gd name="connsiteX5" fmla="*/ 338667 w 5317066"/>
              <a:gd name="connsiteY5" fmla="*/ 104491 h 3626622"/>
              <a:gd name="connsiteX6" fmla="*/ 863600 w 5317066"/>
              <a:gd name="connsiteY6" fmla="*/ 2891 h 3626622"/>
              <a:gd name="connsiteX7" fmla="*/ 1413934 w 5317066"/>
              <a:gd name="connsiteY7" fmla="*/ 36757 h 3626622"/>
              <a:gd name="connsiteX8" fmla="*/ 1998134 w 5317066"/>
              <a:gd name="connsiteY8" fmla="*/ 129891 h 3626622"/>
              <a:gd name="connsiteX9" fmla="*/ 2362200 w 5317066"/>
              <a:gd name="connsiteY9" fmla="*/ 307691 h 3626622"/>
              <a:gd name="connsiteX10" fmla="*/ 2726267 w 5317066"/>
              <a:gd name="connsiteY10" fmla="*/ 612491 h 3626622"/>
              <a:gd name="connsiteX11" fmla="*/ 2912534 w 5317066"/>
              <a:gd name="connsiteY11" fmla="*/ 1086624 h 3626622"/>
              <a:gd name="connsiteX12" fmla="*/ 3014134 w 5317066"/>
              <a:gd name="connsiteY12" fmla="*/ 1518424 h 3626622"/>
              <a:gd name="connsiteX13" fmla="*/ 3031067 w 5317066"/>
              <a:gd name="connsiteY13" fmla="*/ 2136491 h 3626622"/>
              <a:gd name="connsiteX14" fmla="*/ 3073400 w 5317066"/>
              <a:gd name="connsiteY14" fmla="*/ 2475157 h 3626622"/>
              <a:gd name="connsiteX15" fmla="*/ 3194050 w 5317066"/>
              <a:gd name="connsiteY15" fmla="*/ 2818057 h 3626622"/>
              <a:gd name="connsiteX16" fmla="*/ 3302000 w 5317066"/>
              <a:gd name="connsiteY16" fmla="*/ 3042424 h 3626622"/>
              <a:gd name="connsiteX17" fmla="*/ 3479800 w 5317066"/>
              <a:gd name="connsiteY17" fmla="*/ 3262557 h 3626622"/>
              <a:gd name="connsiteX18" fmla="*/ 3776134 w 5317066"/>
              <a:gd name="connsiteY18" fmla="*/ 3508091 h 3626622"/>
              <a:gd name="connsiteX19" fmla="*/ 4114800 w 5317066"/>
              <a:gd name="connsiteY19" fmla="*/ 3575824 h 3626622"/>
              <a:gd name="connsiteX20" fmla="*/ 4633384 w 5317066"/>
              <a:gd name="connsiteY20" fmla="*/ 3453057 h 3626622"/>
              <a:gd name="connsiteX21" fmla="*/ 4821767 w 5317066"/>
              <a:gd name="connsiteY21" fmla="*/ 3338757 h 3626622"/>
              <a:gd name="connsiteX22" fmla="*/ 4963584 w 5317066"/>
              <a:gd name="connsiteY22" fmla="*/ 3207524 h 3626622"/>
              <a:gd name="connsiteX23" fmla="*/ 5088467 w 5317066"/>
              <a:gd name="connsiteY23" fmla="*/ 3042424 h 3626622"/>
              <a:gd name="connsiteX24" fmla="*/ 5173134 w 5317066"/>
              <a:gd name="connsiteY24" fmla="*/ 2712224 h 3626622"/>
              <a:gd name="connsiteX25" fmla="*/ 5173134 w 5317066"/>
              <a:gd name="connsiteY25" fmla="*/ 2271957 h 3626622"/>
              <a:gd name="connsiteX0" fmla="*/ 5302250 w 5317066"/>
              <a:gd name="connsiteY0" fmla="*/ 2269841 h 3626622"/>
              <a:gd name="connsiteX1" fmla="*/ 5317066 w 5317066"/>
              <a:gd name="connsiteY1" fmla="*/ 3626622 h 3626622"/>
              <a:gd name="connsiteX2" fmla="*/ 2065866 w 5317066"/>
              <a:gd name="connsiteY2" fmla="*/ 3626622 h 3626622"/>
              <a:gd name="connsiteX3" fmla="*/ 0 w 5317066"/>
              <a:gd name="connsiteY3" fmla="*/ 3616041 h 3626622"/>
              <a:gd name="connsiteX4" fmla="*/ 6350 w 5317066"/>
              <a:gd name="connsiteY4" fmla="*/ 206091 h 3626622"/>
              <a:gd name="connsiteX5" fmla="*/ 338667 w 5317066"/>
              <a:gd name="connsiteY5" fmla="*/ 104491 h 3626622"/>
              <a:gd name="connsiteX6" fmla="*/ 863600 w 5317066"/>
              <a:gd name="connsiteY6" fmla="*/ 2891 h 3626622"/>
              <a:gd name="connsiteX7" fmla="*/ 1413934 w 5317066"/>
              <a:gd name="connsiteY7" fmla="*/ 36757 h 3626622"/>
              <a:gd name="connsiteX8" fmla="*/ 1998134 w 5317066"/>
              <a:gd name="connsiteY8" fmla="*/ 129891 h 3626622"/>
              <a:gd name="connsiteX9" fmla="*/ 2362200 w 5317066"/>
              <a:gd name="connsiteY9" fmla="*/ 307691 h 3626622"/>
              <a:gd name="connsiteX10" fmla="*/ 2726267 w 5317066"/>
              <a:gd name="connsiteY10" fmla="*/ 612491 h 3626622"/>
              <a:gd name="connsiteX11" fmla="*/ 2912534 w 5317066"/>
              <a:gd name="connsiteY11" fmla="*/ 1086624 h 3626622"/>
              <a:gd name="connsiteX12" fmla="*/ 3014134 w 5317066"/>
              <a:gd name="connsiteY12" fmla="*/ 1518424 h 3626622"/>
              <a:gd name="connsiteX13" fmla="*/ 3031067 w 5317066"/>
              <a:gd name="connsiteY13" fmla="*/ 2136491 h 3626622"/>
              <a:gd name="connsiteX14" fmla="*/ 3073400 w 5317066"/>
              <a:gd name="connsiteY14" fmla="*/ 2475157 h 3626622"/>
              <a:gd name="connsiteX15" fmla="*/ 3194050 w 5317066"/>
              <a:gd name="connsiteY15" fmla="*/ 2818057 h 3626622"/>
              <a:gd name="connsiteX16" fmla="*/ 3302000 w 5317066"/>
              <a:gd name="connsiteY16" fmla="*/ 3042424 h 3626622"/>
              <a:gd name="connsiteX17" fmla="*/ 3479800 w 5317066"/>
              <a:gd name="connsiteY17" fmla="*/ 3262557 h 3626622"/>
              <a:gd name="connsiteX18" fmla="*/ 3776134 w 5317066"/>
              <a:gd name="connsiteY18" fmla="*/ 3508091 h 3626622"/>
              <a:gd name="connsiteX19" fmla="*/ 4114800 w 5317066"/>
              <a:gd name="connsiteY19" fmla="*/ 3575824 h 3626622"/>
              <a:gd name="connsiteX20" fmla="*/ 4633384 w 5317066"/>
              <a:gd name="connsiteY20" fmla="*/ 3453057 h 3626622"/>
              <a:gd name="connsiteX21" fmla="*/ 4821767 w 5317066"/>
              <a:gd name="connsiteY21" fmla="*/ 3338757 h 3626622"/>
              <a:gd name="connsiteX22" fmla="*/ 4963584 w 5317066"/>
              <a:gd name="connsiteY22" fmla="*/ 3207524 h 3626622"/>
              <a:gd name="connsiteX23" fmla="*/ 5088467 w 5317066"/>
              <a:gd name="connsiteY23" fmla="*/ 3042424 h 3626622"/>
              <a:gd name="connsiteX24" fmla="*/ 5173134 w 5317066"/>
              <a:gd name="connsiteY24" fmla="*/ 2712224 h 3626622"/>
              <a:gd name="connsiteX25" fmla="*/ 5173134 w 5317066"/>
              <a:gd name="connsiteY25" fmla="*/ 2271957 h 3626622"/>
              <a:gd name="connsiteX0" fmla="*/ 5317066 w 5317066"/>
              <a:gd name="connsiteY0" fmla="*/ 3626622 h 3626622"/>
              <a:gd name="connsiteX1" fmla="*/ 2065866 w 5317066"/>
              <a:gd name="connsiteY1" fmla="*/ 3626622 h 3626622"/>
              <a:gd name="connsiteX2" fmla="*/ 0 w 5317066"/>
              <a:gd name="connsiteY2" fmla="*/ 3616041 h 3626622"/>
              <a:gd name="connsiteX3" fmla="*/ 6350 w 5317066"/>
              <a:gd name="connsiteY3" fmla="*/ 206091 h 3626622"/>
              <a:gd name="connsiteX4" fmla="*/ 338667 w 5317066"/>
              <a:gd name="connsiteY4" fmla="*/ 104491 h 3626622"/>
              <a:gd name="connsiteX5" fmla="*/ 863600 w 5317066"/>
              <a:gd name="connsiteY5" fmla="*/ 2891 h 3626622"/>
              <a:gd name="connsiteX6" fmla="*/ 1413934 w 5317066"/>
              <a:gd name="connsiteY6" fmla="*/ 36757 h 3626622"/>
              <a:gd name="connsiteX7" fmla="*/ 1998134 w 5317066"/>
              <a:gd name="connsiteY7" fmla="*/ 129891 h 3626622"/>
              <a:gd name="connsiteX8" fmla="*/ 2362200 w 5317066"/>
              <a:gd name="connsiteY8" fmla="*/ 307691 h 3626622"/>
              <a:gd name="connsiteX9" fmla="*/ 2726267 w 5317066"/>
              <a:gd name="connsiteY9" fmla="*/ 612491 h 3626622"/>
              <a:gd name="connsiteX10" fmla="*/ 2912534 w 5317066"/>
              <a:gd name="connsiteY10" fmla="*/ 1086624 h 3626622"/>
              <a:gd name="connsiteX11" fmla="*/ 3014134 w 5317066"/>
              <a:gd name="connsiteY11" fmla="*/ 1518424 h 3626622"/>
              <a:gd name="connsiteX12" fmla="*/ 3031067 w 5317066"/>
              <a:gd name="connsiteY12" fmla="*/ 2136491 h 3626622"/>
              <a:gd name="connsiteX13" fmla="*/ 3073400 w 5317066"/>
              <a:gd name="connsiteY13" fmla="*/ 2475157 h 3626622"/>
              <a:gd name="connsiteX14" fmla="*/ 3194050 w 5317066"/>
              <a:gd name="connsiteY14" fmla="*/ 2818057 h 3626622"/>
              <a:gd name="connsiteX15" fmla="*/ 3302000 w 5317066"/>
              <a:gd name="connsiteY15" fmla="*/ 3042424 h 3626622"/>
              <a:gd name="connsiteX16" fmla="*/ 3479800 w 5317066"/>
              <a:gd name="connsiteY16" fmla="*/ 3262557 h 3626622"/>
              <a:gd name="connsiteX17" fmla="*/ 3776134 w 5317066"/>
              <a:gd name="connsiteY17" fmla="*/ 3508091 h 3626622"/>
              <a:gd name="connsiteX18" fmla="*/ 4114800 w 5317066"/>
              <a:gd name="connsiteY18" fmla="*/ 3575824 h 3626622"/>
              <a:gd name="connsiteX19" fmla="*/ 4633384 w 5317066"/>
              <a:gd name="connsiteY19" fmla="*/ 3453057 h 3626622"/>
              <a:gd name="connsiteX20" fmla="*/ 4821767 w 5317066"/>
              <a:gd name="connsiteY20" fmla="*/ 3338757 h 3626622"/>
              <a:gd name="connsiteX21" fmla="*/ 4963584 w 5317066"/>
              <a:gd name="connsiteY21" fmla="*/ 3207524 h 3626622"/>
              <a:gd name="connsiteX22" fmla="*/ 5088467 w 5317066"/>
              <a:gd name="connsiteY22" fmla="*/ 3042424 h 3626622"/>
              <a:gd name="connsiteX23" fmla="*/ 5173134 w 5317066"/>
              <a:gd name="connsiteY23" fmla="*/ 2712224 h 3626622"/>
              <a:gd name="connsiteX24" fmla="*/ 5173134 w 5317066"/>
              <a:gd name="connsiteY24" fmla="*/ 2271957 h 3626622"/>
              <a:gd name="connsiteX0" fmla="*/ 5177366 w 5188241"/>
              <a:gd name="connsiteY0" fmla="*/ 3626622 h 3626622"/>
              <a:gd name="connsiteX1" fmla="*/ 2065866 w 5188241"/>
              <a:gd name="connsiteY1" fmla="*/ 3626622 h 3626622"/>
              <a:gd name="connsiteX2" fmla="*/ 0 w 5188241"/>
              <a:gd name="connsiteY2" fmla="*/ 3616041 h 3626622"/>
              <a:gd name="connsiteX3" fmla="*/ 6350 w 5188241"/>
              <a:gd name="connsiteY3" fmla="*/ 206091 h 3626622"/>
              <a:gd name="connsiteX4" fmla="*/ 338667 w 5188241"/>
              <a:gd name="connsiteY4" fmla="*/ 104491 h 3626622"/>
              <a:gd name="connsiteX5" fmla="*/ 863600 w 5188241"/>
              <a:gd name="connsiteY5" fmla="*/ 2891 h 3626622"/>
              <a:gd name="connsiteX6" fmla="*/ 1413934 w 5188241"/>
              <a:gd name="connsiteY6" fmla="*/ 36757 h 3626622"/>
              <a:gd name="connsiteX7" fmla="*/ 1998134 w 5188241"/>
              <a:gd name="connsiteY7" fmla="*/ 129891 h 3626622"/>
              <a:gd name="connsiteX8" fmla="*/ 2362200 w 5188241"/>
              <a:gd name="connsiteY8" fmla="*/ 307691 h 3626622"/>
              <a:gd name="connsiteX9" fmla="*/ 2726267 w 5188241"/>
              <a:gd name="connsiteY9" fmla="*/ 612491 h 3626622"/>
              <a:gd name="connsiteX10" fmla="*/ 2912534 w 5188241"/>
              <a:gd name="connsiteY10" fmla="*/ 1086624 h 3626622"/>
              <a:gd name="connsiteX11" fmla="*/ 3014134 w 5188241"/>
              <a:gd name="connsiteY11" fmla="*/ 1518424 h 3626622"/>
              <a:gd name="connsiteX12" fmla="*/ 3031067 w 5188241"/>
              <a:gd name="connsiteY12" fmla="*/ 2136491 h 3626622"/>
              <a:gd name="connsiteX13" fmla="*/ 3073400 w 5188241"/>
              <a:gd name="connsiteY13" fmla="*/ 2475157 h 3626622"/>
              <a:gd name="connsiteX14" fmla="*/ 3194050 w 5188241"/>
              <a:gd name="connsiteY14" fmla="*/ 2818057 h 3626622"/>
              <a:gd name="connsiteX15" fmla="*/ 3302000 w 5188241"/>
              <a:gd name="connsiteY15" fmla="*/ 3042424 h 3626622"/>
              <a:gd name="connsiteX16" fmla="*/ 3479800 w 5188241"/>
              <a:gd name="connsiteY16" fmla="*/ 3262557 h 3626622"/>
              <a:gd name="connsiteX17" fmla="*/ 3776134 w 5188241"/>
              <a:gd name="connsiteY17" fmla="*/ 3508091 h 3626622"/>
              <a:gd name="connsiteX18" fmla="*/ 4114800 w 5188241"/>
              <a:gd name="connsiteY18" fmla="*/ 3575824 h 3626622"/>
              <a:gd name="connsiteX19" fmla="*/ 4633384 w 5188241"/>
              <a:gd name="connsiteY19" fmla="*/ 3453057 h 3626622"/>
              <a:gd name="connsiteX20" fmla="*/ 4821767 w 5188241"/>
              <a:gd name="connsiteY20" fmla="*/ 3338757 h 3626622"/>
              <a:gd name="connsiteX21" fmla="*/ 4963584 w 5188241"/>
              <a:gd name="connsiteY21" fmla="*/ 3207524 h 3626622"/>
              <a:gd name="connsiteX22" fmla="*/ 5088467 w 5188241"/>
              <a:gd name="connsiteY22" fmla="*/ 3042424 h 3626622"/>
              <a:gd name="connsiteX23" fmla="*/ 5173134 w 5188241"/>
              <a:gd name="connsiteY23" fmla="*/ 2712224 h 3626622"/>
              <a:gd name="connsiteX24" fmla="*/ 5173134 w 5188241"/>
              <a:gd name="connsiteY24" fmla="*/ 2271957 h 3626622"/>
              <a:gd name="connsiteX0" fmla="*/ 5126566 w 5188241"/>
              <a:gd name="connsiteY0" fmla="*/ 3652022 h 3652022"/>
              <a:gd name="connsiteX1" fmla="*/ 2065866 w 5188241"/>
              <a:gd name="connsiteY1" fmla="*/ 3626622 h 3652022"/>
              <a:gd name="connsiteX2" fmla="*/ 0 w 5188241"/>
              <a:gd name="connsiteY2" fmla="*/ 3616041 h 3652022"/>
              <a:gd name="connsiteX3" fmla="*/ 6350 w 5188241"/>
              <a:gd name="connsiteY3" fmla="*/ 206091 h 3652022"/>
              <a:gd name="connsiteX4" fmla="*/ 338667 w 5188241"/>
              <a:gd name="connsiteY4" fmla="*/ 104491 h 3652022"/>
              <a:gd name="connsiteX5" fmla="*/ 863600 w 5188241"/>
              <a:gd name="connsiteY5" fmla="*/ 2891 h 3652022"/>
              <a:gd name="connsiteX6" fmla="*/ 1413934 w 5188241"/>
              <a:gd name="connsiteY6" fmla="*/ 36757 h 3652022"/>
              <a:gd name="connsiteX7" fmla="*/ 1998134 w 5188241"/>
              <a:gd name="connsiteY7" fmla="*/ 129891 h 3652022"/>
              <a:gd name="connsiteX8" fmla="*/ 2362200 w 5188241"/>
              <a:gd name="connsiteY8" fmla="*/ 307691 h 3652022"/>
              <a:gd name="connsiteX9" fmla="*/ 2726267 w 5188241"/>
              <a:gd name="connsiteY9" fmla="*/ 612491 h 3652022"/>
              <a:gd name="connsiteX10" fmla="*/ 2912534 w 5188241"/>
              <a:gd name="connsiteY10" fmla="*/ 1086624 h 3652022"/>
              <a:gd name="connsiteX11" fmla="*/ 3014134 w 5188241"/>
              <a:gd name="connsiteY11" fmla="*/ 1518424 h 3652022"/>
              <a:gd name="connsiteX12" fmla="*/ 3031067 w 5188241"/>
              <a:gd name="connsiteY12" fmla="*/ 2136491 h 3652022"/>
              <a:gd name="connsiteX13" fmla="*/ 3073400 w 5188241"/>
              <a:gd name="connsiteY13" fmla="*/ 2475157 h 3652022"/>
              <a:gd name="connsiteX14" fmla="*/ 3194050 w 5188241"/>
              <a:gd name="connsiteY14" fmla="*/ 2818057 h 3652022"/>
              <a:gd name="connsiteX15" fmla="*/ 3302000 w 5188241"/>
              <a:gd name="connsiteY15" fmla="*/ 3042424 h 3652022"/>
              <a:gd name="connsiteX16" fmla="*/ 3479800 w 5188241"/>
              <a:gd name="connsiteY16" fmla="*/ 3262557 h 3652022"/>
              <a:gd name="connsiteX17" fmla="*/ 3776134 w 5188241"/>
              <a:gd name="connsiteY17" fmla="*/ 3508091 h 3652022"/>
              <a:gd name="connsiteX18" fmla="*/ 4114800 w 5188241"/>
              <a:gd name="connsiteY18" fmla="*/ 3575824 h 3652022"/>
              <a:gd name="connsiteX19" fmla="*/ 4633384 w 5188241"/>
              <a:gd name="connsiteY19" fmla="*/ 3453057 h 3652022"/>
              <a:gd name="connsiteX20" fmla="*/ 4821767 w 5188241"/>
              <a:gd name="connsiteY20" fmla="*/ 3338757 h 3652022"/>
              <a:gd name="connsiteX21" fmla="*/ 4963584 w 5188241"/>
              <a:gd name="connsiteY21" fmla="*/ 3207524 h 3652022"/>
              <a:gd name="connsiteX22" fmla="*/ 5088467 w 5188241"/>
              <a:gd name="connsiteY22" fmla="*/ 3042424 h 3652022"/>
              <a:gd name="connsiteX23" fmla="*/ 5173134 w 5188241"/>
              <a:gd name="connsiteY23" fmla="*/ 2712224 h 3652022"/>
              <a:gd name="connsiteX24" fmla="*/ 5173134 w 5188241"/>
              <a:gd name="connsiteY24" fmla="*/ 2271957 h 3652022"/>
              <a:gd name="connsiteX0" fmla="*/ 4135966 w 5188241"/>
              <a:gd name="connsiteY0" fmla="*/ 3639322 h 3639322"/>
              <a:gd name="connsiteX1" fmla="*/ 2065866 w 5188241"/>
              <a:gd name="connsiteY1" fmla="*/ 3626622 h 3639322"/>
              <a:gd name="connsiteX2" fmla="*/ 0 w 5188241"/>
              <a:gd name="connsiteY2" fmla="*/ 3616041 h 3639322"/>
              <a:gd name="connsiteX3" fmla="*/ 6350 w 5188241"/>
              <a:gd name="connsiteY3" fmla="*/ 206091 h 3639322"/>
              <a:gd name="connsiteX4" fmla="*/ 338667 w 5188241"/>
              <a:gd name="connsiteY4" fmla="*/ 104491 h 3639322"/>
              <a:gd name="connsiteX5" fmla="*/ 863600 w 5188241"/>
              <a:gd name="connsiteY5" fmla="*/ 2891 h 3639322"/>
              <a:gd name="connsiteX6" fmla="*/ 1413934 w 5188241"/>
              <a:gd name="connsiteY6" fmla="*/ 36757 h 3639322"/>
              <a:gd name="connsiteX7" fmla="*/ 1998134 w 5188241"/>
              <a:gd name="connsiteY7" fmla="*/ 129891 h 3639322"/>
              <a:gd name="connsiteX8" fmla="*/ 2362200 w 5188241"/>
              <a:gd name="connsiteY8" fmla="*/ 307691 h 3639322"/>
              <a:gd name="connsiteX9" fmla="*/ 2726267 w 5188241"/>
              <a:gd name="connsiteY9" fmla="*/ 612491 h 3639322"/>
              <a:gd name="connsiteX10" fmla="*/ 2912534 w 5188241"/>
              <a:gd name="connsiteY10" fmla="*/ 1086624 h 3639322"/>
              <a:gd name="connsiteX11" fmla="*/ 3014134 w 5188241"/>
              <a:gd name="connsiteY11" fmla="*/ 1518424 h 3639322"/>
              <a:gd name="connsiteX12" fmla="*/ 3031067 w 5188241"/>
              <a:gd name="connsiteY12" fmla="*/ 2136491 h 3639322"/>
              <a:gd name="connsiteX13" fmla="*/ 3073400 w 5188241"/>
              <a:gd name="connsiteY13" fmla="*/ 2475157 h 3639322"/>
              <a:gd name="connsiteX14" fmla="*/ 3194050 w 5188241"/>
              <a:gd name="connsiteY14" fmla="*/ 2818057 h 3639322"/>
              <a:gd name="connsiteX15" fmla="*/ 3302000 w 5188241"/>
              <a:gd name="connsiteY15" fmla="*/ 3042424 h 3639322"/>
              <a:gd name="connsiteX16" fmla="*/ 3479800 w 5188241"/>
              <a:gd name="connsiteY16" fmla="*/ 3262557 h 3639322"/>
              <a:gd name="connsiteX17" fmla="*/ 3776134 w 5188241"/>
              <a:gd name="connsiteY17" fmla="*/ 3508091 h 3639322"/>
              <a:gd name="connsiteX18" fmla="*/ 4114800 w 5188241"/>
              <a:gd name="connsiteY18" fmla="*/ 3575824 h 3639322"/>
              <a:gd name="connsiteX19" fmla="*/ 4633384 w 5188241"/>
              <a:gd name="connsiteY19" fmla="*/ 3453057 h 3639322"/>
              <a:gd name="connsiteX20" fmla="*/ 4821767 w 5188241"/>
              <a:gd name="connsiteY20" fmla="*/ 3338757 h 3639322"/>
              <a:gd name="connsiteX21" fmla="*/ 4963584 w 5188241"/>
              <a:gd name="connsiteY21" fmla="*/ 3207524 h 3639322"/>
              <a:gd name="connsiteX22" fmla="*/ 5088467 w 5188241"/>
              <a:gd name="connsiteY22" fmla="*/ 3042424 h 3639322"/>
              <a:gd name="connsiteX23" fmla="*/ 5173134 w 5188241"/>
              <a:gd name="connsiteY23" fmla="*/ 2712224 h 3639322"/>
              <a:gd name="connsiteX24" fmla="*/ 5173134 w 5188241"/>
              <a:gd name="connsiteY24" fmla="*/ 2271957 h 3639322"/>
              <a:gd name="connsiteX0" fmla="*/ 5063066 w 5188241"/>
              <a:gd name="connsiteY0" fmla="*/ 3639322 h 3639322"/>
              <a:gd name="connsiteX1" fmla="*/ 2065866 w 5188241"/>
              <a:gd name="connsiteY1" fmla="*/ 3626622 h 3639322"/>
              <a:gd name="connsiteX2" fmla="*/ 0 w 5188241"/>
              <a:gd name="connsiteY2" fmla="*/ 3616041 h 3639322"/>
              <a:gd name="connsiteX3" fmla="*/ 6350 w 5188241"/>
              <a:gd name="connsiteY3" fmla="*/ 206091 h 3639322"/>
              <a:gd name="connsiteX4" fmla="*/ 338667 w 5188241"/>
              <a:gd name="connsiteY4" fmla="*/ 104491 h 3639322"/>
              <a:gd name="connsiteX5" fmla="*/ 863600 w 5188241"/>
              <a:gd name="connsiteY5" fmla="*/ 2891 h 3639322"/>
              <a:gd name="connsiteX6" fmla="*/ 1413934 w 5188241"/>
              <a:gd name="connsiteY6" fmla="*/ 36757 h 3639322"/>
              <a:gd name="connsiteX7" fmla="*/ 1998134 w 5188241"/>
              <a:gd name="connsiteY7" fmla="*/ 129891 h 3639322"/>
              <a:gd name="connsiteX8" fmla="*/ 2362200 w 5188241"/>
              <a:gd name="connsiteY8" fmla="*/ 307691 h 3639322"/>
              <a:gd name="connsiteX9" fmla="*/ 2726267 w 5188241"/>
              <a:gd name="connsiteY9" fmla="*/ 612491 h 3639322"/>
              <a:gd name="connsiteX10" fmla="*/ 2912534 w 5188241"/>
              <a:gd name="connsiteY10" fmla="*/ 1086624 h 3639322"/>
              <a:gd name="connsiteX11" fmla="*/ 3014134 w 5188241"/>
              <a:gd name="connsiteY11" fmla="*/ 1518424 h 3639322"/>
              <a:gd name="connsiteX12" fmla="*/ 3031067 w 5188241"/>
              <a:gd name="connsiteY12" fmla="*/ 2136491 h 3639322"/>
              <a:gd name="connsiteX13" fmla="*/ 3073400 w 5188241"/>
              <a:gd name="connsiteY13" fmla="*/ 2475157 h 3639322"/>
              <a:gd name="connsiteX14" fmla="*/ 3194050 w 5188241"/>
              <a:gd name="connsiteY14" fmla="*/ 2818057 h 3639322"/>
              <a:gd name="connsiteX15" fmla="*/ 3302000 w 5188241"/>
              <a:gd name="connsiteY15" fmla="*/ 3042424 h 3639322"/>
              <a:gd name="connsiteX16" fmla="*/ 3479800 w 5188241"/>
              <a:gd name="connsiteY16" fmla="*/ 3262557 h 3639322"/>
              <a:gd name="connsiteX17" fmla="*/ 3776134 w 5188241"/>
              <a:gd name="connsiteY17" fmla="*/ 3508091 h 3639322"/>
              <a:gd name="connsiteX18" fmla="*/ 4114800 w 5188241"/>
              <a:gd name="connsiteY18" fmla="*/ 3575824 h 3639322"/>
              <a:gd name="connsiteX19" fmla="*/ 4633384 w 5188241"/>
              <a:gd name="connsiteY19" fmla="*/ 3453057 h 3639322"/>
              <a:gd name="connsiteX20" fmla="*/ 4821767 w 5188241"/>
              <a:gd name="connsiteY20" fmla="*/ 3338757 h 3639322"/>
              <a:gd name="connsiteX21" fmla="*/ 4963584 w 5188241"/>
              <a:gd name="connsiteY21" fmla="*/ 3207524 h 3639322"/>
              <a:gd name="connsiteX22" fmla="*/ 5088467 w 5188241"/>
              <a:gd name="connsiteY22" fmla="*/ 3042424 h 3639322"/>
              <a:gd name="connsiteX23" fmla="*/ 5173134 w 5188241"/>
              <a:gd name="connsiteY23" fmla="*/ 2712224 h 3639322"/>
              <a:gd name="connsiteX24" fmla="*/ 5173134 w 5188241"/>
              <a:gd name="connsiteY24" fmla="*/ 2271957 h 3639322"/>
              <a:gd name="connsiteX0" fmla="*/ 5304366 w 5304366"/>
              <a:gd name="connsiteY0" fmla="*/ 3639322 h 3639322"/>
              <a:gd name="connsiteX1" fmla="*/ 2065866 w 5304366"/>
              <a:gd name="connsiteY1" fmla="*/ 3626622 h 3639322"/>
              <a:gd name="connsiteX2" fmla="*/ 0 w 5304366"/>
              <a:gd name="connsiteY2" fmla="*/ 3616041 h 3639322"/>
              <a:gd name="connsiteX3" fmla="*/ 6350 w 5304366"/>
              <a:gd name="connsiteY3" fmla="*/ 206091 h 3639322"/>
              <a:gd name="connsiteX4" fmla="*/ 338667 w 5304366"/>
              <a:gd name="connsiteY4" fmla="*/ 104491 h 3639322"/>
              <a:gd name="connsiteX5" fmla="*/ 863600 w 5304366"/>
              <a:gd name="connsiteY5" fmla="*/ 2891 h 3639322"/>
              <a:gd name="connsiteX6" fmla="*/ 1413934 w 5304366"/>
              <a:gd name="connsiteY6" fmla="*/ 36757 h 3639322"/>
              <a:gd name="connsiteX7" fmla="*/ 1998134 w 5304366"/>
              <a:gd name="connsiteY7" fmla="*/ 129891 h 3639322"/>
              <a:gd name="connsiteX8" fmla="*/ 2362200 w 5304366"/>
              <a:gd name="connsiteY8" fmla="*/ 307691 h 3639322"/>
              <a:gd name="connsiteX9" fmla="*/ 2726267 w 5304366"/>
              <a:gd name="connsiteY9" fmla="*/ 612491 h 3639322"/>
              <a:gd name="connsiteX10" fmla="*/ 2912534 w 5304366"/>
              <a:gd name="connsiteY10" fmla="*/ 1086624 h 3639322"/>
              <a:gd name="connsiteX11" fmla="*/ 3014134 w 5304366"/>
              <a:gd name="connsiteY11" fmla="*/ 1518424 h 3639322"/>
              <a:gd name="connsiteX12" fmla="*/ 3031067 w 5304366"/>
              <a:gd name="connsiteY12" fmla="*/ 2136491 h 3639322"/>
              <a:gd name="connsiteX13" fmla="*/ 3073400 w 5304366"/>
              <a:gd name="connsiteY13" fmla="*/ 2475157 h 3639322"/>
              <a:gd name="connsiteX14" fmla="*/ 3194050 w 5304366"/>
              <a:gd name="connsiteY14" fmla="*/ 2818057 h 3639322"/>
              <a:gd name="connsiteX15" fmla="*/ 3302000 w 5304366"/>
              <a:gd name="connsiteY15" fmla="*/ 3042424 h 3639322"/>
              <a:gd name="connsiteX16" fmla="*/ 3479800 w 5304366"/>
              <a:gd name="connsiteY16" fmla="*/ 3262557 h 3639322"/>
              <a:gd name="connsiteX17" fmla="*/ 3776134 w 5304366"/>
              <a:gd name="connsiteY17" fmla="*/ 3508091 h 3639322"/>
              <a:gd name="connsiteX18" fmla="*/ 4114800 w 5304366"/>
              <a:gd name="connsiteY18" fmla="*/ 3575824 h 3639322"/>
              <a:gd name="connsiteX19" fmla="*/ 4633384 w 5304366"/>
              <a:gd name="connsiteY19" fmla="*/ 3453057 h 3639322"/>
              <a:gd name="connsiteX20" fmla="*/ 4821767 w 5304366"/>
              <a:gd name="connsiteY20" fmla="*/ 3338757 h 3639322"/>
              <a:gd name="connsiteX21" fmla="*/ 4963584 w 5304366"/>
              <a:gd name="connsiteY21" fmla="*/ 3207524 h 3639322"/>
              <a:gd name="connsiteX22" fmla="*/ 5088467 w 5304366"/>
              <a:gd name="connsiteY22" fmla="*/ 3042424 h 3639322"/>
              <a:gd name="connsiteX23" fmla="*/ 5173134 w 5304366"/>
              <a:gd name="connsiteY23" fmla="*/ 2712224 h 3639322"/>
              <a:gd name="connsiteX24" fmla="*/ 5173134 w 5304366"/>
              <a:gd name="connsiteY24" fmla="*/ 2271957 h 3639322"/>
              <a:gd name="connsiteX0" fmla="*/ 5304366 w 5304366"/>
              <a:gd name="connsiteY0" fmla="*/ 3639322 h 3639322"/>
              <a:gd name="connsiteX1" fmla="*/ 2065866 w 5304366"/>
              <a:gd name="connsiteY1" fmla="*/ 3626622 h 3639322"/>
              <a:gd name="connsiteX2" fmla="*/ 0 w 5304366"/>
              <a:gd name="connsiteY2" fmla="*/ 3616041 h 3639322"/>
              <a:gd name="connsiteX3" fmla="*/ 6350 w 5304366"/>
              <a:gd name="connsiteY3" fmla="*/ 206091 h 3639322"/>
              <a:gd name="connsiteX4" fmla="*/ 338667 w 5304366"/>
              <a:gd name="connsiteY4" fmla="*/ 104491 h 3639322"/>
              <a:gd name="connsiteX5" fmla="*/ 863600 w 5304366"/>
              <a:gd name="connsiteY5" fmla="*/ 2891 h 3639322"/>
              <a:gd name="connsiteX6" fmla="*/ 1413934 w 5304366"/>
              <a:gd name="connsiteY6" fmla="*/ 36757 h 3639322"/>
              <a:gd name="connsiteX7" fmla="*/ 1998134 w 5304366"/>
              <a:gd name="connsiteY7" fmla="*/ 129891 h 3639322"/>
              <a:gd name="connsiteX8" fmla="*/ 2362200 w 5304366"/>
              <a:gd name="connsiteY8" fmla="*/ 307691 h 3639322"/>
              <a:gd name="connsiteX9" fmla="*/ 2726267 w 5304366"/>
              <a:gd name="connsiteY9" fmla="*/ 612491 h 3639322"/>
              <a:gd name="connsiteX10" fmla="*/ 2912534 w 5304366"/>
              <a:gd name="connsiteY10" fmla="*/ 1086624 h 3639322"/>
              <a:gd name="connsiteX11" fmla="*/ 3014134 w 5304366"/>
              <a:gd name="connsiteY11" fmla="*/ 1518424 h 3639322"/>
              <a:gd name="connsiteX12" fmla="*/ 3031067 w 5304366"/>
              <a:gd name="connsiteY12" fmla="*/ 2136491 h 3639322"/>
              <a:gd name="connsiteX13" fmla="*/ 3073400 w 5304366"/>
              <a:gd name="connsiteY13" fmla="*/ 2475157 h 3639322"/>
              <a:gd name="connsiteX14" fmla="*/ 3194050 w 5304366"/>
              <a:gd name="connsiteY14" fmla="*/ 2818057 h 3639322"/>
              <a:gd name="connsiteX15" fmla="*/ 3302000 w 5304366"/>
              <a:gd name="connsiteY15" fmla="*/ 3042424 h 3639322"/>
              <a:gd name="connsiteX16" fmla="*/ 3479800 w 5304366"/>
              <a:gd name="connsiteY16" fmla="*/ 3262557 h 3639322"/>
              <a:gd name="connsiteX17" fmla="*/ 3776134 w 5304366"/>
              <a:gd name="connsiteY17" fmla="*/ 3508091 h 3639322"/>
              <a:gd name="connsiteX18" fmla="*/ 4114800 w 5304366"/>
              <a:gd name="connsiteY18" fmla="*/ 3575824 h 3639322"/>
              <a:gd name="connsiteX19" fmla="*/ 4633384 w 5304366"/>
              <a:gd name="connsiteY19" fmla="*/ 3453057 h 3639322"/>
              <a:gd name="connsiteX20" fmla="*/ 4821767 w 5304366"/>
              <a:gd name="connsiteY20" fmla="*/ 3338757 h 3639322"/>
              <a:gd name="connsiteX21" fmla="*/ 4963584 w 5304366"/>
              <a:gd name="connsiteY21" fmla="*/ 3207524 h 3639322"/>
              <a:gd name="connsiteX22" fmla="*/ 5088467 w 5304366"/>
              <a:gd name="connsiteY22" fmla="*/ 3042424 h 3639322"/>
              <a:gd name="connsiteX23" fmla="*/ 5173134 w 5304366"/>
              <a:gd name="connsiteY23" fmla="*/ 2712224 h 3639322"/>
              <a:gd name="connsiteX24" fmla="*/ 5287434 w 5304366"/>
              <a:gd name="connsiteY24" fmla="*/ 2144957 h 3639322"/>
              <a:gd name="connsiteX0" fmla="*/ 5304366 w 5304366"/>
              <a:gd name="connsiteY0" fmla="*/ 3639322 h 3639322"/>
              <a:gd name="connsiteX1" fmla="*/ 2065866 w 5304366"/>
              <a:gd name="connsiteY1" fmla="*/ 3626622 h 3639322"/>
              <a:gd name="connsiteX2" fmla="*/ 0 w 5304366"/>
              <a:gd name="connsiteY2" fmla="*/ 3616041 h 3639322"/>
              <a:gd name="connsiteX3" fmla="*/ 6350 w 5304366"/>
              <a:gd name="connsiteY3" fmla="*/ 206091 h 3639322"/>
              <a:gd name="connsiteX4" fmla="*/ 338667 w 5304366"/>
              <a:gd name="connsiteY4" fmla="*/ 104491 h 3639322"/>
              <a:gd name="connsiteX5" fmla="*/ 863600 w 5304366"/>
              <a:gd name="connsiteY5" fmla="*/ 2891 h 3639322"/>
              <a:gd name="connsiteX6" fmla="*/ 1413934 w 5304366"/>
              <a:gd name="connsiteY6" fmla="*/ 36757 h 3639322"/>
              <a:gd name="connsiteX7" fmla="*/ 1998134 w 5304366"/>
              <a:gd name="connsiteY7" fmla="*/ 129891 h 3639322"/>
              <a:gd name="connsiteX8" fmla="*/ 2362200 w 5304366"/>
              <a:gd name="connsiteY8" fmla="*/ 307691 h 3639322"/>
              <a:gd name="connsiteX9" fmla="*/ 2726267 w 5304366"/>
              <a:gd name="connsiteY9" fmla="*/ 612491 h 3639322"/>
              <a:gd name="connsiteX10" fmla="*/ 2912534 w 5304366"/>
              <a:gd name="connsiteY10" fmla="*/ 1086624 h 3639322"/>
              <a:gd name="connsiteX11" fmla="*/ 3014134 w 5304366"/>
              <a:gd name="connsiteY11" fmla="*/ 1518424 h 3639322"/>
              <a:gd name="connsiteX12" fmla="*/ 3031067 w 5304366"/>
              <a:gd name="connsiteY12" fmla="*/ 2136491 h 3639322"/>
              <a:gd name="connsiteX13" fmla="*/ 3073400 w 5304366"/>
              <a:gd name="connsiteY13" fmla="*/ 2475157 h 3639322"/>
              <a:gd name="connsiteX14" fmla="*/ 3194050 w 5304366"/>
              <a:gd name="connsiteY14" fmla="*/ 2818057 h 3639322"/>
              <a:gd name="connsiteX15" fmla="*/ 3302000 w 5304366"/>
              <a:gd name="connsiteY15" fmla="*/ 3042424 h 3639322"/>
              <a:gd name="connsiteX16" fmla="*/ 3479800 w 5304366"/>
              <a:gd name="connsiteY16" fmla="*/ 3262557 h 3639322"/>
              <a:gd name="connsiteX17" fmla="*/ 3776134 w 5304366"/>
              <a:gd name="connsiteY17" fmla="*/ 3508091 h 3639322"/>
              <a:gd name="connsiteX18" fmla="*/ 4114800 w 5304366"/>
              <a:gd name="connsiteY18" fmla="*/ 3575824 h 3639322"/>
              <a:gd name="connsiteX19" fmla="*/ 4633384 w 5304366"/>
              <a:gd name="connsiteY19" fmla="*/ 3453057 h 3639322"/>
              <a:gd name="connsiteX20" fmla="*/ 4821767 w 5304366"/>
              <a:gd name="connsiteY20" fmla="*/ 3338757 h 3639322"/>
              <a:gd name="connsiteX21" fmla="*/ 4963584 w 5304366"/>
              <a:gd name="connsiteY21" fmla="*/ 3207524 h 3639322"/>
              <a:gd name="connsiteX22" fmla="*/ 5088467 w 5304366"/>
              <a:gd name="connsiteY22" fmla="*/ 3042424 h 3639322"/>
              <a:gd name="connsiteX23" fmla="*/ 5173134 w 5304366"/>
              <a:gd name="connsiteY23" fmla="*/ 2712224 h 3639322"/>
              <a:gd name="connsiteX24" fmla="*/ 5249332 w 5304366"/>
              <a:gd name="connsiteY24" fmla="*/ 2434085 h 3639322"/>
              <a:gd name="connsiteX25" fmla="*/ 5287434 w 5304366"/>
              <a:gd name="connsiteY25" fmla="*/ 2144957 h 3639322"/>
              <a:gd name="connsiteX0" fmla="*/ 5304366 w 5304366"/>
              <a:gd name="connsiteY0" fmla="*/ 3639322 h 3639322"/>
              <a:gd name="connsiteX1" fmla="*/ 2065866 w 5304366"/>
              <a:gd name="connsiteY1" fmla="*/ 3626622 h 3639322"/>
              <a:gd name="connsiteX2" fmla="*/ 0 w 5304366"/>
              <a:gd name="connsiteY2" fmla="*/ 3616041 h 3639322"/>
              <a:gd name="connsiteX3" fmla="*/ 6350 w 5304366"/>
              <a:gd name="connsiteY3" fmla="*/ 206091 h 3639322"/>
              <a:gd name="connsiteX4" fmla="*/ 338667 w 5304366"/>
              <a:gd name="connsiteY4" fmla="*/ 104491 h 3639322"/>
              <a:gd name="connsiteX5" fmla="*/ 863600 w 5304366"/>
              <a:gd name="connsiteY5" fmla="*/ 2891 h 3639322"/>
              <a:gd name="connsiteX6" fmla="*/ 1413934 w 5304366"/>
              <a:gd name="connsiteY6" fmla="*/ 36757 h 3639322"/>
              <a:gd name="connsiteX7" fmla="*/ 1998134 w 5304366"/>
              <a:gd name="connsiteY7" fmla="*/ 129891 h 3639322"/>
              <a:gd name="connsiteX8" fmla="*/ 2362200 w 5304366"/>
              <a:gd name="connsiteY8" fmla="*/ 307691 h 3639322"/>
              <a:gd name="connsiteX9" fmla="*/ 2726267 w 5304366"/>
              <a:gd name="connsiteY9" fmla="*/ 612491 h 3639322"/>
              <a:gd name="connsiteX10" fmla="*/ 2912534 w 5304366"/>
              <a:gd name="connsiteY10" fmla="*/ 1086624 h 3639322"/>
              <a:gd name="connsiteX11" fmla="*/ 3014134 w 5304366"/>
              <a:gd name="connsiteY11" fmla="*/ 1518424 h 3639322"/>
              <a:gd name="connsiteX12" fmla="*/ 3031067 w 5304366"/>
              <a:gd name="connsiteY12" fmla="*/ 2136491 h 3639322"/>
              <a:gd name="connsiteX13" fmla="*/ 3073400 w 5304366"/>
              <a:gd name="connsiteY13" fmla="*/ 2475157 h 3639322"/>
              <a:gd name="connsiteX14" fmla="*/ 3194050 w 5304366"/>
              <a:gd name="connsiteY14" fmla="*/ 2818057 h 3639322"/>
              <a:gd name="connsiteX15" fmla="*/ 3302000 w 5304366"/>
              <a:gd name="connsiteY15" fmla="*/ 3042424 h 3639322"/>
              <a:gd name="connsiteX16" fmla="*/ 3479800 w 5304366"/>
              <a:gd name="connsiteY16" fmla="*/ 3262557 h 3639322"/>
              <a:gd name="connsiteX17" fmla="*/ 3776134 w 5304366"/>
              <a:gd name="connsiteY17" fmla="*/ 3508091 h 3639322"/>
              <a:gd name="connsiteX18" fmla="*/ 4114800 w 5304366"/>
              <a:gd name="connsiteY18" fmla="*/ 3575824 h 3639322"/>
              <a:gd name="connsiteX19" fmla="*/ 4633384 w 5304366"/>
              <a:gd name="connsiteY19" fmla="*/ 3453057 h 3639322"/>
              <a:gd name="connsiteX20" fmla="*/ 4821767 w 5304366"/>
              <a:gd name="connsiteY20" fmla="*/ 3338757 h 3639322"/>
              <a:gd name="connsiteX21" fmla="*/ 4963584 w 5304366"/>
              <a:gd name="connsiteY21" fmla="*/ 3207524 h 3639322"/>
              <a:gd name="connsiteX22" fmla="*/ 5088467 w 5304366"/>
              <a:gd name="connsiteY22" fmla="*/ 3042424 h 3639322"/>
              <a:gd name="connsiteX23" fmla="*/ 5173134 w 5304366"/>
              <a:gd name="connsiteY23" fmla="*/ 2712224 h 3639322"/>
              <a:gd name="connsiteX24" fmla="*/ 5164665 w 5304366"/>
              <a:gd name="connsiteY24" fmla="*/ 2171618 h 3639322"/>
              <a:gd name="connsiteX25" fmla="*/ 5287434 w 5304366"/>
              <a:gd name="connsiteY25" fmla="*/ 2144957 h 3639322"/>
              <a:gd name="connsiteX0" fmla="*/ 5304366 w 5304366"/>
              <a:gd name="connsiteY0" fmla="*/ 3639322 h 3639322"/>
              <a:gd name="connsiteX1" fmla="*/ 2065866 w 5304366"/>
              <a:gd name="connsiteY1" fmla="*/ 3626622 h 3639322"/>
              <a:gd name="connsiteX2" fmla="*/ 0 w 5304366"/>
              <a:gd name="connsiteY2" fmla="*/ 3616041 h 3639322"/>
              <a:gd name="connsiteX3" fmla="*/ 6350 w 5304366"/>
              <a:gd name="connsiteY3" fmla="*/ 206091 h 3639322"/>
              <a:gd name="connsiteX4" fmla="*/ 338667 w 5304366"/>
              <a:gd name="connsiteY4" fmla="*/ 104491 h 3639322"/>
              <a:gd name="connsiteX5" fmla="*/ 863600 w 5304366"/>
              <a:gd name="connsiteY5" fmla="*/ 2891 h 3639322"/>
              <a:gd name="connsiteX6" fmla="*/ 1413934 w 5304366"/>
              <a:gd name="connsiteY6" fmla="*/ 36757 h 3639322"/>
              <a:gd name="connsiteX7" fmla="*/ 1998134 w 5304366"/>
              <a:gd name="connsiteY7" fmla="*/ 129891 h 3639322"/>
              <a:gd name="connsiteX8" fmla="*/ 2362200 w 5304366"/>
              <a:gd name="connsiteY8" fmla="*/ 307691 h 3639322"/>
              <a:gd name="connsiteX9" fmla="*/ 2726267 w 5304366"/>
              <a:gd name="connsiteY9" fmla="*/ 612491 h 3639322"/>
              <a:gd name="connsiteX10" fmla="*/ 2912534 w 5304366"/>
              <a:gd name="connsiteY10" fmla="*/ 1086624 h 3639322"/>
              <a:gd name="connsiteX11" fmla="*/ 3014134 w 5304366"/>
              <a:gd name="connsiteY11" fmla="*/ 1518424 h 3639322"/>
              <a:gd name="connsiteX12" fmla="*/ 3031067 w 5304366"/>
              <a:gd name="connsiteY12" fmla="*/ 2136491 h 3639322"/>
              <a:gd name="connsiteX13" fmla="*/ 3073400 w 5304366"/>
              <a:gd name="connsiteY13" fmla="*/ 2475157 h 3639322"/>
              <a:gd name="connsiteX14" fmla="*/ 3194050 w 5304366"/>
              <a:gd name="connsiteY14" fmla="*/ 2818057 h 3639322"/>
              <a:gd name="connsiteX15" fmla="*/ 3302000 w 5304366"/>
              <a:gd name="connsiteY15" fmla="*/ 3042424 h 3639322"/>
              <a:gd name="connsiteX16" fmla="*/ 3479800 w 5304366"/>
              <a:gd name="connsiteY16" fmla="*/ 3262557 h 3639322"/>
              <a:gd name="connsiteX17" fmla="*/ 3776134 w 5304366"/>
              <a:gd name="connsiteY17" fmla="*/ 3508091 h 3639322"/>
              <a:gd name="connsiteX18" fmla="*/ 4114800 w 5304366"/>
              <a:gd name="connsiteY18" fmla="*/ 3575824 h 3639322"/>
              <a:gd name="connsiteX19" fmla="*/ 4633384 w 5304366"/>
              <a:gd name="connsiteY19" fmla="*/ 3453057 h 3639322"/>
              <a:gd name="connsiteX20" fmla="*/ 4821767 w 5304366"/>
              <a:gd name="connsiteY20" fmla="*/ 3338757 h 3639322"/>
              <a:gd name="connsiteX21" fmla="*/ 4963584 w 5304366"/>
              <a:gd name="connsiteY21" fmla="*/ 3207524 h 3639322"/>
              <a:gd name="connsiteX22" fmla="*/ 5088467 w 5304366"/>
              <a:gd name="connsiteY22" fmla="*/ 3042424 h 3639322"/>
              <a:gd name="connsiteX23" fmla="*/ 5173134 w 5304366"/>
              <a:gd name="connsiteY23" fmla="*/ 2712224 h 3639322"/>
              <a:gd name="connsiteX24" fmla="*/ 5164665 w 5304366"/>
              <a:gd name="connsiteY24" fmla="*/ 2171618 h 3639322"/>
              <a:gd name="connsiteX25" fmla="*/ 5287434 w 5304366"/>
              <a:gd name="connsiteY25" fmla="*/ 2144957 h 3639322"/>
              <a:gd name="connsiteX0" fmla="*/ 5304366 w 5304366"/>
              <a:gd name="connsiteY0" fmla="*/ 3639322 h 3639322"/>
              <a:gd name="connsiteX1" fmla="*/ 2065866 w 5304366"/>
              <a:gd name="connsiteY1" fmla="*/ 3626622 h 3639322"/>
              <a:gd name="connsiteX2" fmla="*/ 0 w 5304366"/>
              <a:gd name="connsiteY2" fmla="*/ 3616041 h 3639322"/>
              <a:gd name="connsiteX3" fmla="*/ 6350 w 5304366"/>
              <a:gd name="connsiteY3" fmla="*/ 206091 h 3639322"/>
              <a:gd name="connsiteX4" fmla="*/ 338667 w 5304366"/>
              <a:gd name="connsiteY4" fmla="*/ 104491 h 3639322"/>
              <a:gd name="connsiteX5" fmla="*/ 863600 w 5304366"/>
              <a:gd name="connsiteY5" fmla="*/ 2891 h 3639322"/>
              <a:gd name="connsiteX6" fmla="*/ 1413934 w 5304366"/>
              <a:gd name="connsiteY6" fmla="*/ 36757 h 3639322"/>
              <a:gd name="connsiteX7" fmla="*/ 1998134 w 5304366"/>
              <a:gd name="connsiteY7" fmla="*/ 129891 h 3639322"/>
              <a:gd name="connsiteX8" fmla="*/ 2362200 w 5304366"/>
              <a:gd name="connsiteY8" fmla="*/ 307691 h 3639322"/>
              <a:gd name="connsiteX9" fmla="*/ 2726267 w 5304366"/>
              <a:gd name="connsiteY9" fmla="*/ 612491 h 3639322"/>
              <a:gd name="connsiteX10" fmla="*/ 2912534 w 5304366"/>
              <a:gd name="connsiteY10" fmla="*/ 1086624 h 3639322"/>
              <a:gd name="connsiteX11" fmla="*/ 3014134 w 5304366"/>
              <a:gd name="connsiteY11" fmla="*/ 1518424 h 3639322"/>
              <a:gd name="connsiteX12" fmla="*/ 3031067 w 5304366"/>
              <a:gd name="connsiteY12" fmla="*/ 2136491 h 3639322"/>
              <a:gd name="connsiteX13" fmla="*/ 3073400 w 5304366"/>
              <a:gd name="connsiteY13" fmla="*/ 2475157 h 3639322"/>
              <a:gd name="connsiteX14" fmla="*/ 3194050 w 5304366"/>
              <a:gd name="connsiteY14" fmla="*/ 2818057 h 3639322"/>
              <a:gd name="connsiteX15" fmla="*/ 3302000 w 5304366"/>
              <a:gd name="connsiteY15" fmla="*/ 3042424 h 3639322"/>
              <a:gd name="connsiteX16" fmla="*/ 3479800 w 5304366"/>
              <a:gd name="connsiteY16" fmla="*/ 3262557 h 3639322"/>
              <a:gd name="connsiteX17" fmla="*/ 3776134 w 5304366"/>
              <a:gd name="connsiteY17" fmla="*/ 3508091 h 3639322"/>
              <a:gd name="connsiteX18" fmla="*/ 4114800 w 5304366"/>
              <a:gd name="connsiteY18" fmla="*/ 3575824 h 3639322"/>
              <a:gd name="connsiteX19" fmla="*/ 4633384 w 5304366"/>
              <a:gd name="connsiteY19" fmla="*/ 3453057 h 3639322"/>
              <a:gd name="connsiteX20" fmla="*/ 4821767 w 5304366"/>
              <a:gd name="connsiteY20" fmla="*/ 3338757 h 3639322"/>
              <a:gd name="connsiteX21" fmla="*/ 4963584 w 5304366"/>
              <a:gd name="connsiteY21" fmla="*/ 3207524 h 3639322"/>
              <a:gd name="connsiteX22" fmla="*/ 5088467 w 5304366"/>
              <a:gd name="connsiteY22" fmla="*/ 3042424 h 3639322"/>
              <a:gd name="connsiteX23" fmla="*/ 5173134 w 5304366"/>
              <a:gd name="connsiteY23" fmla="*/ 2712224 h 3639322"/>
              <a:gd name="connsiteX24" fmla="*/ 5164665 w 5304366"/>
              <a:gd name="connsiteY24" fmla="*/ 2171618 h 3639322"/>
              <a:gd name="connsiteX25" fmla="*/ 5287434 w 5304366"/>
              <a:gd name="connsiteY25" fmla="*/ 2195757 h 3639322"/>
              <a:gd name="connsiteX0" fmla="*/ 5304366 w 5304366"/>
              <a:gd name="connsiteY0" fmla="*/ 3639322 h 3639322"/>
              <a:gd name="connsiteX1" fmla="*/ 2065866 w 5304366"/>
              <a:gd name="connsiteY1" fmla="*/ 3626622 h 3639322"/>
              <a:gd name="connsiteX2" fmla="*/ 0 w 5304366"/>
              <a:gd name="connsiteY2" fmla="*/ 3616041 h 3639322"/>
              <a:gd name="connsiteX3" fmla="*/ 6350 w 5304366"/>
              <a:gd name="connsiteY3" fmla="*/ 206091 h 3639322"/>
              <a:gd name="connsiteX4" fmla="*/ 338667 w 5304366"/>
              <a:gd name="connsiteY4" fmla="*/ 104491 h 3639322"/>
              <a:gd name="connsiteX5" fmla="*/ 863600 w 5304366"/>
              <a:gd name="connsiteY5" fmla="*/ 2891 h 3639322"/>
              <a:gd name="connsiteX6" fmla="*/ 1413934 w 5304366"/>
              <a:gd name="connsiteY6" fmla="*/ 36757 h 3639322"/>
              <a:gd name="connsiteX7" fmla="*/ 1998134 w 5304366"/>
              <a:gd name="connsiteY7" fmla="*/ 129891 h 3639322"/>
              <a:gd name="connsiteX8" fmla="*/ 2362200 w 5304366"/>
              <a:gd name="connsiteY8" fmla="*/ 307691 h 3639322"/>
              <a:gd name="connsiteX9" fmla="*/ 2726267 w 5304366"/>
              <a:gd name="connsiteY9" fmla="*/ 612491 h 3639322"/>
              <a:gd name="connsiteX10" fmla="*/ 2912534 w 5304366"/>
              <a:gd name="connsiteY10" fmla="*/ 1086624 h 3639322"/>
              <a:gd name="connsiteX11" fmla="*/ 3014134 w 5304366"/>
              <a:gd name="connsiteY11" fmla="*/ 1518424 h 3639322"/>
              <a:gd name="connsiteX12" fmla="*/ 3031067 w 5304366"/>
              <a:gd name="connsiteY12" fmla="*/ 2136491 h 3639322"/>
              <a:gd name="connsiteX13" fmla="*/ 3073400 w 5304366"/>
              <a:gd name="connsiteY13" fmla="*/ 2475157 h 3639322"/>
              <a:gd name="connsiteX14" fmla="*/ 3194050 w 5304366"/>
              <a:gd name="connsiteY14" fmla="*/ 2818057 h 3639322"/>
              <a:gd name="connsiteX15" fmla="*/ 3302000 w 5304366"/>
              <a:gd name="connsiteY15" fmla="*/ 3042424 h 3639322"/>
              <a:gd name="connsiteX16" fmla="*/ 3479800 w 5304366"/>
              <a:gd name="connsiteY16" fmla="*/ 3262557 h 3639322"/>
              <a:gd name="connsiteX17" fmla="*/ 3776134 w 5304366"/>
              <a:gd name="connsiteY17" fmla="*/ 3508091 h 3639322"/>
              <a:gd name="connsiteX18" fmla="*/ 4114800 w 5304366"/>
              <a:gd name="connsiteY18" fmla="*/ 3575824 h 3639322"/>
              <a:gd name="connsiteX19" fmla="*/ 4633384 w 5304366"/>
              <a:gd name="connsiteY19" fmla="*/ 3453057 h 3639322"/>
              <a:gd name="connsiteX20" fmla="*/ 4821767 w 5304366"/>
              <a:gd name="connsiteY20" fmla="*/ 3338757 h 3639322"/>
              <a:gd name="connsiteX21" fmla="*/ 4963584 w 5304366"/>
              <a:gd name="connsiteY21" fmla="*/ 3207524 h 3639322"/>
              <a:gd name="connsiteX22" fmla="*/ 5088467 w 5304366"/>
              <a:gd name="connsiteY22" fmla="*/ 3042424 h 3639322"/>
              <a:gd name="connsiteX23" fmla="*/ 5173134 w 5304366"/>
              <a:gd name="connsiteY23" fmla="*/ 2712224 h 3639322"/>
              <a:gd name="connsiteX24" fmla="*/ 5164665 w 5304366"/>
              <a:gd name="connsiteY24" fmla="*/ 2171618 h 3639322"/>
              <a:gd name="connsiteX25" fmla="*/ 5287434 w 5304366"/>
              <a:gd name="connsiteY25" fmla="*/ 2161890 h 363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04366" h="3639322">
                <a:moveTo>
                  <a:pt x="5304366" y="3639322"/>
                </a:moveTo>
                <a:lnTo>
                  <a:pt x="2065866" y="3626622"/>
                </a:lnTo>
                <a:lnTo>
                  <a:pt x="0" y="3616041"/>
                </a:lnTo>
                <a:cubicBezTo>
                  <a:pt x="2117" y="2479391"/>
                  <a:pt x="4233" y="1342741"/>
                  <a:pt x="6350" y="206091"/>
                </a:cubicBezTo>
                <a:cubicBezTo>
                  <a:pt x="103717" y="172224"/>
                  <a:pt x="195792" y="138358"/>
                  <a:pt x="338667" y="104491"/>
                </a:cubicBezTo>
                <a:cubicBezTo>
                  <a:pt x="481542" y="70624"/>
                  <a:pt x="684389" y="14180"/>
                  <a:pt x="863600" y="2891"/>
                </a:cubicBezTo>
                <a:cubicBezTo>
                  <a:pt x="1042811" y="-8398"/>
                  <a:pt x="1224845" y="15590"/>
                  <a:pt x="1413934" y="36757"/>
                </a:cubicBezTo>
                <a:cubicBezTo>
                  <a:pt x="1603023" y="57924"/>
                  <a:pt x="1840090" y="84735"/>
                  <a:pt x="1998134" y="129891"/>
                </a:cubicBezTo>
                <a:cubicBezTo>
                  <a:pt x="2156178" y="175047"/>
                  <a:pt x="2240845" y="227258"/>
                  <a:pt x="2362200" y="307691"/>
                </a:cubicBezTo>
                <a:cubicBezTo>
                  <a:pt x="2483555" y="388124"/>
                  <a:pt x="2634545" y="482669"/>
                  <a:pt x="2726267" y="612491"/>
                </a:cubicBezTo>
                <a:cubicBezTo>
                  <a:pt x="2817989" y="742313"/>
                  <a:pt x="2864556" y="935635"/>
                  <a:pt x="2912534" y="1086624"/>
                </a:cubicBezTo>
                <a:cubicBezTo>
                  <a:pt x="2960512" y="1237613"/>
                  <a:pt x="2994379" y="1343446"/>
                  <a:pt x="3014134" y="1518424"/>
                </a:cubicBezTo>
                <a:cubicBezTo>
                  <a:pt x="3033889" y="1693402"/>
                  <a:pt x="3021189" y="1977036"/>
                  <a:pt x="3031067" y="2136491"/>
                </a:cubicBezTo>
                <a:cubicBezTo>
                  <a:pt x="3040945" y="2295946"/>
                  <a:pt x="3046236" y="2361563"/>
                  <a:pt x="3073400" y="2475157"/>
                </a:cubicBezTo>
                <a:cubicBezTo>
                  <a:pt x="3100564" y="2588751"/>
                  <a:pt x="3155950" y="2723513"/>
                  <a:pt x="3194050" y="2818057"/>
                </a:cubicBezTo>
                <a:cubicBezTo>
                  <a:pt x="3232150" y="2912601"/>
                  <a:pt x="3254375" y="2968341"/>
                  <a:pt x="3302000" y="3042424"/>
                </a:cubicBezTo>
                <a:cubicBezTo>
                  <a:pt x="3349625" y="3116507"/>
                  <a:pt x="3400778" y="3184946"/>
                  <a:pt x="3479800" y="3262557"/>
                </a:cubicBezTo>
                <a:cubicBezTo>
                  <a:pt x="3558822" y="3340168"/>
                  <a:pt x="3670301" y="3455880"/>
                  <a:pt x="3776134" y="3508091"/>
                </a:cubicBezTo>
                <a:cubicBezTo>
                  <a:pt x="3881967" y="3560302"/>
                  <a:pt x="3971925" y="3584996"/>
                  <a:pt x="4114800" y="3575824"/>
                </a:cubicBezTo>
                <a:cubicBezTo>
                  <a:pt x="4257675" y="3566652"/>
                  <a:pt x="4509206" y="3524318"/>
                  <a:pt x="4633384" y="3453057"/>
                </a:cubicBezTo>
                <a:cubicBezTo>
                  <a:pt x="4757562" y="3381796"/>
                  <a:pt x="4766734" y="3379679"/>
                  <a:pt x="4821767" y="3338757"/>
                </a:cubicBezTo>
                <a:cubicBezTo>
                  <a:pt x="4876800" y="3297835"/>
                  <a:pt x="4919134" y="3256913"/>
                  <a:pt x="4963584" y="3207524"/>
                </a:cubicBezTo>
                <a:cubicBezTo>
                  <a:pt x="5008034" y="3158135"/>
                  <a:pt x="5053542" y="3124974"/>
                  <a:pt x="5088467" y="3042424"/>
                </a:cubicBezTo>
                <a:cubicBezTo>
                  <a:pt x="5123392" y="2959874"/>
                  <a:pt x="5146323" y="2813614"/>
                  <a:pt x="5173134" y="2712224"/>
                </a:cubicBezTo>
                <a:cubicBezTo>
                  <a:pt x="5199945" y="2610834"/>
                  <a:pt x="5145615" y="2266162"/>
                  <a:pt x="5164665" y="2171618"/>
                </a:cubicBezTo>
                <a:lnTo>
                  <a:pt x="5287434" y="2161890"/>
                </a:lnTo>
              </a:path>
            </a:pathLst>
          </a:custGeom>
          <a:gradFill flip="none" rotWithShape="1">
            <a:gsLst>
              <a:gs pos="48000">
                <a:srgbClr val="66CCFF">
                  <a:alpha val="24000"/>
                </a:srgbClr>
              </a:gs>
              <a:gs pos="84000">
                <a:schemeClr val="bg1">
                  <a:alpha val="24000"/>
                </a:schemeClr>
              </a:gs>
            </a:gsLst>
            <a:path path="circle">
              <a:fillToRect l="50000" t="50000" r="50000" b="50000"/>
            </a:path>
            <a:tileRect/>
          </a:gradFill>
          <a:ln w="19050" cmpd="sng">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 name="Forme libre 2"/>
          <p:cNvSpPr/>
          <p:nvPr/>
        </p:nvSpPr>
        <p:spPr>
          <a:xfrm>
            <a:off x="1801283" y="1803400"/>
            <a:ext cx="5181891" cy="3913479"/>
          </a:xfrm>
          <a:custGeom>
            <a:avLst/>
            <a:gdLst>
              <a:gd name="connsiteX0" fmla="*/ 0 w 5188241"/>
              <a:gd name="connsiteY0" fmla="*/ 541867 h 3914151"/>
              <a:gd name="connsiteX1" fmla="*/ 338667 w 5188241"/>
              <a:gd name="connsiteY1" fmla="*/ 440267 h 3914151"/>
              <a:gd name="connsiteX2" fmla="*/ 863600 w 5188241"/>
              <a:gd name="connsiteY2" fmla="*/ 338667 h 3914151"/>
              <a:gd name="connsiteX3" fmla="*/ 1413934 w 5188241"/>
              <a:gd name="connsiteY3" fmla="*/ 372533 h 3914151"/>
              <a:gd name="connsiteX4" fmla="*/ 1998134 w 5188241"/>
              <a:gd name="connsiteY4" fmla="*/ 465667 h 3914151"/>
              <a:gd name="connsiteX5" fmla="*/ 2362200 w 5188241"/>
              <a:gd name="connsiteY5" fmla="*/ 643467 h 3914151"/>
              <a:gd name="connsiteX6" fmla="*/ 2726267 w 5188241"/>
              <a:gd name="connsiteY6" fmla="*/ 948267 h 3914151"/>
              <a:gd name="connsiteX7" fmla="*/ 2912534 w 5188241"/>
              <a:gd name="connsiteY7" fmla="*/ 1422400 h 3914151"/>
              <a:gd name="connsiteX8" fmla="*/ 3014134 w 5188241"/>
              <a:gd name="connsiteY8" fmla="*/ 1854200 h 3914151"/>
              <a:gd name="connsiteX9" fmla="*/ 3031067 w 5188241"/>
              <a:gd name="connsiteY9" fmla="*/ 2472267 h 3914151"/>
              <a:gd name="connsiteX10" fmla="*/ 3073400 w 5188241"/>
              <a:gd name="connsiteY10" fmla="*/ 2810933 h 3914151"/>
              <a:gd name="connsiteX11" fmla="*/ 3225800 w 5188241"/>
              <a:gd name="connsiteY11" fmla="*/ 3191933 h 3914151"/>
              <a:gd name="connsiteX12" fmla="*/ 3302000 w 5188241"/>
              <a:gd name="connsiteY12" fmla="*/ 3378200 h 3914151"/>
              <a:gd name="connsiteX13" fmla="*/ 3479800 w 5188241"/>
              <a:gd name="connsiteY13" fmla="*/ 3598333 h 3914151"/>
              <a:gd name="connsiteX14" fmla="*/ 3776134 w 5188241"/>
              <a:gd name="connsiteY14" fmla="*/ 3843867 h 3914151"/>
              <a:gd name="connsiteX15" fmla="*/ 4114800 w 5188241"/>
              <a:gd name="connsiteY15" fmla="*/ 3911600 h 3914151"/>
              <a:gd name="connsiteX16" fmla="*/ 4715934 w 5188241"/>
              <a:gd name="connsiteY16" fmla="*/ 3776133 h 3914151"/>
              <a:gd name="connsiteX17" fmla="*/ 4809067 w 5188241"/>
              <a:gd name="connsiteY17" fmla="*/ 3649133 h 3914151"/>
              <a:gd name="connsiteX18" fmla="*/ 4969934 w 5188241"/>
              <a:gd name="connsiteY18" fmla="*/ 3581400 h 3914151"/>
              <a:gd name="connsiteX19" fmla="*/ 5088467 w 5188241"/>
              <a:gd name="connsiteY19" fmla="*/ 3378200 h 3914151"/>
              <a:gd name="connsiteX20" fmla="*/ 5173134 w 5188241"/>
              <a:gd name="connsiteY20" fmla="*/ 3048000 h 3914151"/>
              <a:gd name="connsiteX21" fmla="*/ 5173134 w 5188241"/>
              <a:gd name="connsiteY21" fmla="*/ 2607733 h 3914151"/>
              <a:gd name="connsiteX22" fmla="*/ 5020734 w 5188241"/>
              <a:gd name="connsiteY22" fmla="*/ 2032000 h 3914151"/>
              <a:gd name="connsiteX23" fmla="*/ 5020734 w 5188241"/>
              <a:gd name="connsiteY23" fmla="*/ 1837267 h 3914151"/>
              <a:gd name="connsiteX24" fmla="*/ 4792134 w 5188241"/>
              <a:gd name="connsiteY24" fmla="*/ 1507067 h 3914151"/>
              <a:gd name="connsiteX25" fmla="*/ 4699000 w 5188241"/>
              <a:gd name="connsiteY25" fmla="*/ 973667 h 3914151"/>
              <a:gd name="connsiteX26" fmla="*/ 4360334 w 5188241"/>
              <a:gd name="connsiteY26" fmla="*/ 804333 h 3914151"/>
              <a:gd name="connsiteX27" fmla="*/ 4199467 w 5188241"/>
              <a:gd name="connsiteY27" fmla="*/ 753533 h 3914151"/>
              <a:gd name="connsiteX28" fmla="*/ 4064000 w 5188241"/>
              <a:gd name="connsiteY28" fmla="*/ 508000 h 3914151"/>
              <a:gd name="connsiteX29" fmla="*/ 3937000 w 5188241"/>
              <a:gd name="connsiteY29" fmla="*/ 135467 h 3914151"/>
              <a:gd name="connsiteX30" fmla="*/ 3911600 w 5188241"/>
              <a:gd name="connsiteY30" fmla="*/ 0 h 3914151"/>
              <a:gd name="connsiteX0" fmla="*/ 0 w 5188241"/>
              <a:gd name="connsiteY0" fmla="*/ 541867 h 3914151"/>
              <a:gd name="connsiteX1" fmla="*/ 338667 w 5188241"/>
              <a:gd name="connsiteY1" fmla="*/ 440267 h 3914151"/>
              <a:gd name="connsiteX2" fmla="*/ 863600 w 5188241"/>
              <a:gd name="connsiteY2" fmla="*/ 338667 h 3914151"/>
              <a:gd name="connsiteX3" fmla="*/ 1413934 w 5188241"/>
              <a:gd name="connsiteY3" fmla="*/ 372533 h 3914151"/>
              <a:gd name="connsiteX4" fmla="*/ 1998134 w 5188241"/>
              <a:gd name="connsiteY4" fmla="*/ 465667 h 3914151"/>
              <a:gd name="connsiteX5" fmla="*/ 2362200 w 5188241"/>
              <a:gd name="connsiteY5" fmla="*/ 643467 h 3914151"/>
              <a:gd name="connsiteX6" fmla="*/ 2726267 w 5188241"/>
              <a:gd name="connsiteY6" fmla="*/ 948267 h 3914151"/>
              <a:gd name="connsiteX7" fmla="*/ 2912534 w 5188241"/>
              <a:gd name="connsiteY7" fmla="*/ 1422400 h 3914151"/>
              <a:gd name="connsiteX8" fmla="*/ 3014134 w 5188241"/>
              <a:gd name="connsiteY8" fmla="*/ 1854200 h 3914151"/>
              <a:gd name="connsiteX9" fmla="*/ 3031067 w 5188241"/>
              <a:gd name="connsiteY9" fmla="*/ 2472267 h 3914151"/>
              <a:gd name="connsiteX10" fmla="*/ 3073400 w 5188241"/>
              <a:gd name="connsiteY10" fmla="*/ 2810933 h 3914151"/>
              <a:gd name="connsiteX11" fmla="*/ 3225800 w 5188241"/>
              <a:gd name="connsiteY11" fmla="*/ 3191933 h 3914151"/>
              <a:gd name="connsiteX12" fmla="*/ 3302000 w 5188241"/>
              <a:gd name="connsiteY12" fmla="*/ 3378200 h 3914151"/>
              <a:gd name="connsiteX13" fmla="*/ 3479800 w 5188241"/>
              <a:gd name="connsiteY13" fmla="*/ 3598333 h 3914151"/>
              <a:gd name="connsiteX14" fmla="*/ 3776134 w 5188241"/>
              <a:gd name="connsiteY14" fmla="*/ 3843867 h 3914151"/>
              <a:gd name="connsiteX15" fmla="*/ 4114800 w 5188241"/>
              <a:gd name="connsiteY15" fmla="*/ 3911600 h 3914151"/>
              <a:gd name="connsiteX16" fmla="*/ 4715934 w 5188241"/>
              <a:gd name="connsiteY16" fmla="*/ 3776133 h 3914151"/>
              <a:gd name="connsiteX17" fmla="*/ 4809067 w 5188241"/>
              <a:gd name="connsiteY17" fmla="*/ 3649133 h 3914151"/>
              <a:gd name="connsiteX18" fmla="*/ 4969934 w 5188241"/>
              <a:gd name="connsiteY18" fmla="*/ 3581400 h 3914151"/>
              <a:gd name="connsiteX19" fmla="*/ 5088467 w 5188241"/>
              <a:gd name="connsiteY19" fmla="*/ 3378200 h 3914151"/>
              <a:gd name="connsiteX20" fmla="*/ 5173134 w 5188241"/>
              <a:gd name="connsiteY20" fmla="*/ 3048000 h 3914151"/>
              <a:gd name="connsiteX21" fmla="*/ 5173134 w 5188241"/>
              <a:gd name="connsiteY21" fmla="*/ 2607733 h 3914151"/>
              <a:gd name="connsiteX22" fmla="*/ 5020734 w 5188241"/>
              <a:gd name="connsiteY22" fmla="*/ 2032000 h 3914151"/>
              <a:gd name="connsiteX23" fmla="*/ 4792134 w 5188241"/>
              <a:gd name="connsiteY23" fmla="*/ 1507067 h 3914151"/>
              <a:gd name="connsiteX24" fmla="*/ 4699000 w 5188241"/>
              <a:gd name="connsiteY24" fmla="*/ 973667 h 3914151"/>
              <a:gd name="connsiteX25" fmla="*/ 4360334 w 5188241"/>
              <a:gd name="connsiteY25" fmla="*/ 804333 h 3914151"/>
              <a:gd name="connsiteX26" fmla="*/ 4199467 w 5188241"/>
              <a:gd name="connsiteY26" fmla="*/ 753533 h 3914151"/>
              <a:gd name="connsiteX27" fmla="*/ 4064000 w 5188241"/>
              <a:gd name="connsiteY27" fmla="*/ 508000 h 3914151"/>
              <a:gd name="connsiteX28" fmla="*/ 3937000 w 5188241"/>
              <a:gd name="connsiteY28" fmla="*/ 135467 h 3914151"/>
              <a:gd name="connsiteX29" fmla="*/ 3911600 w 5188241"/>
              <a:gd name="connsiteY29" fmla="*/ 0 h 3914151"/>
              <a:gd name="connsiteX0" fmla="*/ 0 w 5188241"/>
              <a:gd name="connsiteY0" fmla="*/ 541867 h 3914151"/>
              <a:gd name="connsiteX1" fmla="*/ 338667 w 5188241"/>
              <a:gd name="connsiteY1" fmla="*/ 440267 h 3914151"/>
              <a:gd name="connsiteX2" fmla="*/ 863600 w 5188241"/>
              <a:gd name="connsiteY2" fmla="*/ 338667 h 3914151"/>
              <a:gd name="connsiteX3" fmla="*/ 1413934 w 5188241"/>
              <a:gd name="connsiteY3" fmla="*/ 372533 h 3914151"/>
              <a:gd name="connsiteX4" fmla="*/ 1998134 w 5188241"/>
              <a:gd name="connsiteY4" fmla="*/ 465667 h 3914151"/>
              <a:gd name="connsiteX5" fmla="*/ 2362200 w 5188241"/>
              <a:gd name="connsiteY5" fmla="*/ 643467 h 3914151"/>
              <a:gd name="connsiteX6" fmla="*/ 2726267 w 5188241"/>
              <a:gd name="connsiteY6" fmla="*/ 948267 h 3914151"/>
              <a:gd name="connsiteX7" fmla="*/ 2912534 w 5188241"/>
              <a:gd name="connsiteY7" fmla="*/ 1422400 h 3914151"/>
              <a:gd name="connsiteX8" fmla="*/ 3014134 w 5188241"/>
              <a:gd name="connsiteY8" fmla="*/ 1854200 h 3914151"/>
              <a:gd name="connsiteX9" fmla="*/ 3031067 w 5188241"/>
              <a:gd name="connsiteY9" fmla="*/ 2472267 h 3914151"/>
              <a:gd name="connsiteX10" fmla="*/ 3073400 w 5188241"/>
              <a:gd name="connsiteY10" fmla="*/ 2810933 h 3914151"/>
              <a:gd name="connsiteX11" fmla="*/ 3225800 w 5188241"/>
              <a:gd name="connsiteY11" fmla="*/ 3191933 h 3914151"/>
              <a:gd name="connsiteX12" fmla="*/ 3302000 w 5188241"/>
              <a:gd name="connsiteY12" fmla="*/ 3378200 h 3914151"/>
              <a:gd name="connsiteX13" fmla="*/ 3479800 w 5188241"/>
              <a:gd name="connsiteY13" fmla="*/ 3598333 h 3914151"/>
              <a:gd name="connsiteX14" fmla="*/ 3776134 w 5188241"/>
              <a:gd name="connsiteY14" fmla="*/ 3843867 h 3914151"/>
              <a:gd name="connsiteX15" fmla="*/ 4114800 w 5188241"/>
              <a:gd name="connsiteY15" fmla="*/ 3911600 h 3914151"/>
              <a:gd name="connsiteX16" fmla="*/ 4715934 w 5188241"/>
              <a:gd name="connsiteY16" fmla="*/ 3776133 h 3914151"/>
              <a:gd name="connsiteX17" fmla="*/ 4809067 w 5188241"/>
              <a:gd name="connsiteY17" fmla="*/ 3649133 h 3914151"/>
              <a:gd name="connsiteX18" fmla="*/ 4969934 w 5188241"/>
              <a:gd name="connsiteY18" fmla="*/ 3581400 h 3914151"/>
              <a:gd name="connsiteX19" fmla="*/ 5088467 w 5188241"/>
              <a:gd name="connsiteY19" fmla="*/ 3378200 h 3914151"/>
              <a:gd name="connsiteX20" fmla="*/ 5173134 w 5188241"/>
              <a:gd name="connsiteY20" fmla="*/ 3048000 h 3914151"/>
              <a:gd name="connsiteX21" fmla="*/ 5173134 w 5188241"/>
              <a:gd name="connsiteY21" fmla="*/ 2607733 h 3914151"/>
              <a:gd name="connsiteX22" fmla="*/ 5020734 w 5188241"/>
              <a:gd name="connsiteY22" fmla="*/ 2032000 h 3914151"/>
              <a:gd name="connsiteX23" fmla="*/ 4891617 w 5188241"/>
              <a:gd name="connsiteY23" fmla="*/ 1765300 h 3914151"/>
              <a:gd name="connsiteX24" fmla="*/ 4792134 w 5188241"/>
              <a:gd name="connsiteY24" fmla="*/ 1507067 h 3914151"/>
              <a:gd name="connsiteX25" fmla="*/ 4699000 w 5188241"/>
              <a:gd name="connsiteY25" fmla="*/ 973667 h 3914151"/>
              <a:gd name="connsiteX26" fmla="*/ 4360334 w 5188241"/>
              <a:gd name="connsiteY26" fmla="*/ 804333 h 3914151"/>
              <a:gd name="connsiteX27" fmla="*/ 4199467 w 5188241"/>
              <a:gd name="connsiteY27" fmla="*/ 753533 h 3914151"/>
              <a:gd name="connsiteX28" fmla="*/ 4064000 w 5188241"/>
              <a:gd name="connsiteY28" fmla="*/ 508000 h 3914151"/>
              <a:gd name="connsiteX29" fmla="*/ 3937000 w 5188241"/>
              <a:gd name="connsiteY29" fmla="*/ 135467 h 3914151"/>
              <a:gd name="connsiteX30" fmla="*/ 3911600 w 5188241"/>
              <a:gd name="connsiteY30" fmla="*/ 0 h 3914151"/>
              <a:gd name="connsiteX0" fmla="*/ 0 w 5188241"/>
              <a:gd name="connsiteY0" fmla="*/ 541867 h 3914151"/>
              <a:gd name="connsiteX1" fmla="*/ 338667 w 5188241"/>
              <a:gd name="connsiteY1" fmla="*/ 440267 h 3914151"/>
              <a:gd name="connsiteX2" fmla="*/ 863600 w 5188241"/>
              <a:gd name="connsiteY2" fmla="*/ 338667 h 3914151"/>
              <a:gd name="connsiteX3" fmla="*/ 1413934 w 5188241"/>
              <a:gd name="connsiteY3" fmla="*/ 372533 h 3914151"/>
              <a:gd name="connsiteX4" fmla="*/ 1998134 w 5188241"/>
              <a:gd name="connsiteY4" fmla="*/ 465667 h 3914151"/>
              <a:gd name="connsiteX5" fmla="*/ 2362200 w 5188241"/>
              <a:gd name="connsiteY5" fmla="*/ 643467 h 3914151"/>
              <a:gd name="connsiteX6" fmla="*/ 2726267 w 5188241"/>
              <a:gd name="connsiteY6" fmla="*/ 948267 h 3914151"/>
              <a:gd name="connsiteX7" fmla="*/ 2912534 w 5188241"/>
              <a:gd name="connsiteY7" fmla="*/ 1422400 h 3914151"/>
              <a:gd name="connsiteX8" fmla="*/ 3014134 w 5188241"/>
              <a:gd name="connsiteY8" fmla="*/ 1854200 h 3914151"/>
              <a:gd name="connsiteX9" fmla="*/ 3031067 w 5188241"/>
              <a:gd name="connsiteY9" fmla="*/ 2472267 h 3914151"/>
              <a:gd name="connsiteX10" fmla="*/ 3073400 w 5188241"/>
              <a:gd name="connsiteY10" fmla="*/ 2810933 h 3914151"/>
              <a:gd name="connsiteX11" fmla="*/ 3225800 w 5188241"/>
              <a:gd name="connsiteY11" fmla="*/ 3191933 h 3914151"/>
              <a:gd name="connsiteX12" fmla="*/ 3302000 w 5188241"/>
              <a:gd name="connsiteY12" fmla="*/ 3378200 h 3914151"/>
              <a:gd name="connsiteX13" fmla="*/ 3479800 w 5188241"/>
              <a:gd name="connsiteY13" fmla="*/ 3598333 h 3914151"/>
              <a:gd name="connsiteX14" fmla="*/ 3776134 w 5188241"/>
              <a:gd name="connsiteY14" fmla="*/ 3843867 h 3914151"/>
              <a:gd name="connsiteX15" fmla="*/ 4114800 w 5188241"/>
              <a:gd name="connsiteY15" fmla="*/ 3911600 h 3914151"/>
              <a:gd name="connsiteX16" fmla="*/ 4715934 w 5188241"/>
              <a:gd name="connsiteY16" fmla="*/ 3776133 h 3914151"/>
              <a:gd name="connsiteX17" fmla="*/ 4809067 w 5188241"/>
              <a:gd name="connsiteY17" fmla="*/ 3649133 h 3914151"/>
              <a:gd name="connsiteX18" fmla="*/ 4969934 w 5188241"/>
              <a:gd name="connsiteY18" fmla="*/ 3581400 h 3914151"/>
              <a:gd name="connsiteX19" fmla="*/ 5088467 w 5188241"/>
              <a:gd name="connsiteY19" fmla="*/ 3378200 h 3914151"/>
              <a:gd name="connsiteX20" fmla="*/ 5173134 w 5188241"/>
              <a:gd name="connsiteY20" fmla="*/ 3048000 h 3914151"/>
              <a:gd name="connsiteX21" fmla="*/ 5173134 w 5188241"/>
              <a:gd name="connsiteY21" fmla="*/ 2607733 h 3914151"/>
              <a:gd name="connsiteX22" fmla="*/ 5020734 w 5188241"/>
              <a:gd name="connsiteY22" fmla="*/ 2032000 h 3914151"/>
              <a:gd name="connsiteX23" fmla="*/ 4948767 w 5188241"/>
              <a:gd name="connsiteY23" fmla="*/ 1765300 h 3914151"/>
              <a:gd name="connsiteX24" fmla="*/ 4792134 w 5188241"/>
              <a:gd name="connsiteY24" fmla="*/ 1507067 h 3914151"/>
              <a:gd name="connsiteX25" fmla="*/ 4699000 w 5188241"/>
              <a:gd name="connsiteY25" fmla="*/ 973667 h 3914151"/>
              <a:gd name="connsiteX26" fmla="*/ 4360334 w 5188241"/>
              <a:gd name="connsiteY26" fmla="*/ 804333 h 3914151"/>
              <a:gd name="connsiteX27" fmla="*/ 4199467 w 5188241"/>
              <a:gd name="connsiteY27" fmla="*/ 753533 h 3914151"/>
              <a:gd name="connsiteX28" fmla="*/ 4064000 w 5188241"/>
              <a:gd name="connsiteY28" fmla="*/ 508000 h 3914151"/>
              <a:gd name="connsiteX29" fmla="*/ 3937000 w 5188241"/>
              <a:gd name="connsiteY29" fmla="*/ 135467 h 3914151"/>
              <a:gd name="connsiteX30" fmla="*/ 3911600 w 5188241"/>
              <a:gd name="connsiteY30" fmla="*/ 0 h 3914151"/>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225800 w 5188241"/>
              <a:gd name="connsiteY11" fmla="*/ 31919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09067 w 5188241"/>
              <a:gd name="connsiteY17" fmla="*/ 3649133 h 3913479"/>
              <a:gd name="connsiteX18" fmla="*/ 4969934 w 5188241"/>
              <a:gd name="connsiteY18" fmla="*/ 35814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225800 w 5188241"/>
              <a:gd name="connsiteY11" fmla="*/ 31919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21767 w 5188241"/>
              <a:gd name="connsiteY17" fmla="*/ 3674533 h 3913479"/>
              <a:gd name="connsiteX18" fmla="*/ 4969934 w 5188241"/>
              <a:gd name="connsiteY18" fmla="*/ 35814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225800 w 5188241"/>
              <a:gd name="connsiteY11" fmla="*/ 31919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21767 w 5188241"/>
              <a:gd name="connsiteY17" fmla="*/ 3674533 h 3913479"/>
              <a:gd name="connsiteX18" fmla="*/ 4963584 w 5188241"/>
              <a:gd name="connsiteY18" fmla="*/ 35433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225800 w 5188241"/>
              <a:gd name="connsiteY11" fmla="*/ 31919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21767 w 5188241"/>
              <a:gd name="connsiteY17" fmla="*/ 3674533 h 3913479"/>
              <a:gd name="connsiteX18" fmla="*/ 4963584 w 5188241"/>
              <a:gd name="connsiteY18" fmla="*/ 35433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194050 w 5188241"/>
              <a:gd name="connsiteY11" fmla="*/ 31538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21767 w 5188241"/>
              <a:gd name="connsiteY17" fmla="*/ 3674533 h 3913479"/>
              <a:gd name="connsiteX18" fmla="*/ 4963584 w 5188241"/>
              <a:gd name="connsiteY18" fmla="*/ 35433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194050 w 5188241"/>
              <a:gd name="connsiteY11" fmla="*/ 31538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21767 w 5188241"/>
              <a:gd name="connsiteY17" fmla="*/ 3674533 h 3913479"/>
              <a:gd name="connsiteX18" fmla="*/ 4963584 w 5188241"/>
              <a:gd name="connsiteY18" fmla="*/ 35433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31" fmla="*/ 0 w 5188241"/>
              <a:gd name="connsiteY31" fmla="*/ 541867 h 3913479"/>
              <a:gd name="connsiteX0" fmla="*/ 0 w 5200941"/>
              <a:gd name="connsiteY0" fmla="*/ 541867 h 3913479"/>
              <a:gd name="connsiteX1" fmla="*/ 351367 w 5200941"/>
              <a:gd name="connsiteY1" fmla="*/ 440267 h 3913479"/>
              <a:gd name="connsiteX2" fmla="*/ 876300 w 5200941"/>
              <a:gd name="connsiteY2" fmla="*/ 338667 h 3913479"/>
              <a:gd name="connsiteX3" fmla="*/ 1426634 w 5200941"/>
              <a:gd name="connsiteY3" fmla="*/ 372533 h 3913479"/>
              <a:gd name="connsiteX4" fmla="*/ 2010834 w 5200941"/>
              <a:gd name="connsiteY4" fmla="*/ 465667 h 3913479"/>
              <a:gd name="connsiteX5" fmla="*/ 2374900 w 5200941"/>
              <a:gd name="connsiteY5" fmla="*/ 643467 h 3913479"/>
              <a:gd name="connsiteX6" fmla="*/ 2738967 w 5200941"/>
              <a:gd name="connsiteY6" fmla="*/ 948267 h 3913479"/>
              <a:gd name="connsiteX7" fmla="*/ 2925234 w 5200941"/>
              <a:gd name="connsiteY7" fmla="*/ 1422400 h 3913479"/>
              <a:gd name="connsiteX8" fmla="*/ 3026834 w 5200941"/>
              <a:gd name="connsiteY8" fmla="*/ 1854200 h 3913479"/>
              <a:gd name="connsiteX9" fmla="*/ 3043767 w 5200941"/>
              <a:gd name="connsiteY9" fmla="*/ 2472267 h 3913479"/>
              <a:gd name="connsiteX10" fmla="*/ 3086100 w 5200941"/>
              <a:gd name="connsiteY10" fmla="*/ 2810933 h 3913479"/>
              <a:gd name="connsiteX11" fmla="*/ 3206750 w 5200941"/>
              <a:gd name="connsiteY11" fmla="*/ 3153833 h 3913479"/>
              <a:gd name="connsiteX12" fmla="*/ 3314700 w 5200941"/>
              <a:gd name="connsiteY12" fmla="*/ 3378200 h 3913479"/>
              <a:gd name="connsiteX13" fmla="*/ 3492500 w 5200941"/>
              <a:gd name="connsiteY13" fmla="*/ 3598333 h 3913479"/>
              <a:gd name="connsiteX14" fmla="*/ 3788834 w 5200941"/>
              <a:gd name="connsiteY14" fmla="*/ 3843867 h 3913479"/>
              <a:gd name="connsiteX15" fmla="*/ 4127500 w 5200941"/>
              <a:gd name="connsiteY15" fmla="*/ 3911600 h 3913479"/>
              <a:gd name="connsiteX16" fmla="*/ 4646084 w 5200941"/>
              <a:gd name="connsiteY16" fmla="*/ 3788833 h 3913479"/>
              <a:gd name="connsiteX17" fmla="*/ 4834467 w 5200941"/>
              <a:gd name="connsiteY17" fmla="*/ 3674533 h 3913479"/>
              <a:gd name="connsiteX18" fmla="*/ 4976284 w 5200941"/>
              <a:gd name="connsiteY18" fmla="*/ 3543300 h 3913479"/>
              <a:gd name="connsiteX19" fmla="*/ 5101167 w 5200941"/>
              <a:gd name="connsiteY19" fmla="*/ 3378200 h 3913479"/>
              <a:gd name="connsiteX20" fmla="*/ 5185834 w 5200941"/>
              <a:gd name="connsiteY20" fmla="*/ 3048000 h 3913479"/>
              <a:gd name="connsiteX21" fmla="*/ 5185834 w 5200941"/>
              <a:gd name="connsiteY21" fmla="*/ 2607733 h 3913479"/>
              <a:gd name="connsiteX22" fmla="*/ 5033434 w 5200941"/>
              <a:gd name="connsiteY22" fmla="*/ 2032000 h 3913479"/>
              <a:gd name="connsiteX23" fmla="*/ 4961467 w 5200941"/>
              <a:gd name="connsiteY23" fmla="*/ 1765300 h 3913479"/>
              <a:gd name="connsiteX24" fmla="*/ 4804834 w 5200941"/>
              <a:gd name="connsiteY24" fmla="*/ 1507067 h 3913479"/>
              <a:gd name="connsiteX25" fmla="*/ 4711700 w 5200941"/>
              <a:gd name="connsiteY25" fmla="*/ 973667 h 3913479"/>
              <a:gd name="connsiteX26" fmla="*/ 4373034 w 5200941"/>
              <a:gd name="connsiteY26" fmla="*/ 804333 h 3913479"/>
              <a:gd name="connsiteX27" fmla="*/ 4212167 w 5200941"/>
              <a:gd name="connsiteY27" fmla="*/ 753533 h 3913479"/>
              <a:gd name="connsiteX28" fmla="*/ 4076700 w 5200941"/>
              <a:gd name="connsiteY28" fmla="*/ 508000 h 3913479"/>
              <a:gd name="connsiteX29" fmla="*/ 3949700 w 5200941"/>
              <a:gd name="connsiteY29" fmla="*/ 135467 h 3913479"/>
              <a:gd name="connsiteX30" fmla="*/ 3924300 w 5200941"/>
              <a:gd name="connsiteY30" fmla="*/ 0 h 3913479"/>
              <a:gd name="connsiteX31" fmla="*/ 0 w 5200941"/>
              <a:gd name="connsiteY31" fmla="*/ 541867 h 3913479"/>
              <a:gd name="connsiteX0" fmla="*/ 45 w 5200986"/>
              <a:gd name="connsiteY0" fmla="*/ 541867 h 3913479"/>
              <a:gd name="connsiteX1" fmla="*/ 351412 w 5200986"/>
              <a:gd name="connsiteY1" fmla="*/ 440267 h 3913479"/>
              <a:gd name="connsiteX2" fmla="*/ 876345 w 5200986"/>
              <a:gd name="connsiteY2" fmla="*/ 338667 h 3913479"/>
              <a:gd name="connsiteX3" fmla="*/ 1426679 w 5200986"/>
              <a:gd name="connsiteY3" fmla="*/ 372533 h 3913479"/>
              <a:gd name="connsiteX4" fmla="*/ 2010879 w 5200986"/>
              <a:gd name="connsiteY4" fmla="*/ 465667 h 3913479"/>
              <a:gd name="connsiteX5" fmla="*/ 2374945 w 5200986"/>
              <a:gd name="connsiteY5" fmla="*/ 643467 h 3913479"/>
              <a:gd name="connsiteX6" fmla="*/ 2739012 w 5200986"/>
              <a:gd name="connsiteY6" fmla="*/ 948267 h 3913479"/>
              <a:gd name="connsiteX7" fmla="*/ 2925279 w 5200986"/>
              <a:gd name="connsiteY7" fmla="*/ 1422400 h 3913479"/>
              <a:gd name="connsiteX8" fmla="*/ 3026879 w 5200986"/>
              <a:gd name="connsiteY8" fmla="*/ 1854200 h 3913479"/>
              <a:gd name="connsiteX9" fmla="*/ 3043812 w 5200986"/>
              <a:gd name="connsiteY9" fmla="*/ 2472267 h 3913479"/>
              <a:gd name="connsiteX10" fmla="*/ 3086145 w 5200986"/>
              <a:gd name="connsiteY10" fmla="*/ 2810933 h 3913479"/>
              <a:gd name="connsiteX11" fmla="*/ 3206795 w 5200986"/>
              <a:gd name="connsiteY11" fmla="*/ 3153833 h 3913479"/>
              <a:gd name="connsiteX12" fmla="*/ 3314745 w 5200986"/>
              <a:gd name="connsiteY12" fmla="*/ 3378200 h 3913479"/>
              <a:gd name="connsiteX13" fmla="*/ 3492545 w 5200986"/>
              <a:gd name="connsiteY13" fmla="*/ 3598333 h 3913479"/>
              <a:gd name="connsiteX14" fmla="*/ 3788879 w 5200986"/>
              <a:gd name="connsiteY14" fmla="*/ 3843867 h 3913479"/>
              <a:gd name="connsiteX15" fmla="*/ 4127545 w 5200986"/>
              <a:gd name="connsiteY15" fmla="*/ 3911600 h 3913479"/>
              <a:gd name="connsiteX16" fmla="*/ 4646129 w 5200986"/>
              <a:gd name="connsiteY16" fmla="*/ 3788833 h 3913479"/>
              <a:gd name="connsiteX17" fmla="*/ 4834512 w 5200986"/>
              <a:gd name="connsiteY17" fmla="*/ 3674533 h 3913479"/>
              <a:gd name="connsiteX18" fmla="*/ 4976329 w 5200986"/>
              <a:gd name="connsiteY18" fmla="*/ 3543300 h 3913479"/>
              <a:gd name="connsiteX19" fmla="*/ 5101212 w 5200986"/>
              <a:gd name="connsiteY19" fmla="*/ 3378200 h 3913479"/>
              <a:gd name="connsiteX20" fmla="*/ 5185879 w 5200986"/>
              <a:gd name="connsiteY20" fmla="*/ 3048000 h 3913479"/>
              <a:gd name="connsiteX21" fmla="*/ 5185879 w 5200986"/>
              <a:gd name="connsiteY21" fmla="*/ 2607733 h 3913479"/>
              <a:gd name="connsiteX22" fmla="*/ 5033479 w 5200986"/>
              <a:gd name="connsiteY22" fmla="*/ 2032000 h 3913479"/>
              <a:gd name="connsiteX23" fmla="*/ 4961512 w 5200986"/>
              <a:gd name="connsiteY23" fmla="*/ 1765300 h 3913479"/>
              <a:gd name="connsiteX24" fmla="*/ 4804879 w 5200986"/>
              <a:gd name="connsiteY24" fmla="*/ 1507067 h 3913479"/>
              <a:gd name="connsiteX25" fmla="*/ 4711745 w 5200986"/>
              <a:gd name="connsiteY25" fmla="*/ 973667 h 3913479"/>
              <a:gd name="connsiteX26" fmla="*/ 4373079 w 5200986"/>
              <a:gd name="connsiteY26" fmla="*/ 804333 h 3913479"/>
              <a:gd name="connsiteX27" fmla="*/ 4212212 w 5200986"/>
              <a:gd name="connsiteY27" fmla="*/ 753533 h 3913479"/>
              <a:gd name="connsiteX28" fmla="*/ 4076745 w 5200986"/>
              <a:gd name="connsiteY28" fmla="*/ 508000 h 3913479"/>
              <a:gd name="connsiteX29" fmla="*/ 3949745 w 5200986"/>
              <a:gd name="connsiteY29" fmla="*/ 135467 h 3913479"/>
              <a:gd name="connsiteX30" fmla="*/ 3924345 w 5200986"/>
              <a:gd name="connsiteY30" fmla="*/ 0 h 3913479"/>
              <a:gd name="connsiteX31" fmla="*/ 45 w 5200986"/>
              <a:gd name="connsiteY31" fmla="*/ 541867 h 3913479"/>
              <a:gd name="connsiteX0" fmla="*/ 0 w 5200941"/>
              <a:gd name="connsiteY0" fmla="*/ 541867 h 3913479"/>
              <a:gd name="connsiteX1" fmla="*/ 351367 w 5200941"/>
              <a:gd name="connsiteY1" fmla="*/ 440267 h 3913479"/>
              <a:gd name="connsiteX2" fmla="*/ 876300 w 5200941"/>
              <a:gd name="connsiteY2" fmla="*/ 338667 h 3913479"/>
              <a:gd name="connsiteX3" fmla="*/ 1426634 w 5200941"/>
              <a:gd name="connsiteY3" fmla="*/ 372533 h 3913479"/>
              <a:gd name="connsiteX4" fmla="*/ 2010834 w 5200941"/>
              <a:gd name="connsiteY4" fmla="*/ 465667 h 3913479"/>
              <a:gd name="connsiteX5" fmla="*/ 2374900 w 5200941"/>
              <a:gd name="connsiteY5" fmla="*/ 643467 h 3913479"/>
              <a:gd name="connsiteX6" fmla="*/ 2738967 w 5200941"/>
              <a:gd name="connsiteY6" fmla="*/ 948267 h 3913479"/>
              <a:gd name="connsiteX7" fmla="*/ 2925234 w 5200941"/>
              <a:gd name="connsiteY7" fmla="*/ 1422400 h 3913479"/>
              <a:gd name="connsiteX8" fmla="*/ 3026834 w 5200941"/>
              <a:gd name="connsiteY8" fmla="*/ 1854200 h 3913479"/>
              <a:gd name="connsiteX9" fmla="*/ 3043767 w 5200941"/>
              <a:gd name="connsiteY9" fmla="*/ 2472267 h 3913479"/>
              <a:gd name="connsiteX10" fmla="*/ 3086100 w 5200941"/>
              <a:gd name="connsiteY10" fmla="*/ 2810933 h 3913479"/>
              <a:gd name="connsiteX11" fmla="*/ 3206750 w 5200941"/>
              <a:gd name="connsiteY11" fmla="*/ 3153833 h 3913479"/>
              <a:gd name="connsiteX12" fmla="*/ 3314700 w 5200941"/>
              <a:gd name="connsiteY12" fmla="*/ 3378200 h 3913479"/>
              <a:gd name="connsiteX13" fmla="*/ 3492500 w 5200941"/>
              <a:gd name="connsiteY13" fmla="*/ 3598333 h 3913479"/>
              <a:gd name="connsiteX14" fmla="*/ 3788834 w 5200941"/>
              <a:gd name="connsiteY14" fmla="*/ 3843867 h 3913479"/>
              <a:gd name="connsiteX15" fmla="*/ 4127500 w 5200941"/>
              <a:gd name="connsiteY15" fmla="*/ 3911600 h 3913479"/>
              <a:gd name="connsiteX16" fmla="*/ 4646084 w 5200941"/>
              <a:gd name="connsiteY16" fmla="*/ 3788833 h 3913479"/>
              <a:gd name="connsiteX17" fmla="*/ 4834467 w 5200941"/>
              <a:gd name="connsiteY17" fmla="*/ 3674533 h 3913479"/>
              <a:gd name="connsiteX18" fmla="*/ 4976284 w 5200941"/>
              <a:gd name="connsiteY18" fmla="*/ 3543300 h 3913479"/>
              <a:gd name="connsiteX19" fmla="*/ 5101167 w 5200941"/>
              <a:gd name="connsiteY19" fmla="*/ 3378200 h 3913479"/>
              <a:gd name="connsiteX20" fmla="*/ 5185834 w 5200941"/>
              <a:gd name="connsiteY20" fmla="*/ 3048000 h 3913479"/>
              <a:gd name="connsiteX21" fmla="*/ 5185834 w 5200941"/>
              <a:gd name="connsiteY21" fmla="*/ 2607733 h 3913479"/>
              <a:gd name="connsiteX22" fmla="*/ 5033434 w 5200941"/>
              <a:gd name="connsiteY22" fmla="*/ 2032000 h 3913479"/>
              <a:gd name="connsiteX23" fmla="*/ 4961467 w 5200941"/>
              <a:gd name="connsiteY23" fmla="*/ 1765300 h 3913479"/>
              <a:gd name="connsiteX24" fmla="*/ 4804834 w 5200941"/>
              <a:gd name="connsiteY24" fmla="*/ 1507067 h 3913479"/>
              <a:gd name="connsiteX25" fmla="*/ 4711700 w 5200941"/>
              <a:gd name="connsiteY25" fmla="*/ 973667 h 3913479"/>
              <a:gd name="connsiteX26" fmla="*/ 4373034 w 5200941"/>
              <a:gd name="connsiteY26" fmla="*/ 804333 h 3913479"/>
              <a:gd name="connsiteX27" fmla="*/ 4212167 w 5200941"/>
              <a:gd name="connsiteY27" fmla="*/ 753533 h 3913479"/>
              <a:gd name="connsiteX28" fmla="*/ 4076700 w 5200941"/>
              <a:gd name="connsiteY28" fmla="*/ 508000 h 3913479"/>
              <a:gd name="connsiteX29" fmla="*/ 3949700 w 5200941"/>
              <a:gd name="connsiteY29" fmla="*/ 135467 h 3913479"/>
              <a:gd name="connsiteX30" fmla="*/ 3924300 w 5200941"/>
              <a:gd name="connsiteY30" fmla="*/ 0 h 3913479"/>
              <a:gd name="connsiteX31" fmla="*/ 0 w 5200941"/>
              <a:gd name="connsiteY31" fmla="*/ 541867 h 3913479"/>
              <a:gd name="connsiteX0" fmla="*/ 0 w 5200941"/>
              <a:gd name="connsiteY0" fmla="*/ 557729 h 3929341"/>
              <a:gd name="connsiteX1" fmla="*/ 351367 w 5200941"/>
              <a:gd name="connsiteY1" fmla="*/ 456129 h 3929341"/>
              <a:gd name="connsiteX2" fmla="*/ 876300 w 5200941"/>
              <a:gd name="connsiteY2" fmla="*/ 354529 h 3929341"/>
              <a:gd name="connsiteX3" fmla="*/ 1426634 w 5200941"/>
              <a:gd name="connsiteY3" fmla="*/ 388395 h 3929341"/>
              <a:gd name="connsiteX4" fmla="*/ 2010834 w 5200941"/>
              <a:gd name="connsiteY4" fmla="*/ 481529 h 3929341"/>
              <a:gd name="connsiteX5" fmla="*/ 2374900 w 5200941"/>
              <a:gd name="connsiteY5" fmla="*/ 659329 h 3929341"/>
              <a:gd name="connsiteX6" fmla="*/ 2738967 w 5200941"/>
              <a:gd name="connsiteY6" fmla="*/ 964129 h 3929341"/>
              <a:gd name="connsiteX7" fmla="*/ 2925234 w 5200941"/>
              <a:gd name="connsiteY7" fmla="*/ 1438262 h 3929341"/>
              <a:gd name="connsiteX8" fmla="*/ 3026834 w 5200941"/>
              <a:gd name="connsiteY8" fmla="*/ 1870062 h 3929341"/>
              <a:gd name="connsiteX9" fmla="*/ 3043767 w 5200941"/>
              <a:gd name="connsiteY9" fmla="*/ 2488129 h 3929341"/>
              <a:gd name="connsiteX10" fmla="*/ 3086100 w 5200941"/>
              <a:gd name="connsiteY10" fmla="*/ 2826795 h 3929341"/>
              <a:gd name="connsiteX11" fmla="*/ 3206750 w 5200941"/>
              <a:gd name="connsiteY11" fmla="*/ 3169695 h 3929341"/>
              <a:gd name="connsiteX12" fmla="*/ 3314700 w 5200941"/>
              <a:gd name="connsiteY12" fmla="*/ 3394062 h 3929341"/>
              <a:gd name="connsiteX13" fmla="*/ 3492500 w 5200941"/>
              <a:gd name="connsiteY13" fmla="*/ 3614195 h 3929341"/>
              <a:gd name="connsiteX14" fmla="*/ 3788834 w 5200941"/>
              <a:gd name="connsiteY14" fmla="*/ 3859729 h 3929341"/>
              <a:gd name="connsiteX15" fmla="*/ 4127500 w 5200941"/>
              <a:gd name="connsiteY15" fmla="*/ 3927462 h 3929341"/>
              <a:gd name="connsiteX16" fmla="*/ 4646084 w 5200941"/>
              <a:gd name="connsiteY16" fmla="*/ 3804695 h 3929341"/>
              <a:gd name="connsiteX17" fmla="*/ 4834467 w 5200941"/>
              <a:gd name="connsiteY17" fmla="*/ 3690395 h 3929341"/>
              <a:gd name="connsiteX18" fmla="*/ 4976284 w 5200941"/>
              <a:gd name="connsiteY18" fmla="*/ 3559162 h 3929341"/>
              <a:gd name="connsiteX19" fmla="*/ 5101167 w 5200941"/>
              <a:gd name="connsiteY19" fmla="*/ 3394062 h 3929341"/>
              <a:gd name="connsiteX20" fmla="*/ 5185834 w 5200941"/>
              <a:gd name="connsiteY20" fmla="*/ 3063862 h 3929341"/>
              <a:gd name="connsiteX21" fmla="*/ 5185834 w 5200941"/>
              <a:gd name="connsiteY21" fmla="*/ 2623595 h 3929341"/>
              <a:gd name="connsiteX22" fmla="*/ 5033434 w 5200941"/>
              <a:gd name="connsiteY22" fmla="*/ 2047862 h 3929341"/>
              <a:gd name="connsiteX23" fmla="*/ 4961467 w 5200941"/>
              <a:gd name="connsiteY23" fmla="*/ 1781162 h 3929341"/>
              <a:gd name="connsiteX24" fmla="*/ 4804834 w 5200941"/>
              <a:gd name="connsiteY24" fmla="*/ 1522929 h 3929341"/>
              <a:gd name="connsiteX25" fmla="*/ 4711700 w 5200941"/>
              <a:gd name="connsiteY25" fmla="*/ 989529 h 3929341"/>
              <a:gd name="connsiteX26" fmla="*/ 4373034 w 5200941"/>
              <a:gd name="connsiteY26" fmla="*/ 820195 h 3929341"/>
              <a:gd name="connsiteX27" fmla="*/ 4212167 w 5200941"/>
              <a:gd name="connsiteY27" fmla="*/ 769395 h 3929341"/>
              <a:gd name="connsiteX28" fmla="*/ 4076700 w 5200941"/>
              <a:gd name="connsiteY28" fmla="*/ 523862 h 3929341"/>
              <a:gd name="connsiteX29" fmla="*/ 3949700 w 5200941"/>
              <a:gd name="connsiteY29" fmla="*/ 151329 h 3929341"/>
              <a:gd name="connsiteX30" fmla="*/ 3924300 w 5200941"/>
              <a:gd name="connsiteY30" fmla="*/ 15862 h 3929341"/>
              <a:gd name="connsiteX31" fmla="*/ 465667 w 5200941"/>
              <a:gd name="connsiteY31" fmla="*/ 492112 h 3929341"/>
              <a:gd name="connsiteX32" fmla="*/ 0 w 5200941"/>
              <a:gd name="connsiteY32" fmla="*/ 557729 h 3929341"/>
              <a:gd name="connsiteX0" fmla="*/ 0 w 5200941"/>
              <a:gd name="connsiteY0" fmla="*/ 557729 h 3929341"/>
              <a:gd name="connsiteX1" fmla="*/ 351367 w 5200941"/>
              <a:gd name="connsiteY1" fmla="*/ 456129 h 3929341"/>
              <a:gd name="connsiteX2" fmla="*/ 876300 w 5200941"/>
              <a:gd name="connsiteY2" fmla="*/ 354529 h 3929341"/>
              <a:gd name="connsiteX3" fmla="*/ 1426634 w 5200941"/>
              <a:gd name="connsiteY3" fmla="*/ 388395 h 3929341"/>
              <a:gd name="connsiteX4" fmla="*/ 2010834 w 5200941"/>
              <a:gd name="connsiteY4" fmla="*/ 481529 h 3929341"/>
              <a:gd name="connsiteX5" fmla="*/ 2374900 w 5200941"/>
              <a:gd name="connsiteY5" fmla="*/ 659329 h 3929341"/>
              <a:gd name="connsiteX6" fmla="*/ 2738967 w 5200941"/>
              <a:gd name="connsiteY6" fmla="*/ 964129 h 3929341"/>
              <a:gd name="connsiteX7" fmla="*/ 2925234 w 5200941"/>
              <a:gd name="connsiteY7" fmla="*/ 1438262 h 3929341"/>
              <a:gd name="connsiteX8" fmla="*/ 3026834 w 5200941"/>
              <a:gd name="connsiteY8" fmla="*/ 1870062 h 3929341"/>
              <a:gd name="connsiteX9" fmla="*/ 3043767 w 5200941"/>
              <a:gd name="connsiteY9" fmla="*/ 2488129 h 3929341"/>
              <a:gd name="connsiteX10" fmla="*/ 3086100 w 5200941"/>
              <a:gd name="connsiteY10" fmla="*/ 2826795 h 3929341"/>
              <a:gd name="connsiteX11" fmla="*/ 3206750 w 5200941"/>
              <a:gd name="connsiteY11" fmla="*/ 3169695 h 3929341"/>
              <a:gd name="connsiteX12" fmla="*/ 3314700 w 5200941"/>
              <a:gd name="connsiteY12" fmla="*/ 3394062 h 3929341"/>
              <a:gd name="connsiteX13" fmla="*/ 3492500 w 5200941"/>
              <a:gd name="connsiteY13" fmla="*/ 3614195 h 3929341"/>
              <a:gd name="connsiteX14" fmla="*/ 3788834 w 5200941"/>
              <a:gd name="connsiteY14" fmla="*/ 3859729 h 3929341"/>
              <a:gd name="connsiteX15" fmla="*/ 4127500 w 5200941"/>
              <a:gd name="connsiteY15" fmla="*/ 3927462 h 3929341"/>
              <a:gd name="connsiteX16" fmla="*/ 4646084 w 5200941"/>
              <a:gd name="connsiteY16" fmla="*/ 3804695 h 3929341"/>
              <a:gd name="connsiteX17" fmla="*/ 4834467 w 5200941"/>
              <a:gd name="connsiteY17" fmla="*/ 3690395 h 3929341"/>
              <a:gd name="connsiteX18" fmla="*/ 4976284 w 5200941"/>
              <a:gd name="connsiteY18" fmla="*/ 3559162 h 3929341"/>
              <a:gd name="connsiteX19" fmla="*/ 5101167 w 5200941"/>
              <a:gd name="connsiteY19" fmla="*/ 3394062 h 3929341"/>
              <a:gd name="connsiteX20" fmla="*/ 5185834 w 5200941"/>
              <a:gd name="connsiteY20" fmla="*/ 3063862 h 3929341"/>
              <a:gd name="connsiteX21" fmla="*/ 5185834 w 5200941"/>
              <a:gd name="connsiteY21" fmla="*/ 2623595 h 3929341"/>
              <a:gd name="connsiteX22" fmla="*/ 5033434 w 5200941"/>
              <a:gd name="connsiteY22" fmla="*/ 2047862 h 3929341"/>
              <a:gd name="connsiteX23" fmla="*/ 4961467 w 5200941"/>
              <a:gd name="connsiteY23" fmla="*/ 1781162 h 3929341"/>
              <a:gd name="connsiteX24" fmla="*/ 4804834 w 5200941"/>
              <a:gd name="connsiteY24" fmla="*/ 1522929 h 3929341"/>
              <a:gd name="connsiteX25" fmla="*/ 4711700 w 5200941"/>
              <a:gd name="connsiteY25" fmla="*/ 989529 h 3929341"/>
              <a:gd name="connsiteX26" fmla="*/ 4373034 w 5200941"/>
              <a:gd name="connsiteY26" fmla="*/ 820195 h 3929341"/>
              <a:gd name="connsiteX27" fmla="*/ 4212167 w 5200941"/>
              <a:gd name="connsiteY27" fmla="*/ 769395 h 3929341"/>
              <a:gd name="connsiteX28" fmla="*/ 4076700 w 5200941"/>
              <a:gd name="connsiteY28" fmla="*/ 523862 h 3929341"/>
              <a:gd name="connsiteX29" fmla="*/ 3949700 w 5200941"/>
              <a:gd name="connsiteY29" fmla="*/ 151329 h 3929341"/>
              <a:gd name="connsiteX30" fmla="*/ 3924300 w 5200941"/>
              <a:gd name="connsiteY30" fmla="*/ 15862 h 3929341"/>
              <a:gd name="connsiteX31" fmla="*/ 21167 w 5200941"/>
              <a:gd name="connsiteY31" fmla="*/ 15862 h 3929341"/>
              <a:gd name="connsiteX32" fmla="*/ 0 w 5200941"/>
              <a:gd name="connsiteY32" fmla="*/ 557729 h 3929341"/>
              <a:gd name="connsiteX0" fmla="*/ 0 w 5200941"/>
              <a:gd name="connsiteY0" fmla="*/ 541867 h 3913479"/>
              <a:gd name="connsiteX1" fmla="*/ 351367 w 5200941"/>
              <a:gd name="connsiteY1" fmla="*/ 440267 h 3913479"/>
              <a:gd name="connsiteX2" fmla="*/ 876300 w 5200941"/>
              <a:gd name="connsiteY2" fmla="*/ 338667 h 3913479"/>
              <a:gd name="connsiteX3" fmla="*/ 1426634 w 5200941"/>
              <a:gd name="connsiteY3" fmla="*/ 372533 h 3913479"/>
              <a:gd name="connsiteX4" fmla="*/ 2010834 w 5200941"/>
              <a:gd name="connsiteY4" fmla="*/ 465667 h 3913479"/>
              <a:gd name="connsiteX5" fmla="*/ 2374900 w 5200941"/>
              <a:gd name="connsiteY5" fmla="*/ 643467 h 3913479"/>
              <a:gd name="connsiteX6" fmla="*/ 2738967 w 5200941"/>
              <a:gd name="connsiteY6" fmla="*/ 948267 h 3913479"/>
              <a:gd name="connsiteX7" fmla="*/ 2925234 w 5200941"/>
              <a:gd name="connsiteY7" fmla="*/ 1422400 h 3913479"/>
              <a:gd name="connsiteX8" fmla="*/ 3026834 w 5200941"/>
              <a:gd name="connsiteY8" fmla="*/ 1854200 h 3913479"/>
              <a:gd name="connsiteX9" fmla="*/ 3043767 w 5200941"/>
              <a:gd name="connsiteY9" fmla="*/ 2472267 h 3913479"/>
              <a:gd name="connsiteX10" fmla="*/ 3086100 w 5200941"/>
              <a:gd name="connsiteY10" fmla="*/ 2810933 h 3913479"/>
              <a:gd name="connsiteX11" fmla="*/ 3206750 w 5200941"/>
              <a:gd name="connsiteY11" fmla="*/ 3153833 h 3913479"/>
              <a:gd name="connsiteX12" fmla="*/ 3314700 w 5200941"/>
              <a:gd name="connsiteY12" fmla="*/ 3378200 h 3913479"/>
              <a:gd name="connsiteX13" fmla="*/ 3492500 w 5200941"/>
              <a:gd name="connsiteY13" fmla="*/ 3598333 h 3913479"/>
              <a:gd name="connsiteX14" fmla="*/ 3788834 w 5200941"/>
              <a:gd name="connsiteY14" fmla="*/ 3843867 h 3913479"/>
              <a:gd name="connsiteX15" fmla="*/ 4127500 w 5200941"/>
              <a:gd name="connsiteY15" fmla="*/ 3911600 h 3913479"/>
              <a:gd name="connsiteX16" fmla="*/ 4646084 w 5200941"/>
              <a:gd name="connsiteY16" fmla="*/ 3788833 h 3913479"/>
              <a:gd name="connsiteX17" fmla="*/ 4834467 w 5200941"/>
              <a:gd name="connsiteY17" fmla="*/ 3674533 h 3913479"/>
              <a:gd name="connsiteX18" fmla="*/ 4976284 w 5200941"/>
              <a:gd name="connsiteY18" fmla="*/ 3543300 h 3913479"/>
              <a:gd name="connsiteX19" fmla="*/ 5101167 w 5200941"/>
              <a:gd name="connsiteY19" fmla="*/ 3378200 h 3913479"/>
              <a:gd name="connsiteX20" fmla="*/ 5185834 w 5200941"/>
              <a:gd name="connsiteY20" fmla="*/ 3048000 h 3913479"/>
              <a:gd name="connsiteX21" fmla="*/ 5185834 w 5200941"/>
              <a:gd name="connsiteY21" fmla="*/ 2607733 h 3913479"/>
              <a:gd name="connsiteX22" fmla="*/ 5033434 w 5200941"/>
              <a:gd name="connsiteY22" fmla="*/ 2032000 h 3913479"/>
              <a:gd name="connsiteX23" fmla="*/ 4961467 w 5200941"/>
              <a:gd name="connsiteY23" fmla="*/ 1765300 h 3913479"/>
              <a:gd name="connsiteX24" fmla="*/ 4804834 w 5200941"/>
              <a:gd name="connsiteY24" fmla="*/ 1507067 h 3913479"/>
              <a:gd name="connsiteX25" fmla="*/ 4711700 w 5200941"/>
              <a:gd name="connsiteY25" fmla="*/ 973667 h 3913479"/>
              <a:gd name="connsiteX26" fmla="*/ 4373034 w 5200941"/>
              <a:gd name="connsiteY26" fmla="*/ 804333 h 3913479"/>
              <a:gd name="connsiteX27" fmla="*/ 4212167 w 5200941"/>
              <a:gd name="connsiteY27" fmla="*/ 753533 h 3913479"/>
              <a:gd name="connsiteX28" fmla="*/ 4076700 w 5200941"/>
              <a:gd name="connsiteY28" fmla="*/ 508000 h 3913479"/>
              <a:gd name="connsiteX29" fmla="*/ 3949700 w 5200941"/>
              <a:gd name="connsiteY29" fmla="*/ 135467 h 3913479"/>
              <a:gd name="connsiteX30" fmla="*/ 3924300 w 5200941"/>
              <a:gd name="connsiteY30" fmla="*/ 0 h 3913479"/>
              <a:gd name="connsiteX31" fmla="*/ 21167 w 5200941"/>
              <a:gd name="connsiteY31" fmla="*/ 0 h 3913479"/>
              <a:gd name="connsiteX32" fmla="*/ 0 w 5200941"/>
              <a:gd name="connsiteY32" fmla="*/ 541867 h 3913479"/>
              <a:gd name="connsiteX0" fmla="*/ 0 w 5181891"/>
              <a:gd name="connsiteY0" fmla="*/ 541867 h 3913479"/>
              <a:gd name="connsiteX1" fmla="*/ 332317 w 5181891"/>
              <a:gd name="connsiteY1" fmla="*/ 440267 h 3913479"/>
              <a:gd name="connsiteX2" fmla="*/ 857250 w 5181891"/>
              <a:gd name="connsiteY2" fmla="*/ 338667 h 3913479"/>
              <a:gd name="connsiteX3" fmla="*/ 1407584 w 5181891"/>
              <a:gd name="connsiteY3" fmla="*/ 372533 h 3913479"/>
              <a:gd name="connsiteX4" fmla="*/ 1991784 w 5181891"/>
              <a:gd name="connsiteY4" fmla="*/ 465667 h 3913479"/>
              <a:gd name="connsiteX5" fmla="*/ 2355850 w 5181891"/>
              <a:gd name="connsiteY5" fmla="*/ 643467 h 3913479"/>
              <a:gd name="connsiteX6" fmla="*/ 2719917 w 5181891"/>
              <a:gd name="connsiteY6" fmla="*/ 948267 h 3913479"/>
              <a:gd name="connsiteX7" fmla="*/ 2906184 w 5181891"/>
              <a:gd name="connsiteY7" fmla="*/ 1422400 h 3913479"/>
              <a:gd name="connsiteX8" fmla="*/ 3007784 w 5181891"/>
              <a:gd name="connsiteY8" fmla="*/ 1854200 h 3913479"/>
              <a:gd name="connsiteX9" fmla="*/ 3024717 w 5181891"/>
              <a:gd name="connsiteY9" fmla="*/ 2472267 h 3913479"/>
              <a:gd name="connsiteX10" fmla="*/ 3067050 w 5181891"/>
              <a:gd name="connsiteY10" fmla="*/ 2810933 h 3913479"/>
              <a:gd name="connsiteX11" fmla="*/ 3187700 w 5181891"/>
              <a:gd name="connsiteY11" fmla="*/ 3153833 h 3913479"/>
              <a:gd name="connsiteX12" fmla="*/ 3295650 w 5181891"/>
              <a:gd name="connsiteY12" fmla="*/ 3378200 h 3913479"/>
              <a:gd name="connsiteX13" fmla="*/ 3473450 w 5181891"/>
              <a:gd name="connsiteY13" fmla="*/ 3598333 h 3913479"/>
              <a:gd name="connsiteX14" fmla="*/ 3769784 w 5181891"/>
              <a:gd name="connsiteY14" fmla="*/ 3843867 h 3913479"/>
              <a:gd name="connsiteX15" fmla="*/ 4108450 w 5181891"/>
              <a:gd name="connsiteY15" fmla="*/ 3911600 h 3913479"/>
              <a:gd name="connsiteX16" fmla="*/ 4627034 w 5181891"/>
              <a:gd name="connsiteY16" fmla="*/ 3788833 h 3913479"/>
              <a:gd name="connsiteX17" fmla="*/ 4815417 w 5181891"/>
              <a:gd name="connsiteY17" fmla="*/ 3674533 h 3913479"/>
              <a:gd name="connsiteX18" fmla="*/ 4957234 w 5181891"/>
              <a:gd name="connsiteY18" fmla="*/ 3543300 h 3913479"/>
              <a:gd name="connsiteX19" fmla="*/ 5082117 w 5181891"/>
              <a:gd name="connsiteY19" fmla="*/ 3378200 h 3913479"/>
              <a:gd name="connsiteX20" fmla="*/ 5166784 w 5181891"/>
              <a:gd name="connsiteY20" fmla="*/ 3048000 h 3913479"/>
              <a:gd name="connsiteX21" fmla="*/ 5166784 w 5181891"/>
              <a:gd name="connsiteY21" fmla="*/ 2607733 h 3913479"/>
              <a:gd name="connsiteX22" fmla="*/ 5014384 w 5181891"/>
              <a:gd name="connsiteY22" fmla="*/ 2032000 h 3913479"/>
              <a:gd name="connsiteX23" fmla="*/ 4942417 w 5181891"/>
              <a:gd name="connsiteY23" fmla="*/ 1765300 h 3913479"/>
              <a:gd name="connsiteX24" fmla="*/ 4785784 w 5181891"/>
              <a:gd name="connsiteY24" fmla="*/ 1507067 h 3913479"/>
              <a:gd name="connsiteX25" fmla="*/ 4692650 w 5181891"/>
              <a:gd name="connsiteY25" fmla="*/ 973667 h 3913479"/>
              <a:gd name="connsiteX26" fmla="*/ 4353984 w 5181891"/>
              <a:gd name="connsiteY26" fmla="*/ 804333 h 3913479"/>
              <a:gd name="connsiteX27" fmla="*/ 4193117 w 5181891"/>
              <a:gd name="connsiteY27" fmla="*/ 753533 h 3913479"/>
              <a:gd name="connsiteX28" fmla="*/ 4057650 w 5181891"/>
              <a:gd name="connsiteY28" fmla="*/ 508000 h 3913479"/>
              <a:gd name="connsiteX29" fmla="*/ 3930650 w 5181891"/>
              <a:gd name="connsiteY29" fmla="*/ 135467 h 3913479"/>
              <a:gd name="connsiteX30" fmla="*/ 3905250 w 5181891"/>
              <a:gd name="connsiteY30" fmla="*/ 0 h 3913479"/>
              <a:gd name="connsiteX31" fmla="*/ 2117 w 5181891"/>
              <a:gd name="connsiteY31" fmla="*/ 0 h 3913479"/>
              <a:gd name="connsiteX32" fmla="*/ 0 w 5181891"/>
              <a:gd name="connsiteY32" fmla="*/ 541867 h 3913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81891" h="3913479">
                <a:moveTo>
                  <a:pt x="0" y="541867"/>
                </a:moveTo>
                <a:cubicBezTo>
                  <a:pt x="97367" y="508000"/>
                  <a:pt x="189442" y="474134"/>
                  <a:pt x="332317" y="440267"/>
                </a:cubicBezTo>
                <a:cubicBezTo>
                  <a:pt x="475192" y="406400"/>
                  <a:pt x="678039" y="349956"/>
                  <a:pt x="857250" y="338667"/>
                </a:cubicBezTo>
                <a:cubicBezTo>
                  <a:pt x="1036461" y="327378"/>
                  <a:pt x="1218495" y="351366"/>
                  <a:pt x="1407584" y="372533"/>
                </a:cubicBezTo>
                <a:cubicBezTo>
                  <a:pt x="1596673" y="393700"/>
                  <a:pt x="1833740" y="420511"/>
                  <a:pt x="1991784" y="465667"/>
                </a:cubicBezTo>
                <a:cubicBezTo>
                  <a:pt x="2149828" y="510823"/>
                  <a:pt x="2234495" y="563034"/>
                  <a:pt x="2355850" y="643467"/>
                </a:cubicBezTo>
                <a:cubicBezTo>
                  <a:pt x="2477205" y="723900"/>
                  <a:pt x="2628195" y="818445"/>
                  <a:pt x="2719917" y="948267"/>
                </a:cubicBezTo>
                <a:cubicBezTo>
                  <a:pt x="2811639" y="1078089"/>
                  <a:pt x="2858206" y="1271411"/>
                  <a:pt x="2906184" y="1422400"/>
                </a:cubicBezTo>
                <a:cubicBezTo>
                  <a:pt x="2954162" y="1573389"/>
                  <a:pt x="2988029" y="1679222"/>
                  <a:pt x="3007784" y="1854200"/>
                </a:cubicBezTo>
                <a:cubicBezTo>
                  <a:pt x="3027539" y="2029178"/>
                  <a:pt x="3014839" y="2312812"/>
                  <a:pt x="3024717" y="2472267"/>
                </a:cubicBezTo>
                <a:cubicBezTo>
                  <a:pt x="3034595" y="2631722"/>
                  <a:pt x="3039886" y="2697339"/>
                  <a:pt x="3067050" y="2810933"/>
                </a:cubicBezTo>
                <a:cubicBezTo>
                  <a:pt x="3094214" y="2924527"/>
                  <a:pt x="3149600" y="3059289"/>
                  <a:pt x="3187700" y="3153833"/>
                </a:cubicBezTo>
                <a:cubicBezTo>
                  <a:pt x="3225800" y="3248377"/>
                  <a:pt x="3248025" y="3304117"/>
                  <a:pt x="3295650" y="3378200"/>
                </a:cubicBezTo>
                <a:cubicBezTo>
                  <a:pt x="3343275" y="3452283"/>
                  <a:pt x="3394428" y="3520722"/>
                  <a:pt x="3473450" y="3598333"/>
                </a:cubicBezTo>
                <a:cubicBezTo>
                  <a:pt x="3552472" y="3675944"/>
                  <a:pt x="3663951" y="3791656"/>
                  <a:pt x="3769784" y="3843867"/>
                </a:cubicBezTo>
                <a:cubicBezTo>
                  <a:pt x="3875617" y="3896078"/>
                  <a:pt x="3965575" y="3920772"/>
                  <a:pt x="4108450" y="3911600"/>
                </a:cubicBezTo>
                <a:cubicBezTo>
                  <a:pt x="4251325" y="3902428"/>
                  <a:pt x="4502856" y="3860094"/>
                  <a:pt x="4627034" y="3788833"/>
                </a:cubicBezTo>
                <a:cubicBezTo>
                  <a:pt x="4751212" y="3717572"/>
                  <a:pt x="4760384" y="3715455"/>
                  <a:pt x="4815417" y="3674533"/>
                </a:cubicBezTo>
                <a:cubicBezTo>
                  <a:pt x="4870450" y="3633611"/>
                  <a:pt x="4912784" y="3592689"/>
                  <a:pt x="4957234" y="3543300"/>
                </a:cubicBezTo>
                <a:cubicBezTo>
                  <a:pt x="5001684" y="3493911"/>
                  <a:pt x="5047192" y="3460750"/>
                  <a:pt x="5082117" y="3378200"/>
                </a:cubicBezTo>
                <a:cubicBezTo>
                  <a:pt x="5117042" y="3295650"/>
                  <a:pt x="5152673" y="3176411"/>
                  <a:pt x="5166784" y="3048000"/>
                </a:cubicBezTo>
                <a:cubicBezTo>
                  <a:pt x="5180895" y="2919589"/>
                  <a:pt x="5192184" y="2777066"/>
                  <a:pt x="5166784" y="2607733"/>
                </a:cubicBezTo>
                <a:cubicBezTo>
                  <a:pt x="5141384" y="2438400"/>
                  <a:pt x="5051778" y="2172405"/>
                  <a:pt x="5014384" y="2032000"/>
                </a:cubicBezTo>
                <a:cubicBezTo>
                  <a:pt x="4976990" y="1891595"/>
                  <a:pt x="4980517" y="1852789"/>
                  <a:pt x="4942417" y="1765300"/>
                </a:cubicBezTo>
                <a:cubicBezTo>
                  <a:pt x="4904317" y="1677811"/>
                  <a:pt x="4827412" y="1639006"/>
                  <a:pt x="4785784" y="1507067"/>
                </a:cubicBezTo>
                <a:cubicBezTo>
                  <a:pt x="4744156" y="1375128"/>
                  <a:pt x="4764617" y="1090789"/>
                  <a:pt x="4692650" y="973667"/>
                </a:cubicBezTo>
                <a:cubicBezTo>
                  <a:pt x="4620683" y="856545"/>
                  <a:pt x="4437239" y="841022"/>
                  <a:pt x="4353984" y="804333"/>
                </a:cubicBezTo>
                <a:cubicBezTo>
                  <a:pt x="4270729" y="767644"/>
                  <a:pt x="4242506" y="802922"/>
                  <a:pt x="4193117" y="753533"/>
                </a:cubicBezTo>
                <a:cubicBezTo>
                  <a:pt x="4143728" y="704144"/>
                  <a:pt x="4101394" y="611011"/>
                  <a:pt x="4057650" y="508000"/>
                </a:cubicBezTo>
                <a:cubicBezTo>
                  <a:pt x="4013906" y="404989"/>
                  <a:pt x="3956050" y="220134"/>
                  <a:pt x="3930650" y="135467"/>
                </a:cubicBezTo>
                <a:lnTo>
                  <a:pt x="3905250" y="0"/>
                </a:lnTo>
                <a:lnTo>
                  <a:pt x="2117" y="0"/>
                </a:lnTo>
                <a:cubicBezTo>
                  <a:pt x="1411" y="180622"/>
                  <a:pt x="706" y="361245"/>
                  <a:pt x="0" y="541867"/>
                </a:cubicBezTo>
                <a:close/>
              </a:path>
            </a:pathLst>
          </a:custGeom>
          <a:gradFill flip="none" rotWithShape="1">
            <a:gsLst>
              <a:gs pos="21000">
                <a:srgbClr val="FF0000">
                  <a:alpha val="14000"/>
                </a:srgbClr>
              </a:gs>
              <a:gs pos="76000">
                <a:srgbClr val="FFFFFF">
                  <a:alpha val="14000"/>
                </a:srgbClr>
              </a:gs>
            </a:gsLst>
            <a:path path="circle">
              <a:fillToRect l="100000" t="100000"/>
            </a:path>
            <a:tileRect r="-100000" b="-100000"/>
          </a:gradFill>
          <a:ln w="19050" cmpd="sng">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5/ LE VENT</a:t>
            </a:r>
          </a:p>
        </p:txBody>
      </p:sp>
      <p:sp>
        <p:nvSpPr>
          <p:cNvPr id="31" name="ZoneTexte 30"/>
          <p:cNvSpPr txBox="1"/>
          <p:nvPr/>
        </p:nvSpPr>
        <p:spPr>
          <a:xfrm>
            <a:off x="24406" y="482600"/>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Conséquence</a:t>
            </a:r>
          </a:p>
        </p:txBody>
      </p:sp>
      <p:sp>
        <p:nvSpPr>
          <p:cNvPr id="32" name="ZoneTexte 31"/>
          <p:cNvSpPr txBox="1"/>
          <p:nvPr/>
        </p:nvSpPr>
        <p:spPr>
          <a:xfrm>
            <a:off x="749300" y="783054"/>
            <a:ext cx="7721600" cy="307777"/>
          </a:xfrm>
          <a:prstGeom prst="rect">
            <a:avLst/>
          </a:prstGeom>
          <a:noFill/>
        </p:spPr>
        <p:txBody>
          <a:bodyPr wrap="square" rtlCol="0">
            <a:spAutoFit/>
          </a:bodyPr>
          <a:lstStyle/>
          <a:p>
            <a:pPr lvl="0" algn="ctr">
              <a:spcAft>
                <a:spcPts val="600"/>
              </a:spcAft>
            </a:pPr>
            <a:r>
              <a:rPr lang="fr-FR" sz="1400" dirty="0">
                <a:latin typeface="+mj-lt"/>
              </a:rPr>
              <a:t>Les particules d’air sont déviées à droite et s’orientent parallèlement aux lignes isobares.</a:t>
            </a:r>
          </a:p>
        </p:txBody>
      </p:sp>
      <p:cxnSp>
        <p:nvCxnSpPr>
          <p:cNvPr id="20" name="Connecteur droit avec flèche 19"/>
          <p:cNvCxnSpPr>
            <a:cxnSpLocks/>
          </p:cNvCxnSpPr>
          <p:nvPr/>
        </p:nvCxnSpPr>
        <p:spPr>
          <a:xfrm>
            <a:off x="3027570" y="3541188"/>
            <a:ext cx="161271" cy="180997"/>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21" name="Connecteur droit avec flèche 20"/>
          <p:cNvCxnSpPr/>
          <p:nvPr/>
        </p:nvCxnSpPr>
        <p:spPr>
          <a:xfrm flipV="1">
            <a:off x="2662357" y="3310325"/>
            <a:ext cx="520134" cy="581240"/>
          </a:xfrm>
          <a:prstGeom prst="straightConnector1">
            <a:avLst/>
          </a:prstGeom>
          <a:ln>
            <a:solidFill>
              <a:srgbClr val="0000FF"/>
            </a:solidFill>
            <a:headEnd type="oval"/>
            <a:tailEnd type="arrow"/>
          </a:ln>
        </p:spPr>
        <p:style>
          <a:lnRef idx="2">
            <a:schemeClr val="accent1"/>
          </a:lnRef>
          <a:fillRef idx="0">
            <a:schemeClr val="accent1"/>
          </a:fillRef>
          <a:effectRef idx="1">
            <a:schemeClr val="accent1"/>
          </a:effectRef>
          <a:fontRef idx="minor">
            <a:schemeClr val="tx1"/>
          </a:fontRef>
        </p:style>
      </p:cxnSp>
      <p:sp>
        <p:nvSpPr>
          <p:cNvPr id="14" name="Forme libre 13"/>
          <p:cNvSpPr/>
          <p:nvPr/>
        </p:nvSpPr>
        <p:spPr>
          <a:xfrm>
            <a:off x="1801283" y="1809750"/>
            <a:ext cx="5181891" cy="3913479"/>
          </a:xfrm>
          <a:custGeom>
            <a:avLst/>
            <a:gdLst>
              <a:gd name="connsiteX0" fmla="*/ 0 w 5188241"/>
              <a:gd name="connsiteY0" fmla="*/ 541867 h 3914151"/>
              <a:gd name="connsiteX1" fmla="*/ 338667 w 5188241"/>
              <a:gd name="connsiteY1" fmla="*/ 440267 h 3914151"/>
              <a:gd name="connsiteX2" fmla="*/ 863600 w 5188241"/>
              <a:gd name="connsiteY2" fmla="*/ 338667 h 3914151"/>
              <a:gd name="connsiteX3" fmla="*/ 1413934 w 5188241"/>
              <a:gd name="connsiteY3" fmla="*/ 372533 h 3914151"/>
              <a:gd name="connsiteX4" fmla="*/ 1998134 w 5188241"/>
              <a:gd name="connsiteY4" fmla="*/ 465667 h 3914151"/>
              <a:gd name="connsiteX5" fmla="*/ 2362200 w 5188241"/>
              <a:gd name="connsiteY5" fmla="*/ 643467 h 3914151"/>
              <a:gd name="connsiteX6" fmla="*/ 2726267 w 5188241"/>
              <a:gd name="connsiteY6" fmla="*/ 948267 h 3914151"/>
              <a:gd name="connsiteX7" fmla="*/ 2912534 w 5188241"/>
              <a:gd name="connsiteY7" fmla="*/ 1422400 h 3914151"/>
              <a:gd name="connsiteX8" fmla="*/ 3014134 w 5188241"/>
              <a:gd name="connsiteY8" fmla="*/ 1854200 h 3914151"/>
              <a:gd name="connsiteX9" fmla="*/ 3031067 w 5188241"/>
              <a:gd name="connsiteY9" fmla="*/ 2472267 h 3914151"/>
              <a:gd name="connsiteX10" fmla="*/ 3073400 w 5188241"/>
              <a:gd name="connsiteY10" fmla="*/ 2810933 h 3914151"/>
              <a:gd name="connsiteX11" fmla="*/ 3225800 w 5188241"/>
              <a:gd name="connsiteY11" fmla="*/ 3191933 h 3914151"/>
              <a:gd name="connsiteX12" fmla="*/ 3302000 w 5188241"/>
              <a:gd name="connsiteY12" fmla="*/ 3378200 h 3914151"/>
              <a:gd name="connsiteX13" fmla="*/ 3479800 w 5188241"/>
              <a:gd name="connsiteY13" fmla="*/ 3598333 h 3914151"/>
              <a:gd name="connsiteX14" fmla="*/ 3776134 w 5188241"/>
              <a:gd name="connsiteY14" fmla="*/ 3843867 h 3914151"/>
              <a:gd name="connsiteX15" fmla="*/ 4114800 w 5188241"/>
              <a:gd name="connsiteY15" fmla="*/ 3911600 h 3914151"/>
              <a:gd name="connsiteX16" fmla="*/ 4715934 w 5188241"/>
              <a:gd name="connsiteY16" fmla="*/ 3776133 h 3914151"/>
              <a:gd name="connsiteX17" fmla="*/ 4809067 w 5188241"/>
              <a:gd name="connsiteY17" fmla="*/ 3649133 h 3914151"/>
              <a:gd name="connsiteX18" fmla="*/ 4969934 w 5188241"/>
              <a:gd name="connsiteY18" fmla="*/ 3581400 h 3914151"/>
              <a:gd name="connsiteX19" fmla="*/ 5088467 w 5188241"/>
              <a:gd name="connsiteY19" fmla="*/ 3378200 h 3914151"/>
              <a:gd name="connsiteX20" fmla="*/ 5173134 w 5188241"/>
              <a:gd name="connsiteY20" fmla="*/ 3048000 h 3914151"/>
              <a:gd name="connsiteX21" fmla="*/ 5173134 w 5188241"/>
              <a:gd name="connsiteY21" fmla="*/ 2607733 h 3914151"/>
              <a:gd name="connsiteX22" fmla="*/ 5020734 w 5188241"/>
              <a:gd name="connsiteY22" fmla="*/ 2032000 h 3914151"/>
              <a:gd name="connsiteX23" fmla="*/ 5020734 w 5188241"/>
              <a:gd name="connsiteY23" fmla="*/ 1837267 h 3914151"/>
              <a:gd name="connsiteX24" fmla="*/ 4792134 w 5188241"/>
              <a:gd name="connsiteY24" fmla="*/ 1507067 h 3914151"/>
              <a:gd name="connsiteX25" fmla="*/ 4699000 w 5188241"/>
              <a:gd name="connsiteY25" fmla="*/ 973667 h 3914151"/>
              <a:gd name="connsiteX26" fmla="*/ 4360334 w 5188241"/>
              <a:gd name="connsiteY26" fmla="*/ 804333 h 3914151"/>
              <a:gd name="connsiteX27" fmla="*/ 4199467 w 5188241"/>
              <a:gd name="connsiteY27" fmla="*/ 753533 h 3914151"/>
              <a:gd name="connsiteX28" fmla="*/ 4064000 w 5188241"/>
              <a:gd name="connsiteY28" fmla="*/ 508000 h 3914151"/>
              <a:gd name="connsiteX29" fmla="*/ 3937000 w 5188241"/>
              <a:gd name="connsiteY29" fmla="*/ 135467 h 3914151"/>
              <a:gd name="connsiteX30" fmla="*/ 3911600 w 5188241"/>
              <a:gd name="connsiteY30" fmla="*/ 0 h 3914151"/>
              <a:gd name="connsiteX0" fmla="*/ 0 w 5188241"/>
              <a:gd name="connsiteY0" fmla="*/ 541867 h 3914151"/>
              <a:gd name="connsiteX1" fmla="*/ 338667 w 5188241"/>
              <a:gd name="connsiteY1" fmla="*/ 440267 h 3914151"/>
              <a:gd name="connsiteX2" fmla="*/ 863600 w 5188241"/>
              <a:gd name="connsiteY2" fmla="*/ 338667 h 3914151"/>
              <a:gd name="connsiteX3" fmla="*/ 1413934 w 5188241"/>
              <a:gd name="connsiteY3" fmla="*/ 372533 h 3914151"/>
              <a:gd name="connsiteX4" fmla="*/ 1998134 w 5188241"/>
              <a:gd name="connsiteY4" fmla="*/ 465667 h 3914151"/>
              <a:gd name="connsiteX5" fmla="*/ 2362200 w 5188241"/>
              <a:gd name="connsiteY5" fmla="*/ 643467 h 3914151"/>
              <a:gd name="connsiteX6" fmla="*/ 2726267 w 5188241"/>
              <a:gd name="connsiteY6" fmla="*/ 948267 h 3914151"/>
              <a:gd name="connsiteX7" fmla="*/ 2912534 w 5188241"/>
              <a:gd name="connsiteY7" fmla="*/ 1422400 h 3914151"/>
              <a:gd name="connsiteX8" fmla="*/ 3014134 w 5188241"/>
              <a:gd name="connsiteY8" fmla="*/ 1854200 h 3914151"/>
              <a:gd name="connsiteX9" fmla="*/ 3031067 w 5188241"/>
              <a:gd name="connsiteY9" fmla="*/ 2472267 h 3914151"/>
              <a:gd name="connsiteX10" fmla="*/ 3073400 w 5188241"/>
              <a:gd name="connsiteY10" fmla="*/ 2810933 h 3914151"/>
              <a:gd name="connsiteX11" fmla="*/ 3225800 w 5188241"/>
              <a:gd name="connsiteY11" fmla="*/ 3191933 h 3914151"/>
              <a:gd name="connsiteX12" fmla="*/ 3302000 w 5188241"/>
              <a:gd name="connsiteY12" fmla="*/ 3378200 h 3914151"/>
              <a:gd name="connsiteX13" fmla="*/ 3479800 w 5188241"/>
              <a:gd name="connsiteY13" fmla="*/ 3598333 h 3914151"/>
              <a:gd name="connsiteX14" fmla="*/ 3776134 w 5188241"/>
              <a:gd name="connsiteY14" fmla="*/ 3843867 h 3914151"/>
              <a:gd name="connsiteX15" fmla="*/ 4114800 w 5188241"/>
              <a:gd name="connsiteY15" fmla="*/ 3911600 h 3914151"/>
              <a:gd name="connsiteX16" fmla="*/ 4715934 w 5188241"/>
              <a:gd name="connsiteY16" fmla="*/ 3776133 h 3914151"/>
              <a:gd name="connsiteX17" fmla="*/ 4809067 w 5188241"/>
              <a:gd name="connsiteY17" fmla="*/ 3649133 h 3914151"/>
              <a:gd name="connsiteX18" fmla="*/ 4969934 w 5188241"/>
              <a:gd name="connsiteY18" fmla="*/ 3581400 h 3914151"/>
              <a:gd name="connsiteX19" fmla="*/ 5088467 w 5188241"/>
              <a:gd name="connsiteY19" fmla="*/ 3378200 h 3914151"/>
              <a:gd name="connsiteX20" fmla="*/ 5173134 w 5188241"/>
              <a:gd name="connsiteY20" fmla="*/ 3048000 h 3914151"/>
              <a:gd name="connsiteX21" fmla="*/ 5173134 w 5188241"/>
              <a:gd name="connsiteY21" fmla="*/ 2607733 h 3914151"/>
              <a:gd name="connsiteX22" fmla="*/ 5020734 w 5188241"/>
              <a:gd name="connsiteY22" fmla="*/ 2032000 h 3914151"/>
              <a:gd name="connsiteX23" fmla="*/ 4792134 w 5188241"/>
              <a:gd name="connsiteY23" fmla="*/ 1507067 h 3914151"/>
              <a:gd name="connsiteX24" fmla="*/ 4699000 w 5188241"/>
              <a:gd name="connsiteY24" fmla="*/ 973667 h 3914151"/>
              <a:gd name="connsiteX25" fmla="*/ 4360334 w 5188241"/>
              <a:gd name="connsiteY25" fmla="*/ 804333 h 3914151"/>
              <a:gd name="connsiteX26" fmla="*/ 4199467 w 5188241"/>
              <a:gd name="connsiteY26" fmla="*/ 753533 h 3914151"/>
              <a:gd name="connsiteX27" fmla="*/ 4064000 w 5188241"/>
              <a:gd name="connsiteY27" fmla="*/ 508000 h 3914151"/>
              <a:gd name="connsiteX28" fmla="*/ 3937000 w 5188241"/>
              <a:gd name="connsiteY28" fmla="*/ 135467 h 3914151"/>
              <a:gd name="connsiteX29" fmla="*/ 3911600 w 5188241"/>
              <a:gd name="connsiteY29" fmla="*/ 0 h 3914151"/>
              <a:gd name="connsiteX0" fmla="*/ 0 w 5188241"/>
              <a:gd name="connsiteY0" fmla="*/ 541867 h 3914151"/>
              <a:gd name="connsiteX1" fmla="*/ 338667 w 5188241"/>
              <a:gd name="connsiteY1" fmla="*/ 440267 h 3914151"/>
              <a:gd name="connsiteX2" fmla="*/ 863600 w 5188241"/>
              <a:gd name="connsiteY2" fmla="*/ 338667 h 3914151"/>
              <a:gd name="connsiteX3" fmla="*/ 1413934 w 5188241"/>
              <a:gd name="connsiteY3" fmla="*/ 372533 h 3914151"/>
              <a:gd name="connsiteX4" fmla="*/ 1998134 w 5188241"/>
              <a:gd name="connsiteY4" fmla="*/ 465667 h 3914151"/>
              <a:gd name="connsiteX5" fmla="*/ 2362200 w 5188241"/>
              <a:gd name="connsiteY5" fmla="*/ 643467 h 3914151"/>
              <a:gd name="connsiteX6" fmla="*/ 2726267 w 5188241"/>
              <a:gd name="connsiteY6" fmla="*/ 948267 h 3914151"/>
              <a:gd name="connsiteX7" fmla="*/ 2912534 w 5188241"/>
              <a:gd name="connsiteY7" fmla="*/ 1422400 h 3914151"/>
              <a:gd name="connsiteX8" fmla="*/ 3014134 w 5188241"/>
              <a:gd name="connsiteY8" fmla="*/ 1854200 h 3914151"/>
              <a:gd name="connsiteX9" fmla="*/ 3031067 w 5188241"/>
              <a:gd name="connsiteY9" fmla="*/ 2472267 h 3914151"/>
              <a:gd name="connsiteX10" fmla="*/ 3073400 w 5188241"/>
              <a:gd name="connsiteY10" fmla="*/ 2810933 h 3914151"/>
              <a:gd name="connsiteX11" fmla="*/ 3225800 w 5188241"/>
              <a:gd name="connsiteY11" fmla="*/ 3191933 h 3914151"/>
              <a:gd name="connsiteX12" fmla="*/ 3302000 w 5188241"/>
              <a:gd name="connsiteY12" fmla="*/ 3378200 h 3914151"/>
              <a:gd name="connsiteX13" fmla="*/ 3479800 w 5188241"/>
              <a:gd name="connsiteY13" fmla="*/ 3598333 h 3914151"/>
              <a:gd name="connsiteX14" fmla="*/ 3776134 w 5188241"/>
              <a:gd name="connsiteY14" fmla="*/ 3843867 h 3914151"/>
              <a:gd name="connsiteX15" fmla="*/ 4114800 w 5188241"/>
              <a:gd name="connsiteY15" fmla="*/ 3911600 h 3914151"/>
              <a:gd name="connsiteX16" fmla="*/ 4715934 w 5188241"/>
              <a:gd name="connsiteY16" fmla="*/ 3776133 h 3914151"/>
              <a:gd name="connsiteX17" fmla="*/ 4809067 w 5188241"/>
              <a:gd name="connsiteY17" fmla="*/ 3649133 h 3914151"/>
              <a:gd name="connsiteX18" fmla="*/ 4969934 w 5188241"/>
              <a:gd name="connsiteY18" fmla="*/ 3581400 h 3914151"/>
              <a:gd name="connsiteX19" fmla="*/ 5088467 w 5188241"/>
              <a:gd name="connsiteY19" fmla="*/ 3378200 h 3914151"/>
              <a:gd name="connsiteX20" fmla="*/ 5173134 w 5188241"/>
              <a:gd name="connsiteY20" fmla="*/ 3048000 h 3914151"/>
              <a:gd name="connsiteX21" fmla="*/ 5173134 w 5188241"/>
              <a:gd name="connsiteY21" fmla="*/ 2607733 h 3914151"/>
              <a:gd name="connsiteX22" fmla="*/ 5020734 w 5188241"/>
              <a:gd name="connsiteY22" fmla="*/ 2032000 h 3914151"/>
              <a:gd name="connsiteX23" fmla="*/ 4891617 w 5188241"/>
              <a:gd name="connsiteY23" fmla="*/ 1765300 h 3914151"/>
              <a:gd name="connsiteX24" fmla="*/ 4792134 w 5188241"/>
              <a:gd name="connsiteY24" fmla="*/ 1507067 h 3914151"/>
              <a:gd name="connsiteX25" fmla="*/ 4699000 w 5188241"/>
              <a:gd name="connsiteY25" fmla="*/ 973667 h 3914151"/>
              <a:gd name="connsiteX26" fmla="*/ 4360334 w 5188241"/>
              <a:gd name="connsiteY26" fmla="*/ 804333 h 3914151"/>
              <a:gd name="connsiteX27" fmla="*/ 4199467 w 5188241"/>
              <a:gd name="connsiteY27" fmla="*/ 753533 h 3914151"/>
              <a:gd name="connsiteX28" fmla="*/ 4064000 w 5188241"/>
              <a:gd name="connsiteY28" fmla="*/ 508000 h 3914151"/>
              <a:gd name="connsiteX29" fmla="*/ 3937000 w 5188241"/>
              <a:gd name="connsiteY29" fmla="*/ 135467 h 3914151"/>
              <a:gd name="connsiteX30" fmla="*/ 3911600 w 5188241"/>
              <a:gd name="connsiteY30" fmla="*/ 0 h 3914151"/>
              <a:gd name="connsiteX0" fmla="*/ 0 w 5188241"/>
              <a:gd name="connsiteY0" fmla="*/ 541867 h 3914151"/>
              <a:gd name="connsiteX1" fmla="*/ 338667 w 5188241"/>
              <a:gd name="connsiteY1" fmla="*/ 440267 h 3914151"/>
              <a:gd name="connsiteX2" fmla="*/ 863600 w 5188241"/>
              <a:gd name="connsiteY2" fmla="*/ 338667 h 3914151"/>
              <a:gd name="connsiteX3" fmla="*/ 1413934 w 5188241"/>
              <a:gd name="connsiteY3" fmla="*/ 372533 h 3914151"/>
              <a:gd name="connsiteX4" fmla="*/ 1998134 w 5188241"/>
              <a:gd name="connsiteY4" fmla="*/ 465667 h 3914151"/>
              <a:gd name="connsiteX5" fmla="*/ 2362200 w 5188241"/>
              <a:gd name="connsiteY5" fmla="*/ 643467 h 3914151"/>
              <a:gd name="connsiteX6" fmla="*/ 2726267 w 5188241"/>
              <a:gd name="connsiteY6" fmla="*/ 948267 h 3914151"/>
              <a:gd name="connsiteX7" fmla="*/ 2912534 w 5188241"/>
              <a:gd name="connsiteY7" fmla="*/ 1422400 h 3914151"/>
              <a:gd name="connsiteX8" fmla="*/ 3014134 w 5188241"/>
              <a:gd name="connsiteY8" fmla="*/ 1854200 h 3914151"/>
              <a:gd name="connsiteX9" fmla="*/ 3031067 w 5188241"/>
              <a:gd name="connsiteY9" fmla="*/ 2472267 h 3914151"/>
              <a:gd name="connsiteX10" fmla="*/ 3073400 w 5188241"/>
              <a:gd name="connsiteY10" fmla="*/ 2810933 h 3914151"/>
              <a:gd name="connsiteX11" fmla="*/ 3225800 w 5188241"/>
              <a:gd name="connsiteY11" fmla="*/ 3191933 h 3914151"/>
              <a:gd name="connsiteX12" fmla="*/ 3302000 w 5188241"/>
              <a:gd name="connsiteY12" fmla="*/ 3378200 h 3914151"/>
              <a:gd name="connsiteX13" fmla="*/ 3479800 w 5188241"/>
              <a:gd name="connsiteY13" fmla="*/ 3598333 h 3914151"/>
              <a:gd name="connsiteX14" fmla="*/ 3776134 w 5188241"/>
              <a:gd name="connsiteY14" fmla="*/ 3843867 h 3914151"/>
              <a:gd name="connsiteX15" fmla="*/ 4114800 w 5188241"/>
              <a:gd name="connsiteY15" fmla="*/ 3911600 h 3914151"/>
              <a:gd name="connsiteX16" fmla="*/ 4715934 w 5188241"/>
              <a:gd name="connsiteY16" fmla="*/ 3776133 h 3914151"/>
              <a:gd name="connsiteX17" fmla="*/ 4809067 w 5188241"/>
              <a:gd name="connsiteY17" fmla="*/ 3649133 h 3914151"/>
              <a:gd name="connsiteX18" fmla="*/ 4969934 w 5188241"/>
              <a:gd name="connsiteY18" fmla="*/ 3581400 h 3914151"/>
              <a:gd name="connsiteX19" fmla="*/ 5088467 w 5188241"/>
              <a:gd name="connsiteY19" fmla="*/ 3378200 h 3914151"/>
              <a:gd name="connsiteX20" fmla="*/ 5173134 w 5188241"/>
              <a:gd name="connsiteY20" fmla="*/ 3048000 h 3914151"/>
              <a:gd name="connsiteX21" fmla="*/ 5173134 w 5188241"/>
              <a:gd name="connsiteY21" fmla="*/ 2607733 h 3914151"/>
              <a:gd name="connsiteX22" fmla="*/ 5020734 w 5188241"/>
              <a:gd name="connsiteY22" fmla="*/ 2032000 h 3914151"/>
              <a:gd name="connsiteX23" fmla="*/ 4948767 w 5188241"/>
              <a:gd name="connsiteY23" fmla="*/ 1765300 h 3914151"/>
              <a:gd name="connsiteX24" fmla="*/ 4792134 w 5188241"/>
              <a:gd name="connsiteY24" fmla="*/ 1507067 h 3914151"/>
              <a:gd name="connsiteX25" fmla="*/ 4699000 w 5188241"/>
              <a:gd name="connsiteY25" fmla="*/ 973667 h 3914151"/>
              <a:gd name="connsiteX26" fmla="*/ 4360334 w 5188241"/>
              <a:gd name="connsiteY26" fmla="*/ 804333 h 3914151"/>
              <a:gd name="connsiteX27" fmla="*/ 4199467 w 5188241"/>
              <a:gd name="connsiteY27" fmla="*/ 753533 h 3914151"/>
              <a:gd name="connsiteX28" fmla="*/ 4064000 w 5188241"/>
              <a:gd name="connsiteY28" fmla="*/ 508000 h 3914151"/>
              <a:gd name="connsiteX29" fmla="*/ 3937000 w 5188241"/>
              <a:gd name="connsiteY29" fmla="*/ 135467 h 3914151"/>
              <a:gd name="connsiteX30" fmla="*/ 3911600 w 5188241"/>
              <a:gd name="connsiteY30" fmla="*/ 0 h 3914151"/>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225800 w 5188241"/>
              <a:gd name="connsiteY11" fmla="*/ 31919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09067 w 5188241"/>
              <a:gd name="connsiteY17" fmla="*/ 3649133 h 3913479"/>
              <a:gd name="connsiteX18" fmla="*/ 4969934 w 5188241"/>
              <a:gd name="connsiteY18" fmla="*/ 35814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225800 w 5188241"/>
              <a:gd name="connsiteY11" fmla="*/ 31919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21767 w 5188241"/>
              <a:gd name="connsiteY17" fmla="*/ 3674533 h 3913479"/>
              <a:gd name="connsiteX18" fmla="*/ 4969934 w 5188241"/>
              <a:gd name="connsiteY18" fmla="*/ 35814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225800 w 5188241"/>
              <a:gd name="connsiteY11" fmla="*/ 31919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21767 w 5188241"/>
              <a:gd name="connsiteY17" fmla="*/ 3674533 h 3913479"/>
              <a:gd name="connsiteX18" fmla="*/ 4963584 w 5188241"/>
              <a:gd name="connsiteY18" fmla="*/ 35433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225800 w 5188241"/>
              <a:gd name="connsiteY11" fmla="*/ 31919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21767 w 5188241"/>
              <a:gd name="connsiteY17" fmla="*/ 3674533 h 3913479"/>
              <a:gd name="connsiteX18" fmla="*/ 4963584 w 5188241"/>
              <a:gd name="connsiteY18" fmla="*/ 35433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194050 w 5188241"/>
              <a:gd name="connsiteY11" fmla="*/ 31538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21767 w 5188241"/>
              <a:gd name="connsiteY17" fmla="*/ 3674533 h 3913479"/>
              <a:gd name="connsiteX18" fmla="*/ 4963584 w 5188241"/>
              <a:gd name="connsiteY18" fmla="*/ 35433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0" fmla="*/ 0 w 5188241"/>
              <a:gd name="connsiteY0" fmla="*/ 541867 h 3913479"/>
              <a:gd name="connsiteX1" fmla="*/ 338667 w 5188241"/>
              <a:gd name="connsiteY1" fmla="*/ 440267 h 3913479"/>
              <a:gd name="connsiteX2" fmla="*/ 863600 w 5188241"/>
              <a:gd name="connsiteY2" fmla="*/ 338667 h 3913479"/>
              <a:gd name="connsiteX3" fmla="*/ 1413934 w 5188241"/>
              <a:gd name="connsiteY3" fmla="*/ 372533 h 3913479"/>
              <a:gd name="connsiteX4" fmla="*/ 1998134 w 5188241"/>
              <a:gd name="connsiteY4" fmla="*/ 465667 h 3913479"/>
              <a:gd name="connsiteX5" fmla="*/ 2362200 w 5188241"/>
              <a:gd name="connsiteY5" fmla="*/ 643467 h 3913479"/>
              <a:gd name="connsiteX6" fmla="*/ 2726267 w 5188241"/>
              <a:gd name="connsiteY6" fmla="*/ 948267 h 3913479"/>
              <a:gd name="connsiteX7" fmla="*/ 2912534 w 5188241"/>
              <a:gd name="connsiteY7" fmla="*/ 1422400 h 3913479"/>
              <a:gd name="connsiteX8" fmla="*/ 3014134 w 5188241"/>
              <a:gd name="connsiteY8" fmla="*/ 1854200 h 3913479"/>
              <a:gd name="connsiteX9" fmla="*/ 3031067 w 5188241"/>
              <a:gd name="connsiteY9" fmla="*/ 2472267 h 3913479"/>
              <a:gd name="connsiteX10" fmla="*/ 3073400 w 5188241"/>
              <a:gd name="connsiteY10" fmla="*/ 2810933 h 3913479"/>
              <a:gd name="connsiteX11" fmla="*/ 3194050 w 5188241"/>
              <a:gd name="connsiteY11" fmla="*/ 3153833 h 3913479"/>
              <a:gd name="connsiteX12" fmla="*/ 3302000 w 5188241"/>
              <a:gd name="connsiteY12" fmla="*/ 3378200 h 3913479"/>
              <a:gd name="connsiteX13" fmla="*/ 3479800 w 5188241"/>
              <a:gd name="connsiteY13" fmla="*/ 3598333 h 3913479"/>
              <a:gd name="connsiteX14" fmla="*/ 3776134 w 5188241"/>
              <a:gd name="connsiteY14" fmla="*/ 3843867 h 3913479"/>
              <a:gd name="connsiteX15" fmla="*/ 4114800 w 5188241"/>
              <a:gd name="connsiteY15" fmla="*/ 3911600 h 3913479"/>
              <a:gd name="connsiteX16" fmla="*/ 4633384 w 5188241"/>
              <a:gd name="connsiteY16" fmla="*/ 3788833 h 3913479"/>
              <a:gd name="connsiteX17" fmla="*/ 4821767 w 5188241"/>
              <a:gd name="connsiteY17" fmla="*/ 3674533 h 3913479"/>
              <a:gd name="connsiteX18" fmla="*/ 4963584 w 5188241"/>
              <a:gd name="connsiteY18" fmla="*/ 3543300 h 3913479"/>
              <a:gd name="connsiteX19" fmla="*/ 5088467 w 5188241"/>
              <a:gd name="connsiteY19" fmla="*/ 3378200 h 3913479"/>
              <a:gd name="connsiteX20" fmla="*/ 5173134 w 5188241"/>
              <a:gd name="connsiteY20" fmla="*/ 3048000 h 3913479"/>
              <a:gd name="connsiteX21" fmla="*/ 5173134 w 5188241"/>
              <a:gd name="connsiteY21" fmla="*/ 2607733 h 3913479"/>
              <a:gd name="connsiteX22" fmla="*/ 5020734 w 5188241"/>
              <a:gd name="connsiteY22" fmla="*/ 2032000 h 3913479"/>
              <a:gd name="connsiteX23" fmla="*/ 4948767 w 5188241"/>
              <a:gd name="connsiteY23" fmla="*/ 1765300 h 3913479"/>
              <a:gd name="connsiteX24" fmla="*/ 4792134 w 5188241"/>
              <a:gd name="connsiteY24" fmla="*/ 1507067 h 3913479"/>
              <a:gd name="connsiteX25" fmla="*/ 4699000 w 5188241"/>
              <a:gd name="connsiteY25" fmla="*/ 973667 h 3913479"/>
              <a:gd name="connsiteX26" fmla="*/ 4360334 w 5188241"/>
              <a:gd name="connsiteY26" fmla="*/ 804333 h 3913479"/>
              <a:gd name="connsiteX27" fmla="*/ 4199467 w 5188241"/>
              <a:gd name="connsiteY27" fmla="*/ 753533 h 3913479"/>
              <a:gd name="connsiteX28" fmla="*/ 4064000 w 5188241"/>
              <a:gd name="connsiteY28" fmla="*/ 508000 h 3913479"/>
              <a:gd name="connsiteX29" fmla="*/ 3937000 w 5188241"/>
              <a:gd name="connsiteY29" fmla="*/ 135467 h 3913479"/>
              <a:gd name="connsiteX30" fmla="*/ 3911600 w 5188241"/>
              <a:gd name="connsiteY30" fmla="*/ 0 h 3913479"/>
              <a:gd name="connsiteX31" fmla="*/ 0 w 5188241"/>
              <a:gd name="connsiteY31" fmla="*/ 541867 h 3913479"/>
              <a:gd name="connsiteX0" fmla="*/ 0 w 5200941"/>
              <a:gd name="connsiteY0" fmla="*/ 541867 h 3913479"/>
              <a:gd name="connsiteX1" fmla="*/ 351367 w 5200941"/>
              <a:gd name="connsiteY1" fmla="*/ 440267 h 3913479"/>
              <a:gd name="connsiteX2" fmla="*/ 876300 w 5200941"/>
              <a:gd name="connsiteY2" fmla="*/ 338667 h 3913479"/>
              <a:gd name="connsiteX3" fmla="*/ 1426634 w 5200941"/>
              <a:gd name="connsiteY3" fmla="*/ 372533 h 3913479"/>
              <a:gd name="connsiteX4" fmla="*/ 2010834 w 5200941"/>
              <a:gd name="connsiteY4" fmla="*/ 465667 h 3913479"/>
              <a:gd name="connsiteX5" fmla="*/ 2374900 w 5200941"/>
              <a:gd name="connsiteY5" fmla="*/ 643467 h 3913479"/>
              <a:gd name="connsiteX6" fmla="*/ 2738967 w 5200941"/>
              <a:gd name="connsiteY6" fmla="*/ 948267 h 3913479"/>
              <a:gd name="connsiteX7" fmla="*/ 2925234 w 5200941"/>
              <a:gd name="connsiteY7" fmla="*/ 1422400 h 3913479"/>
              <a:gd name="connsiteX8" fmla="*/ 3026834 w 5200941"/>
              <a:gd name="connsiteY8" fmla="*/ 1854200 h 3913479"/>
              <a:gd name="connsiteX9" fmla="*/ 3043767 w 5200941"/>
              <a:gd name="connsiteY9" fmla="*/ 2472267 h 3913479"/>
              <a:gd name="connsiteX10" fmla="*/ 3086100 w 5200941"/>
              <a:gd name="connsiteY10" fmla="*/ 2810933 h 3913479"/>
              <a:gd name="connsiteX11" fmla="*/ 3206750 w 5200941"/>
              <a:gd name="connsiteY11" fmla="*/ 3153833 h 3913479"/>
              <a:gd name="connsiteX12" fmla="*/ 3314700 w 5200941"/>
              <a:gd name="connsiteY12" fmla="*/ 3378200 h 3913479"/>
              <a:gd name="connsiteX13" fmla="*/ 3492500 w 5200941"/>
              <a:gd name="connsiteY13" fmla="*/ 3598333 h 3913479"/>
              <a:gd name="connsiteX14" fmla="*/ 3788834 w 5200941"/>
              <a:gd name="connsiteY14" fmla="*/ 3843867 h 3913479"/>
              <a:gd name="connsiteX15" fmla="*/ 4127500 w 5200941"/>
              <a:gd name="connsiteY15" fmla="*/ 3911600 h 3913479"/>
              <a:gd name="connsiteX16" fmla="*/ 4646084 w 5200941"/>
              <a:gd name="connsiteY16" fmla="*/ 3788833 h 3913479"/>
              <a:gd name="connsiteX17" fmla="*/ 4834467 w 5200941"/>
              <a:gd name="connsiteY17" fmla="*/ 3674533 h 3913479"/>
              <a:gd name="connsiteX18" fmla="*/ 4976284 w 5200941"/>
              <a:gd name="connsiteY18" fmla="*/ 3543300 h 3913479"/>
              <a:gd name="connsiteX19" fmla="*/ 5101167 w 5200941"/>
              <a:gd name="connsiteY19" fmla="*/ 3378200 h 3913479"/>
              <a:gd name="connsiteX20" fmla="*/ 5185834 w 5200941"/>
              <a:gd name="connsiteY20" fmla="*/ 3048000 h 3913479"/>
              <a:gd name="connsiteX21" fmla="*/ 5185834 w 5200941"/>
              <a:gd name="connsiteY21" fmla="*/ 2607733 h 3913479"/>
              <a:gd name="connsiteX22" fmla="*/ 5033434 w 5200941"/>
              <a:gd name="connsiteY22" fmla="*/ 2032000 h 3913479"/>
              <a:gd name="connsiteX23" fmla="*/ 4961467 w 5200941"/>
              <a:gd name="connsiteY23" fmla="*/ 1765300 h 3913479"/>
              <a:gd name="connsiteX24" fmla="*/ 4804834 w 5200941"/>
              <a:gd name="connsiteY24" fmla="*/ 1507067 h 3913479"/>
              <a:gd name="connsiteX25" fmla="*/ 4711700 w 5200941"/>
              <a:gd name="connsiteY25" fmla="*/ 973667 h 3913479"/>
              <a:gd name="connsiteX26" fmla="*/ 4373034 w 5200941"/>
              <a:gd name="connsiteY26" fmla="*/ 804333 h 3913479"/>
              <a:gd name="connsiteX27" fmla="*/ 4212167 w 5200941"/>
              <a:gd name="connsiteY27" fmla="*/ 753533 h 3913479"/>
              <a:gd name="connsiteX28" fmla="*/ 4076700 w 5200941"/>
              <a:gd name="connsiteY28" fmla="*/ 508000 h 3913479"/>
              <a:gd name="connsiteX29" fmla="*/ 3949700 w 5200941"/>
              <a:gd name="connsiteY29" fmla="*/ 135467 h 3913479"/>
              <a:gd name="connsiteX30" fmla="*/ 3924300 w 5200941"/>
              <a:gd name="connsiteY30" fmla="*/ 0 h 3913479"/>
              <a:gd name="connsiteX31" fmla="*/ 0 w 5200941"/>
              <a:gd name="connsiteY31" fmla="*/ 541867 h 3913479"/>
              <a:gd name="connsiteX0" fmla="*/ 45 w 5200986"/>
              <a:gd name="connsiteY0" fmla="*/ 541867 h 3913479"/>
              <a:gd name="connsiteX1" fmla="*/ 351412 w 5200986"/>
              <a:gd name="connsiteY1" fmla="*/ 440267 h 3913479"/>
              <a:gd name="connsiteX2" fmla="*/ 876345 w 5200986"/>
              <a:gd name="connsiteY2" fmla="*/ 338667 h 3913479"/>
              <a:gd name="connsiteX3" fmla="*/ 1426679 w 5200986"/>
              <a:gd name="connsiteY3" fmla="*/ 372533 h 3913479"/>
              <a:gd name="connsiteX4" fmla="*/ 2010879 w 5200986"/>
              <a:gd name="connsiteY4" fmla="*/ 465667 h 3913479"/>
              <a:gd name="connsiteX5" fmla="*/ 2374945 w 5200986"/>
              <a:gd name="connsiteY5" fmla="*/ 643467 h 3913479"/>
              <a:gd name="connsiteX6" fmla="*/ 2739012 w 5200986"/>
              <a:gd name="connsiteY6" fmla="*/ 948267 h 3913479"/>
              <a:gd name="connsiteX7" fmla="*/ 2925279 w 5200986"/>
              <a:gd name="connsiteY7" fmla="*/ 1422400 h 3913479"/>
              <a:gd name="connsiteX8" fmla="*/ 3026879 w 5200986"/>
              <a:gd name="connsiteY8" fmla="*/ 1854200 h 3913479"/>
              <a:gd name="connsiteX9" fmla="*/ 3043812 w 5200986"/>
              <a:gd name="connsiteY9" fmla="*/ 2472267 h 3913479"/>
              <a:gd name="connsiteX10" fmla="*/ 3086145 w 5200986"/>
              <a:gd name="connsiteY10" fmla="*/ 2810933 h 3913479"/>
              <a:gd name="connsiteX11" fmla="*/ 3206795 w 5200986"/>
              <a:gd name="connsiteY11" fmla="*/ 3153833 h 3913479"/>
              <a:gd name="connsiteX12" fmla="*/ 3314745 w 5200986"/>
              <a:gd name="connsiteY12" fmla="*/ 3378200 h 3913479"/>
              <a:gd name="connsiteX13" fmla="*/ 3492545 w 5200986"/>
              <a:gd name="connsiteY13" fmla="*/ 3598333 h 3913479"/>
              <a:gd name="connsiteX14" fmla="*/ 3788879 w 5200986"/>
              <a:gd name="connsiteY14" fmla="*/ 3843867 h 3913479"/>
              <a:gd name="connsiteX15" fmla="*/ 4127545 w 5200986"/>
              <a:gd name="connsiteY15" fmla="*/ 3911600 h 3913479"/>
              <a:gd name="connsiteX16" fmla="*/ 4646129 w 5200986"/>
              <a:gd name="connsiteY16" fmla="*/ 3788833 h 3913479"/>
              <a:gd name="connsiteX17" fmla="*/ 4834512 w 5200986"/>
              <a:gd name="connsiteY17" fmla="*/ 3674533 h 3913479"/>
              <a:gd name="connsiteX18" fmla="*/ 4976329 w 5200986"/>
              <a:gd name="connsiteY18" fmla="*/ 3543300 h 3913479"/>
              <a:gd name="connsiteX19" fmla="*/ 5101212 w 5200986"/>
              <a:gd name="connsiteY19" fmla="*/ 3378200 h 3913479"/>
              <a:gd name="connsiteX20" fmla="*/ 5185879 w 5200986"/>
              <a:gd name="connsiteY20" fmla="*/ 3048000 h 3913479"/>
              <a:gd name="connsiteX21" fmla="*/ 5185879 w 5200986"/>
              <a:gd name="connsiteY21" fmla="*/ 2607733 h 3913479"/>
              <a:gd name="connsiteX22" fmla="*/ 5033479 w 5200986"/>
              <a:gd name="connsiteY22" fmla="*/ 2032000 h 3913479"/>
              <a:gd name="connsiteX23" fmla="*/ 4961512 w 5200986"/>
              <a:gd name="connsiteY23" fmla="*/ 1765300 h 3913479"/>
              <a:gd name="connsiteX24" fmla="*/ 4804879 w 5200986"/>
              <a:gd name="connsiteY24" fmla="*/ 1507067 h 3913479"/>
              <a:gd name="connsiteX25" fmla="*/ 4711745 w 5200986"/>
              <a:gd name="connsiteY25" fmla="*/ 973667 h 3913479"/>
              <a:gd name="connsiteX26" fmla="*/ 4373079 w 5200986"/>
              <a:gd name="connsiteY26" fmla="*/ 804333 h 3913479"/>
              <a:gd name="connsiteX27" fmla="*/ 4212212 w 5200986"/>
              <a:gd name="connsiteY27" fmla="*/ 753533 h 3913479"/>
              <a:gd name="connsiteX28" fmla="*/ 4076745 w 5200986"/>
              <a:gd name="connsiteY28" fmla="*/ 508000 h 3913479"/>
              <a:gd name="connsiteX29" fmla="*/ 3949745 w 5200986"/>
              <a:gd name="connsiteY29" fmla="*/ 135467 h 3913479"/>
              <a:gd name="connsiteX30" fmla="*/ 3924345 w 5200986"/>
              <a:gd name="connsiteY30" fmla="*/ 0 h 3913479"/>
              <a:gd name="connsiteX31" fmla="*/ 45 w 5200986"/>
              <a:gd name="connsiteY31" fmla="*/ 541867 h 3913479"/>
              <a:gd name="connsiteX0" fmla="*/ 0 w 5200941"/>
              <a:gd name="connsiteY0" fmla="*/ 541867 h 3913479"/>
              <a:gd name="connsiteX1" fmla="*/ 351367 w 5200941"/>
              <a:gd name="connsiteY1" fmla="*/ 440267 h 3913479"/>
              <a:gd name="connsiteX2" fmla="*/ 876300 w 5200941"/>
              <a:gd name="connsiteY2" fmla="*/ 338667 h 3913479"/>
              <a:gd name="connsiteX3" fmla="*/ 1426634 w 5200941"/>
              <a:gd name="connsiteY3" fmla="*/ 372533 h 3913479"/>
              <a:gd name="connsiteX4" fmla="*/ 2010834 w 5200941"/>
              <a:gd name="connsiteY4" fmla="*/ 465667 h 3913479"/>
              <a:gd name="connsiteX5" fmla="*/ 2374900 w 5200941"/>
              <a:gd name="connsiteY5" fmla="*/ 643467 h 3913479"/>
              <a:gd name="connsiteX6" fmla="*/ 2738967 w 5200941"/>
              <a:gd name="connsiteY6" fmla="*/ 948267 h 3913479"/>
              <a:gd name="connsiteX7" fmla="*/ 2925234 w 5200941"/>
              <a:gd name="connsiteY7" fmla="*/ 1422400 h 3913479"/>
              <a:gd name="connsiteX8" fmla="*/ 3026834 w 5200941"/>
              <a:gd name="connsiteY8" fmla="*/ 1854200 h 3913479"/>
              <a:gd name="connsiteX9" fmla="*/ 3043767 w 5200941"/>
              <a:gd name="connsiteY9" fmla="*/ 2472267 h 3913479"/>
              <a:gd name="connsiteX10" fmla="*/ 3086100 w 5200941"/>
              <a:gd name="connsiteY10" fmla="*/ 2810933 h 3913479"/>
              <a:gd name="connsiteX11" fmla="*/ 3206750 w 5200941"/>
              <a:gd name="connsiteY11" fmla="*/ 3153833 h 3913479"/>
              <a:gd name="connsiteX12" fmla="*/ 3314700 w 5200941"/>
              <a:gd name="connsiteY12" fmla="*/ 3378200 h 3913479"/>
              <a:gd name="connsiteX13" fmla="*/ 3492500 w 5200941"/>
              <a:gd name="connsiteY13" fmla="*/ 3598333 h 3913479"/>
              <a:gd name="connsiteX14" fmla="*/ 3788834 w 5200941"/>
              <a:gd name="connsiteY14" fmla="*/ 3843867 h 3913479"/>
              <a:gd name="connsiteX15" fmla="*/ 4127500 w 5200941"/>
              <a:gd name="connsiteY15" fmla="*/ 3911600 h 3913479"/>
              <a:gd name="connsiteX16" fmla="*/ 4646084 w 5200941"/>
              <a:gd name="connsiteY16" fmla="*/ 3788833 h 3913479"/>
              <a:gd name="connsiteX17" fmla="*/ 4834467 w 5200941"/>
              <a:gd name="connsiteY17" fmla="*/ 3674533 h 3913479"/>
              <a:gd name="connsiteX18" fmla="*/ 4976284 w 5200941"/>
              <a:gd name="connsiteY18" fmla="*/ 3543300 h 3913479"/>
              <a:gd name="connsiteX19" fmla="*/ 5101167 w 5200941"/>
              <a:gd name="connsiteY19" fmla="*/ 3378200 h 3913479"/>
              <a:gd name="connsiteX20" fmla="*/ 5185834 w 5200941"/>
              <a:gd name="connsiteY20" fmla="*/ 3048000 h 3913479"/>
              <a:gd name="connsiteX21" fmla="*/ 5185834 w 5200941"/>
              <a:gd name="connsiteY21" fmla="*/ 2607733 h 3913479"/>
              <a:gd name="connsiteX22" fmla="*/ 5033434 w 5200941"/>
              <a:gd name="connsiteY22" fmla="*/ 2032000 h 3913479"/>
              <a:gd name="connsiteX23" fmla="*/ 4961467 w 5200941"/>
              <a:gd name="connsiteY23" fmla="*/ 1765300 h 3913479"/>
              <a:gd name="connsiteX24" fmla="*/ 4804834 w 5200941"/>
              <a:gd name="connsiteY24" fmla="*/ 1507067 h 3913479"/>
              <a:gd name="connsiteX25" fmla="*/ 4711700 w 5200941"/>
              <a:gd name="connsiteY25" fmla="*/ 973667 h 3913479"/>
              <a:gd name="connsiteX26" fmla="*/ 4373034 w 5200941"/>
              <a:gd name="connsiteY26" fmla="*/ 804333 h 3913479"/>
              <a:gd name="connsiteX27" fmla="*/ 4212167 w 5200941"/>
              <a:gd name="connsiteY27" fmla="*/ 753533 h 3913479"/>
              <a:gd name="connsiteX28" fmla="*/ 4076700 w 5200941"/>
              <a:gd name="connsiteY28" fmla="*/ 508000 h 3913479"/>
              <a:gd name="connsiteX29" fmla="*/ 3949700 w 5200941"/>
              <a:gd name="connsiteY29" fmla="*/ 135467 h 3913479"/>
              <a:gd name="connsiteX30" fmla="*/ 3924300 w 5200941"/>
              <a:gd name="connsiteY30" fmla="*/ 0 h 3913479"/>
              <a:gd name="connsiteX31" fmla="*/ 0 w 5200941"/>
              <a:gd name="connsiteY31" fmla="*/ 541867 h 3913479"/>
              <a:gd name="connsiteX0" fmla="*/ 0 w 5200941"/>
              <a:gd name="connsiteY0" fmla="*/ 557729 h 3929341"/>
              <a:gd name="connsiteX1" fmla="*/ 351367 w 5200941"/>
              <a:gd name="connsiteY1" fmla="*/ 456129 h 3929341"/>
              <a:gd name="connsiteX2" fmla="*/ 876300 w 5200941"/>
              <a:gd name="connsiteY2" fmla="*/ 354529 h 3929341"/>
              <a:gd name="connsiteX3" fmla="*/ 1426634 w 5200941"/>
              <a:gd name="connsiteY3" fmla="*/ 388395 h 3929341"/>
              <a:gd name="connsiteX4" fmla="*/ 2010834 w 5200941"/>
              <a:gd name="connsiteY4" fmla="*/ 481529 h 3929341"/>
              <a:gd name="connsiteX5" fmla="*/ 2374900 w 5200941"/>
              <a:gd name="connsiteY5" fmla="*/ 659329 h 3929341"/>
              <a:gd name="connsiteX6" fmla="*/ 2738967 w 5200941"/>
              <a:gd name="connsiteY6" fmla="*/ 964129 h 3929341"/>
              <a:gd name="connsiteX7" fmla="*/ 2925234 w 5200941"/>
              <a:gd name="connsiteY7" fmla="*/ 1438262 h 3929341"/>
              <a:gd name="connsiteX8" fmla="*/ 3026834 w 5200941"/>
              <a:gd name="connsiteY8" fmla="*/ 1870062 h 3929341"/>
              <a:gd name="connsiteX9" fmla="*/ 3043767 w 5200941"/>
              <a:gd name="connsiteY9" fmla="*/ 2488129 h 3929341"/>
              <a:gd name="connsiteX10" fmla="*/ 3086100 w 5200941"/>
              <a:gd name="connsiteY10" fmla="*/ 2826795 h 3929341"/>
              <a:gd name="connsiteX11" fmla="*/ 3206750 w 5200941"/>
              <a:gd name="connsiteY11" fmla="*/ 3169695 h 3929341"/>
              <a:gd name="connsiteX12" fmla="*/ 3314700 w 5200941"/>
              <a:gd name="connsiteY12" fmla="*/ 3394062 h 3929341"/>
              <a:gd name="connsiteX13" fmla="*/ 3492500 w 5200941"/>
              <a:gd name="connsiteY13" fmla="*/ 3614195 h 3929341"/>
              <a:gd name="connsiteX14" fmla="*/ 3788834 w 5200941"/>
              <a:gd name="connsiteY14" fmla="*/ 3859729 h 3929341"/>
              <a:gd name="connsiteX15" fmla="*/ 4127500 w 5200941"/>
              <a:gd name="connsiteY15" fmla="*/ 3927462 h 3929341"/>
              <a:gd name="connsiteX16" fmla="*/ 4646084 w 5200941"/>
              <a:gd name="connsiteY16" fmla="*/ 3804695 h 3929341"/>
              <a:gd name="connsiteX17" fmla="*/ 4834467 w 5200941"/>
              <a:gd name="connsiteY17" fmla="*/ 3690395 h 3929341"/>
              <a:gd name="connsiteX18" fmla="*/ 4976284 w 5200941"/>
              <a:gd name="connsiteY18" fmla="*/ 3559162 h 3929341"/>
              <a:gd name="connsiteX19" fmla="*/ 5101167 w 5200941"/>
              <a:gd name="connsiteY19" fmla="*/ 3394062 h 3929341"/>
              <a:gd name="connsiteX20" fmla="*/ 5185834 w 5200941"/>
              <a:gd name="connsiteY20" fmla="*/ 3063862 h 3929341"/>
              <a:gd name="connsiteX21" fmla="*/ 5185834 w 5200941"/>
              <a:gd name="connsiteY21" fmla="*/ 2623595 h 3929341"/>
              <a:gd name="connsiteX22" fmla="*/ 5033434 w 5200941"/>
              <a:gd name="connsiteY22" fmla="*/ 2047862 h 3929341"/>
              <a:gd name="connsiteX23" fmla="*/ 4961467 w 5200941"/>
              <a:gd name="connsiteY23" fmla="*/ 1781162 h 3929341"/>
              <a:gd name="connsiteX24" fmla="*/ 4804834 w 5200941"/>
              <a:gd name="connsiteY24" fmla="*/ 1522929 h 3929341"/>
              <a:gd name="connsiteX25" fmla="*/ 4711700 w 5200941"/>
              <a:gd name="connsiteY25" fmla="*/ 989529 h 3929341"/>
              <a:gd name="connsiteX26" fmla="*/ 4373034 w 5200941"/>
              <a:gd name="connsiteY26" fmla="*/ 820195 h 3929341"/>
              <a:gd name="connsiteX27" fmla="*/ 4212167 w 5200941"/>
              <a:gd name="connsiteY27" fmla="*/ 769395 h 3929341"/>
              <a:gd name="connsiteX28" fmla="*/ 4076700 w 5200941"/>
              <a:gd name="connsiteY28" fmla="*/ 523862 h 3929341"/>
              <a:gd name="connsiteX29" fmla="*/ 3949700 w 5200941"/>
              <a:gd name="connsiteY29" fmla="*/ 151329 h 3929341"/>
              <a:gd name="connsiteX30" fmla="*/ 3924300 w 5200941"/>
              <a:gd name="connsiteY30" fmla="*/ 15862 h 3929341"/>
              <a:gd name="connsiteX31" fmla="*/ 465667 w 5200941"/>
              <a:gd name="connsiteY31" fmla="*/ 492112 h 3929341"/>
              <a:gd name="connsiteX32" fmla="*/ 0 w 5200941"/>
              <a:gd name="connsiteY32" fmla="*/ 557729 h 3929341"/>
              <a:gd name="connsiteX0" fmla="*/ 0 w 5200941"/>
              <a:gd name="connsiteY0" fmla="*/ 557729 h 3929341"/>
              <a:gd name="connsiteX1" fmla="*/ 351367 w 5200941"/>
              <a:gd name="connsiteY1" fmla="*/ 456129 h 3929341"/>
              <a:gd name="connsiteX2" fmla="*/ 876300 w 5200941"/>
              <a:gd name="connsiteY2" fmla="*/ 354529 h 3929341"/>
              <a:gd name="connsiteX3" fmla="*/ 1426634 w 5200941"/>
              <a:gd name="connsiteY3" fmla="*/ 388395 h 3929341"/>
              <a:gd name="connsiteX4" fmla="*/ 2010834 w 5200941"/>
              <a:gd name="connsiteY4" fmla="*/ 481529 h 3929341"/>
              <a:gd name="connsiteX5" fmla="*/ 2374900 w 5200941"/>
              <a:gd name="connsiteY5" fmla="*/ 659329 h 3929341"/>
              <a:gd name="connsiteX6" fmla="*/ 2738967 w 5200941"/>
              <a:gd name="connsiteY6" fmla="*/ 964129 h 3929341"/>
              <a:gd name="connsiteX7" fmla="*/ 2925234 w 5200941"/>
              <a:gd name="connsiteY7" fmla="*/ 1438262 h 3929341"/>
              <a:gd name="connsiteX8" fmla="*/ 3026834 w 5200941"/>
              <a:gd name="connsiteY8" fmla="*/ 1870062 h 3929341"/>
              <a:gd name="connsiteX9" fmla="*/ 3043767 w 5200941"/>
              <a:gd name="connsiteY9" fmla="*/ 2488129 h 3929341"/>
              <a:gd name="connsiteX10" fmla="*/ 3086100 w 5200941"/>
              <a:gd name="connsiteY10" fmla="*/ 2826795 h 3929341"/>
              <a:gd name="connsiteX11" fmla="*/ 3206750 w 5200941"/>
              <a:gd name="connsiteY11" fmla="*/ 3169695 h 3929341"/>
              <a:gd name="connsiteX12" fmla="*/ 3314700 w 5200941"/>
              <a:gd name="connsiteY12" fmla="*/ 3394062 h 3929341"/>
              <a:gd name="connsiteX13" fmla="*/ 3492500 w 5200941"/>
              <a:gd name="connsiteY13" fmla="*/ 3614195 h 3929341"/>
              <a:gd name="connsiteX14" fmla="*/ 3788834 w 5200941"/>
              <a:gd name="connsiteY14" fmla="*/ 3859729 h 3929341"/>
              <a:gd name="connsiteX15" fmla="*/ 4127500 w 5200941"/>
              <a:gd name="connsiteY15" fmla="*/ 3927462 h 3929341"/>
              <a:gd name="connsiteX16" fmla="*/ 4646084 w 5200941"/>
              <a:gd name="connsiteY16" fmla="*/ 3804695 h 3929341"/>
              <a:gd name="connsiteX17" fmla="*/ 4834467 w 5200941"/>
              <a:gd name="connsiteY17" fmla="*/ 3690395 h 3929341"/>
              <a:gd name="connsiteX18" fmla="*/ 4976284 w 5200941"/>
              <a:gd name="connsiteY18" fmla="*/ 3559162 h 3929341"/>
              <a:gd name="connsiteX19" fmla="*/ 5101167 w 5200941"/>
              <a:gd name="connsiteY19" fmla="*/ 3394062 h 3929341"/>
              <a:gd name="connsiteX20" fmla="*/ 5185834 w 5200941"/>
              <a:gd name="connsiteY20" fmla="*/ 3063862 h 3929341"/>
              <a:gd name="connsiteX21" fmla="*/ 5185834 w 5200941"/>
              <a:gd name="connsiteY21" fmla="*/ 2623595 h 3929341"/>
              <a:gd name="connsiteX22" fmla="*/ 5033434 w 5200941"/>
              <a:gd name="connsiteY22" fmla="*/ 2047862 h 3929341"/>
              <a:gd name="connsiteX23" fmla="*/ 4961467 w 5200941"/>
              <a:gd name="connsiteY23" fmla="*/ 1781162 h 3929341"/>
              <a:gd name="connsiteX24" fmla="*/ 4804834 w 5200941"/>
              <a:gd name="connsiteY24" fmla="*/ 1522929 h 3929341"/>
              <a:gd name="connsiteX25" fmla="*/ 4711700 w 5200941"/>
              <a:gd name="connsiteY25" fmla="*/ 989529 h 3929341"/>
              <a:gd name="connsiteX26" fmla="*/ 4373034 w 5200941"/>
              <a:gd name="connsiteY26" fmla="*/ 820195 h 3929341"/>
              <a:gd name="connsiteX27" fmla="*/ 4212167 w 5200941"/>
              <a:gd name="connsiteY27" fmla="*/ 769395 h 3929341"/>
              <a:gd name="connsiteX28" fmla="*/ 4076700 w 5200941"/>
              <a:gd name="connsiteY28" fmla="*/ 523862 h 3929341"/>
              <a:gd name="connsiteX29" fmla="*/ 3949700 w 5200941"/>
              <a:gd name="connsiteY29" fmla="*/ 151329 h 3929341"/>
              <a:gd name="connsiteX30" fmla="*/ 3924300 w 5200941"/>
              <a:gd name="connsiteY30" fmla="*/ 15862 h 3929341"/>
              <a:gd name="connsiteX31" fmla="*/ 21167 w 5200941"/>
              <a:gd name="connsiteY31" fmla="*/ 15862 h 3929341"/>
              <a:gd name="connsiteX32" fmla="*/ 0 w 5200941"/>
              <a:gd name="connsiteY32" fmla="*/ 557729 h 3929341"/>
              <a:gd name="connsiteX0" fmla="*/ 0 w 5200941"/>
              <a:gd name="connsiteY0" fmla="*/ 541867 h 3913479"/>
              <a:gd name="connsiteX1" fmla="*/ 351367 w 5200941"/>
              <a:gd name="connsiteY1" fmla="*/ 440267 h 3913479"/>
              <a:gd name="connsiteX2" fmla="*/ 876300 w 5200941"/>
              <a:gd name="connsiteY2" fmla="*/ 338667 h 3913479"/>
              <a:gd name="connsiteX3" fmla="*/ 1426634 w 5200941"/>
              <a:gd name="connsiteY3" fmla="*/ 372533 h 3913479"/>
              <a:gd name="connsiteX4" fmla="*/ 2010834 w 5200941"/>
              <a:gd name="connsiteY4" fmla="*/ 465667 h 3913479"/>
              <a:gd name="connsiteX5" fmla="*/ 2374900 w 5200941"/>
              <a:gd name="connsiteY5" fmla="*/ 643467 h 3913479"/>
              <a:gd name="connsiteX6" fmla="*/ 2738967 w 5200941"/>
              <a:gd name="connsiteY6" fmla="*/ 948267 h 3913479"/>
              <a:gd name="connsiteX7" fmla="*/ 2925234 w 5200941"/>
              <a:gd name="connsiteY7" fmla="*/ 1422400 h 3913479"/>
              <a:gd name="connsiteX8" fmla="*/ 3026834 w 5200941"/>
              <a:gd name="connsiteY8" fmla="*/ 1854200 h 3913479"/>
              <a:gd name="connsiteX9" fmla="*/ 3043767 w 5200941"/>
              <a:gd name="connsiteY9" fmla="*/ 2472267 h 3913479"/>
              <a:gd name="connsiteX10" fmla="*/ 3086100 w 5200941"/>
              <a:gd name="connsiteY10" fmla="*/ 2810933 h 3913479"/>
              <a:gd name="connsiteX11" fmla="*/ 3206750 w 5200941"/>
              <a:gd name="connsiteY11" fmla="*/ 3153833 h 3913479"/>
              <a:gd name="connsiteX12" fmla="*/ 3314700 w 5200941"/>
              <a:gd name="connsiteY12" fmla="*/ 3378200 h 3913479"/>
              <a:gd name="connsiteX13" fmla="*/ 3492500 w 5200941"/>
              <a:gd name="connsiteY13" fmla="*/ 3598333 h 3913479"/>
              <a:gd name="connsiteX14" fmla="*/ 3788834 w 5200941"/>
              <a:gd name="connsiteY14" fmla="*/ 3843867 h 3913479"/>
              <a:gd name="connsiteX15" fmla="*/ 4127500 w 5200941"/>
              <a:gd name="connsiteY15" fmla="*/ 3911600 h 3913479"/>
              <a:gd name="connsiteX16" fmla="*/ 4646084 w 5200941"/>
              <a:gd name="connsiteY16" fmla="*/ 3788833 h 3913479"/>
              <a:gd name="connsiteX17" fmla="*/ 4834467 w 5200941"/>
              <a:gd name="connsiteY17" fmla="*/ 3674533 h 3913479"/>
              <a:gd name="connsiteX18" fmla="*/ 4976284 w 5200941"/>
              <a:gd name="connsiteY18" fmla="*/ 3543300 h 3913479"/>
              <a:gd name="connsiteX19" fmla="*/ 5101167 w 5200941"/>
              <a:gd name="connsiteY19" fmla="*/ 3378200 h 3913479"/>
              <a:gd name="connsiteX20" fmla="*/ 5185834 w 5200941"/>
              <a:gd name="connsiteY20" fmla="*/ 3048000 h 3913479"/>
              <a:gd name="connsiteX21" fmla="*/ 5185834 w 5200941"/>
              <a:gd name="connsiteY21" fmla="*/ 2607733 h 3913479"/>
              <a:gd name="connsiteX22" fmla="*/ 5033434 w 5200941"/>
              <a:gd name="connsiteY22" fmla="*/ 2032000 h 3913479"/>
              <a:gd name="connsiteX23" fmla="*/ 4961467 w 5200941"/>
              <a:gd name="connsiteY23" fmla="*/ 1765300 h 3913479"/>
              <a:gd name="connsiteX24" fmla="*/ 4804834 w 5200941"/>
              <a:gd name="connsiteY24" fmla="*/ 1507067 h 3913479"/>
              <a:gd name="connsiteX25" fmla="*/ 4711700 w 5200941"/>
              <a:gd name="connsiteY25" fmla="*/ 973667 h 3913479"/>
              <a:gd name="connsiteX26" fmla="*/ 4373034 w 5200941"/>
              <a:gd name="connsiteY26" fmla="*/ 804333 h 3913479"/>
              <a:gd name="connsiteX27" fmla="*/ 4212167 w 5200941"/>
              <a:gd name="connsiteY27" fmla="*/ 753533 h 3913479"/>
              <a:gd name="connsiteX28" fmla="*/ 4076700 w 5200941"/>
              <a:gd name="connsiteY28" fmla="*/ 508000 h 3913479"/>
              <a:gd name="connsiteX29" fmla="*/ 3949700 w 5200941"/>
              <a:gd name="connsiteY29" fmla="*/ 135467 h 3913479"/>
              <a:gd name="connsiteX30" fmla="*/ 3924300 w 5200941"/>
              <a:gd name="connsiteY30" fmla="*/ 0 h 3913479"/>
              <a:gd name="connsiteX31" fmla="*/ 21167 w 5200941"/>
              <a:gd name="connsiteY31" fmla="*/ 0 h 3913479"/>
              <a:gd name="connsiteX32" fmla="*/ 0 w 5200941"/>
              <a:gd name="connsiteY32" fmla="*/ 541867 h 3913479"/>
              <a:gd name="connsiteX0" fmla="*/ 0 w 5181891"/>
              <a:gd name="connsiteY0" fmla="*/ 541867 h 3913479"/>
              <a:gd name="connsiteX1" fmla="*/ 332317 w 5181891"/>
              <a:gd name="connsiteY1" fmla="*/ 440267 h 3913479"/>
              <a:gd name="connsiteX2" fmla="*/ 857250 w 5181891"/>
              <a:gd name="connsiteY2" fmla="*/ 338667 h 3913479"/>
              <a:gd name="connsiteX3" fmla="*/ 1407584 w 5181891"/>
              <a:gd name="connsiteY3" fmla="*/ 372533 h 3913479"/>
              <a:gd name="connsiteX4" fmla="*/ 1991784 w 5181891"/>
              <a:gd name="connsiteY4" fmla="*/ 465667 h 3913479"/>
              <a:gd name="connsiteX5" fmla="*/ 2355850 w 5181891"/>
              <a:gd name="connsiteY5" fmla="*/ 643467 h 3913479"/>
              <a:gd name="connsiteX6" fmla="*/ 2719917 w 5181891"/>
              <a:gd name="connsiteY6" fmla="*/ 948267 h 3913479"/>
              <a:gd name="connsiteX7" fmla="*/ 2906184 w 5181891"/>
              <a:gd name="connsiteY7" fmla="*/ 1422400 h 3913479"/>
              <a:gd name="connsiteX8" fmla="*/ 3007784 w 5181891"/>
              <a:gd name="connsiteY8" fmla="*/ 1854200 h 3913479"/>
              <a:gd name="connsiteX9" fmla="*/ 3024717 w 5181891"/>
              <a:gd name="connsiteY9" fmla="*/ 2472267 h 3913479"/>
              <a:gd name="connsiteX10" fmla="*/ 3067050 w 5181891"/>
              <a:gd name="connsiteY10" fmla="*/ 2810933 h 3913479"/>
              <a:gd name="connsiteX11" fmla="*/ 3187700 w 5181891"/>
              <a:gd name="connsiteY11" fmla="*/ 3153833 h 3913479"/>
              <a:gd name="connsiteX12" fmla="*/ 3295650 w 5181891"/>
              <a:gd name="connsiteY12" fmla="*/ 3378200 h 3913479"/>
              <a:gd name="connsiteX13" fmla="*/ 3473450 w 5181891"/>
              <a:gd name="connsiteY13" fmla="*/ 3598333 h 3913479"/>
              <a:gd name="connsiteX14" fmla="*/ 3769784 w 5181891"/>
              <a:gd name="connsiteY14" fmla="*/ 3843867 h 3913479"/>
              <a:gd name="connsiteX15" fmla="*/ 4108450 w 5181891"/>
              <a:gd name="connsiteY15" fmla="*/ 3911600 h 3913479"/>
              <a:gd name="connsiteX16" fmla="*/ 4627034 w 5181891"/>
              <a:gd name="connsiteY16" fmla="*/ 3788833 h 3913479"/>
              <a:gd name="connsiteX17" fmla="*/ 4815417 w 5181891"/>
              <a:gd name="connsiteY17" fmla="*/ 3674533 h 3913479"/>
              <a:gd name="connsiteX18" fmla="*/ 4957234 w 5181891"/>
              <a:gd name="connsiteY18" fmla="*/ 3543300 h 3913479"/>
              <a:gd name="connsiteX19" fmla="*/ 5082117 w 5181891"/>
              <a:gd name="connsiteY19" fmla="*/ 3378200 h 3913479"/>
              <a:gd name="connsiteX20" fmla="*/ 5166784 w 5181891"/>
              <a:gd name="connsiteY20" fmla="*/ 3048000 h 3913479"/>
              <a:gd name="connsiteX21" fmla="*/ 5166784 w 5181891"/>
              <a:gd name="connsiteY21" fmla="*/ 2607733 h 3913479"/>
              <a:gd name="connsiteX22" fmla="*/ 5014384 w 5181891"/>
              <a:gd name="connsiteY22" fmla="*/ 2032000 h 3913479"/>
              <a:gd name="connsiteX23" fmla="*/ 4942417 w 5181891"/>
              <a:gd name="connsiteY23" fmla="*/ 1765300 h 3913479"/>
              <a:gd name="connsiteX24" fmla="*/ 4785784 w 5181891"/>
              <a:gd name="connsiteY24" fmla="*/ 1507067 h 3913479"/>
              <a:gd name="connsiteX25" fmla="*/ 4692650 w 5181891"/>
              <a:gd name="connsiteY25" fmla="*/ 973667 h 3913479"/>
              <a:gd name="connsiteX26" fmla="*/ 4353984 w 5181891"/>
              <a:gd name="connsiteY26" fmla="*/ 804333 h 3913479"/>
              <a:gd name="connsiteX27" fmla="*/ 4193117 w 5181891"/>
              <a:gd name="connsiteY27" fmla="*/ 753533 h 3913479"/>
              <a:gd name="connsiteX28" fmla="*/ 4057650 w 5181891"/>
              <a:gd name="connsiteY28" fmla="*/ 508000 h 3913479"/>
              <a:gd name="connsiteX29" fmla="*/ 3930650 w 5181891"/>
              <a:gd name="connsiteY29" fmla="*/ 135467 h 3913479"/>
              <a:gd name="connsiteX30" fmla="*/ 3905250 w 5181891"/>
              <a:gd name="connsiteY30" fmla="*/ 0 h 3913479"/>
              <a:gd name="connsiteX31" fmla="*/ 2117 w 5181891"/>
              <a:gd name="connsiteY31" fmla="*/ 0 h 3913479"/>
              <a:gd name="connsiteX32" fmla="*/ 0 w 5181891"/>
              <a:gd name="connsiteY32" fmla="*/ 541867 h 3913479"/>
              <a:gd name="connsiteX0" fmla="*/ 2117 w 5181891"/>
              <a:gd name="connsiteY0" fmla="*/ 0 h 3913479"/>
              <a:gd name="connsiteX1" fmla="*/ 0 w 5181891"/>
              <a:gd name="connsiteY1" fmla="*/ 541867 h 3913479"/>
              <a:gd name="connsiteX2" fmla="*/ 332317 w 5181891"/>
              <a:gd name="connsiteY2" fmla="*/ 440267 h 3913479"/>
              <a:gd name="connsiteX3" fmla="*/ 857250 w 5181891"/>
              <a:gd name="connsiteY3" fmla="*/ 338667 h 3913479"/>
              <a:gd name="connsiteX4" fmla="*/ 1407584 w 5181891"/>
              <a:gd name="connsiteY4" fmla="*/ 372533 h 3913479"/>
              <a:gd name="connsiteX5" fmla="*/ 1991784 w 5181891"/>
              <a:gd name="connsiteY5" fmla="*/ 465667 h 3913479"/>
              <a:gd name="connsiteX6" fmla="*/ 2355850 w 5181891"/>
              <a:gd name="connsiteY6" fmla="*/ 643467 h 3913479"/>
              <a:gd name="connsiteX7" fmla="*/ 2719917 w 5181891"/>
              <a:gd name="connsiteY7" fmla="*/ 948267 h 3913479"/>
              <a:gd name="connsiteX8" fmla="*/ 2906184 w 5181891"/>
              <a:gd name="connsiteY8" fmla="*/ 1422400 h 3913479"/>
              <a:gd name="connsiteX9" fmla="*/ 3007784 w 5181891"/>
              <a:gd name="connsiteY9" fmla="*/ 1854200 h 3913479"/>
              <a:gd name="connsiteX10" fmla="*/ 3024717 w 5181891"/>
              <a:gd name="connsiteY10" fmla="*/ 2472267 h 3913479"/>
              <a:gd name="connsiteX11" fmla="*/ 3067050 w 5181891"/>
              <a:gd name="connsiteY11" fmla="*/ 2810933 h 3913479"/>
              <a:gd name="connsiteX12" fmla="*/ 3187700 w 5181891"/>
              <a:gd name="connsiteY12" fmla="*/ 3153833 h 3913479"/>
              <a:gd name="connsiteX13" fmla="*/ 3295650 w 5181891"/>
              <a:gd name="connsiteY13" fmla="*/ 3378200 h 3913479"/>
              <a:gd name="connsiteX14" fmla="*/ 3473450 w 5181891"/>
              <a:gd name="connsiteY14" fmla="*/ 3598333 h 3913479"/>
              <a:gd name="connsiteX15" fmla="*/ 3769784 w 5181891"/>
              <a:gd name="connsiteY15" fmla="*/ 3843867 h 3913479"/>
              <a:gd name="connsiteX16" fmla="*/ 4108450 w 5181891"/>
              <a:gd name="connsiteY16" fmla="*/ 3911600 h 3913479"/>
              <a:gd name="connsiteX17" fmla="*/ 4627034 w 5181891"/>
              <a:gd name="connsiteY17" fmla="*/ 3788833 h 3913479"/>
              <a:gd name="connsiteX18" fmla="*/ 4815417 w 5181891"/>
              <a:gd name="connsiteY18" fmla="*/ 3674533 h 3913479"/>
              <a:gd name="connsiteX19" fmla="*/ 4957234 w 5181891"/>
              <a:gd name="connsiteY19" fmla="*/ 3543300 h 3913479"/>
              <a:gd name="connsiteX20" fmla="*/ 5082117 w 5181891"/>
              <a:gd name="connsiteY20" fmla="*/ 3378200 h 3913479"/>
              <a:gd name="connsiteX21" fmla="*/ 5166784 w 5181891"/>
              <a:gd name="connsiteY21" fmla="*/ 3048000 h 3913479"/>
              <a:gd name="connsiteX22" fmla="*/ 5166784 w 5181891"/>
              <a:gd name="connsiteY22" fmla="*/ 2607733 h 3913479"/>
              <a:gd name="connsiteX23" fmla="*/ 5014384 w 5181891"/>
              <a:gd name="connsiteY23" fmla="*/ 2032000 h 3913479"/>
              <a:gd name="connsiteX24" fmla="*/ 4942417 w 5181891"/>
              <a:gd name="connsiteY24" fmla="*/ 1765300 h 3913479"/>
              <a:gd name="connsiteX25" fmla="*/ 4785784 w 5181891"/>
              <a:gd name="connsiteY25" fmla="*/ 1507067 h 3913479"/>
              <a:gd name="connsiteX26" fmla="*/ 4692650 w 5181891"/>
              <a:gd name="connsiteY26" fmla="*/ 973667 h 3913479"/>
              <a:gd name="connsiteX27" fmla="*/ 4353984 w 5181891"/>
              <a:gd name="connsiteY27" fmla="*/ 804333 h 3913479"/>
              <a:gd name="connsiteX28" fmla="*/ 4193117 w 5181891"/>
              <a:gd name="connsiteY28" fmla="*/ 753533 h 3913479"/>
              <a:gd name="connsiteX29" fmla="*/ 4057650 w 5181891"/>
              <a:gd name="connsiteY29" fmla="*/ 508000 h 3913479"/>
              <a:gd name="connsiteX30" fmla="*/ 3930650 w 5181891"/>
              <a:gd name="connsiteY30" fmla="*/ 135467 h 3913479"/>
              <a:gd name="connsiteX31" fmla="*/ 3905250 w 5181891"/>
              <a:gd name="connsiteY31" fmla="*/ 0 h 3913479"/>
              <a:gd name="connsiteX32" fmla="*/ 93557 w 5181891"/>
              <a:gd name="connsiteY32" fmla="*/ 91440 h 3913479"/>
              <a:gd name="connsiteX0" fmla="*/ 0 w 5181891"/>
              <a:gd name="connsiteY0" fmla="*/ 541867 h 3913479"/>
              <a:gd name="connsiteX1" fmla="*/ 332317 w 5181891"/>
              <a:gd name="connsiteY1" fmla="*/ 440267 h 3913479"/>
              <a:gd name="connsiteX2" fmla="*/ 857250 w 5181891"/>
              <a:gd name="connsiteY2" fmla="*/ 338667 h 3913479"/>
              <a:gd name="connsiteX3" fmla="*/ 1407584 w 5181891"/>
              <a:gd name="connsiteY3" fmla="*/ 372533 h 3913479"/>
              <a:gd name="connsiteX4" fmla="*/ 1991784 w 5181891"/>
              <a:gd name="connsiteY4" fmla="*/ 465667 h 3913479"/>
              <a:gd name="connsiteX5" fmla="*/ 2355850 w 5181891"/>
              <a:gd name="connsiteY5" fmla="*/ 643467 h 3913479"/>
              <a:gd name="connsiteX6" fmla="*/ 2719917 w 5181891"/>
              <a:gd name="connsiteY6" fmla="*/ 948267 h 3913479"/>
              <a:gd name="connsiteX7" fmla="*/ 2906184 w 5181891"/>
              <a:gd name="connsiteY7" fmla="*/ 1422400 h 3913479"/>
              <a:gd name="connsiteX8" fmla="*/ 3007784 w 5181891"/>
              <a:gd name="connsiteY8" fmla="*/ 1854200 h 3913479"/>
              <a:gd name="connsiteX9" fmla="*/ 3024717 w 5181891"/>
              <a:gd name="connsiteY9" fmla="*/ 2472267 h 3913479"/>
              <a:gd name="connsiteX10" fmla="*/ 3067050 w 5181891"/>
              <a:gd name="connsiteY10" fmla="*/ 2810933 h 3913479"/>
              <a:gd name="connsiteX11" fmla="*/ 3187700 w 5181891"/>
              <a:gd name="connsiteY11" fmla="*/ 3153833 h 3913479"/>
              <a:gd name="connsiteX12" fmla="*/ 3295650 w 5181891"/>
              <a:gd name="connsiteY12" fmla="*/ 3378200 h 3913479"/>
              <a:gd name="connsiteX13" fmla="*/ 3473450 w 5181891"/>
              <a:gd name="connsiteY13" fmla="*/ 3598333 h 3913479"/>
              <a:gd name="connsiteX14" fmla="*/ 3769784 w 5181891"/>
              <a:gd name="connsiteY14" fmla="*/ 3843867 h 3913479"/>
              <a:gd name="connsiteX15" fmla="*/ 4108450 w 5181891"/>
              <a:gd name="connsiteY15" fmla="*/ 3911600 h 3913479"/>
              <a:gd name="connsiteX16" fmla="*/ 4627034 w 5181891"/>
              <a:gd name="connsiteY16" fmla="*/ 3788833 h 3913479"/>
              <a:gd name="connsiteX17" fmla="*/ 4815417 w 5181891"/>
              <a:gd name="connsiteY17" fmla="*/ 3674533 h 3913479"/>
              <a:gd name="connsiteX18" fmla="*/ 4957234 w 5181891"/>
              <a:gd name="connsiteY18" fmla="*/ 3543300 h 3913479"/>
              <a:gd name="connsiteX19" fmla="*/ 5082117 w 5181891"/>
              <a:gd name="connsiteY19" fmla="*/ 3378200 h 3913479"/>
              <a:gd name="connsiteX20" fmla="*/ 5166784 w 5181891"/>
              <a:gd name="connsiteY20" fmla="*/ 3048000 h 3913479"/>
              <a:gd name="connsiteX21" fmla="*/ 5166784 w 5181891"/>
              <a:gd name="connsiteY21" fmla="*/ 2607733 h 3913479"/>
              <a:gd name="connsiteX22" fmla="*/ 5014384 w 5181891"/>
              <a:gd name="connsiteY22" fmla="*/ 2032000 h 3913479"/>
              <a:gd name="connsiteX23" fmla="*/ 4942417 w 5181891"/>
              <a:gd name="connsiteY23" fmla="*/ 1765300 h 3913479"/>
              <a:gd name="connsiteX24" fmla="*/ 4785784 w 5181891"/>
              <a:gd name="connsiteY24" fmla="*/ 1507067 h 3913479"/>
              <a:gd name="connsiteX25" fmla="*/ 4692650 w 5181891"/>
              <a:gd name="connsiteY25" fmla="*/ 973667 h 3913479"/>
              <a:gd name="connsiteX26" fmla="*/ 4353984 w 5181891"/>
              <a:gd name="connsiteY26" fmla="*/ 804333 h 3913479"/>
              <a:gd name="connsiteX27" fmla="*/ 4193117 w 5181891"/>
              <a:gd name="connsiteY27" fmla="*/ 753533 h 3913479"/>
              <a:gd name="connsiteX28" fmla="*/ 4057650 w 5181891"/>
              <a:gd name="connsiteY28" fmla="*/ 508000 h 3913479"/>
              <a:gd name="connsiteX29" fmla="*/ 3930650 w 5181891"/>
              <a:gd name="connsiteY29" fmla="*/ 135467 h 3913479"/>
              <a:gd name="connsiteX30" fmla="*/ 3905250 w 5181891"/>
              <a:gd name="connsiteY30" fmla="*/ 0 h 3913479"/>
              <a:gd name="connsiteX31" fmla="*/ 93557 w 5181891"/>
              <a:gd name="connsiteY31" fmla="*/ 91440 h 3913479"/>
              <a:gd name="connsiteX0" fmla="*/ 0 w 5181891"/>
              <a:gd name="connsiteY0" fmla="*/ 541867 h 3913479"/>
              <a:gd name="connsiteX1" fmla="*/ 332317 w 5181891"/>
              <a:gd name="connsiteY1" fmla="*/ 440267 h 3913479"/>
              <a:gd name="connsiteX2" fmla="*/ 857250 w 5181891"/>
              <a:gd name="connsiteY2" fmla="*/ 338667 h 3913479"/>
              <a:gd name="connsiteX3" fmla="*/ 1407584 w 5181891"/>
              <a:gd name="connsiteY3" fmla="*/ 372533 h 3913479"/>
              <a:gd name="connsiteX4" fmla="*/ 1991784 w 5181891"/>
              <a:gd name="connsiteY4" fmla="*/ 465667 h 3913479"/>
              <a:gd name="connsiteX5" fmla="*/ 2355850 w 5181891"/>
              <a:gd name="connsiteY5" fmla="*/ 643467 h 3913479"/>
              <a:gd name="connsiteX6" fmla="*/ 2719917 w 5181891"/>
              <a:gd name="connsiteY6" fmla="*/ 948267 h 3913479"/>
              <a:gd name="connsiteX7" fmla="*/ 2906184 w 5181891"/>
              <a:gd name="connsiteY7" fmla="*/ 1422400 h 3913479"/>
              <a:gd name="connsiteX8" fmla="*/ 3007784 w 5181891"/>
              <a:gd name="connsiteY8" fmla="*/ 1854200 h 3913479"/>
              <a:gd name="connsiteX9" fmla="*/ 3024717 w 5181891"/>
              <a:gd name="connsiteY9" fmla="*/ 2472267 h 3913479"/>
              <a:gd name="connsiteX10" fmla="*/ 3067050 w 5181891"/>
              <a:gd name="connsiteY10" fmla="*/ 2810933 h 3913479"/>
              <a:gd name="connsiteX11" fmla="*/ 3187700 w 5181891"/>
              <a:gd name="connsiteY11" fmla="*/ 3153833 h 3913479"/>
              <a:gd name="connsiteX12" fmla="*/ 3295650 w 5181891"/>
              <a:gd name="connsiteY12" fmla="*/ 3378200 h 3913479"/>
              <a:gd name="connsiteX13" fmla="*/ 3473450 w 5181891"/>
              <a:gd name="connsiteY13" fmla="*/ 3598333 h 3913479"/>
              <a:gd name="connsiteX14" fmla="*/ 3769784 w 5181891"/>
              <a:gd name="connsiteY14" fmla="*/ 3843867 h 3913479"/>
              <a:gd name="connsiteX15" fmla="*/ 4108450 w 5181891"/>
              <a:gd name="connsiteY15" fmla="*/ 3911600 h 3913479"/>
              <a:gd name="connsiteX16" fmla="*/ 4627034 w 5181891"/>
              <a:gd name="connsiteY16" fmla="*/ 3788833 h 3913479"/>
              <a:gd name="connsiteX17" fmla="*/ 4815417 w 5181891"/>
              <a:gd name="connsiteY17" fmla="*/ 3674533 h 3913479"/>
              <a:gd name="connsiteX18" fmla="*/ 4957234 w 5181891"/>
              <a:gd name="connsiteY18" fmla="*/ 3543300 h 3913479"/>
              <a:gd name="connsiteX19" fmla="*/ 5082117 w 5181891"/>
              <a:gd name="connsiteY19" fmla="*/ 3378200 h 3913479"/>
              <a:gd name="connsiteX20" fmla="*/ 5166784 w 5181891"/>
              <a:gd name="connsiteY20" fmla="*/ 3048000 h 3913479"/>
              <a:gd name="connsiteX21" fmla="*/ 5166784 w 5181891"/>
              <a:gd name="connsiteY21" fmla="*/ 2607733 h 3913479"/>
              <a:gd name="connsiteX22" fmla="*/ 5014384 w 5181891"/>
              <a:gd name="connsiteY22" fmla="*/ 2032000 h 3913479"/>
              <a:gd name="connsiteX23" fmla="*/ 4942417 w 5181891"/>
              <a:gd name="connsiteY23" fmla="*/ 1765300 h 3913479"/>
              <a:gd name="connsiteX24" fmla="*/ 4785784 w 5181891"/>
              <a:gd name="connsiteY24" fmla="*/ 1507067 h 3913479"/>
              <a:gd name="connsiteX25" fmla="*/ 4692650 w 5181891"/>
              <a:gd name="connsiteY25" fmla="*/ 973667 h 3913479"/>
              <a:gd name="connsiteX26" fmla="*/ 4353984 w 5181891"/>
              <a:gd name="connsiteY26" fmla="*/ 804333 h 3913479"/>
              <a:gd name="connsiteX27" fmla="*/ 4193117 w 5181891"/>
              <a:gd name="connsiteY27" fmla="*/ 753533 h 3913479"/>
              <a:gd name="connsiteX28" fmla="*/ 4057650 w 5181891"/>
              <a:gd name="connsiteY28" fmla="*/ 508000 h 3913479"/>
              <a:gd name="connsiteX29" fmla="*/ 3930650 w 5181891"/>
              <a:gd name="connsiteY29" fmla="*/ 135467 h 3913479"/>
              <a:gd name="connsiteX30" fmla="*/ 3905250 w 5181891"/>
              <a:gd name="connsiteY30" fmla="*/ 0 h 3913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81891" h="3913479">
                <a:moveTo>
                  <a:pt x="0" y="541867"/>
                </a:moveTo>
                <a:cubicBezTo>
                  <a:pt x="97367" y="508000"/>
                  <a:pt x="189442" y="474134"/>
                  <a:pt x="332317" y="440267"/>
                </a:cubicBezTo>
                <a:cubicBezTo>
                  <a:pt x="475192" y="406400"/>
                  <a:pt x="678039" y="349956"/>
                  <a:pt x="857250" y="338667"/>
                </a:cubicBezTo>
                <a:cubicBezTo>
                  <a:pt x="1036461" y="327378"/>
                  <a:pt x="1218495" y="351366"/>
                  <a:pt x="1407584" y="372533"/>
                </a:cubicBezTo>
                <a:cubicBezTo>
                  <a:pt x="1596673" y="393700"/>
                  <a:pt x="1833740" y="420511"/>
                  <a:pt x="1991784" y="465667"/>
                </a:cubicBezTo>
                <a:cubicBezTo>
                  <a:pt x="2149828" y="510823"/>
                  <a:pt x="2234495" y="563034"/>
                  <a:pt x="2355850" y="643467"/>
                </a:cubicBezTo>
                <a:cubicBezTo>
                  <a:pt x="2477205" y="723900"/>
                  <a:pt x="2628195" y="818445"/>
                  <a:pt x="2719917" y="948267"/>
                </a:cubicBezTo>
                <a:cubicBezTo>
                  <a:pt x="2811639" y="1078089"/>
                  <a:pt x="2858206" y="1271411"/>
                  <a:pt x="2906184" y="1422400"/>
                </a:cubicBezTo>
                <a:cubicBezTo>
                  <a:pt x="2954162" y="1573389"/>
                  <a:pt x="2988029" y="1679222"/>
                  <a:pt x="3007784" y="1854200"/>
                </a:cubicBezTo>
                <a:cubicBezTo>
                  <a:pt x="3027539" y="2029178"/>
                  <a:pt x="3014839" y="2312812"/>
                  <a:pt x="3024717" y="2472267"/>
                </a:cubicBezTo>
                <a:cubicBezTo>
                  <a:pt x="3034595" y="2631722"/>
                  <a:pt x="3039886" y="2697339"/>
                  <a:pt x="3067050" y="2810933"/>
                </a:cubicBezTo>
                <a:cubicBezTo>
                  <a:pt x="3094214" y="2924527"/>
                  <a:pt x="3149600" y="3059289"/>
                  <a:pt x="3187700" y="3153833"/>
                </a:cubicBezTo>
                <a:cubicBezTo>
                  <a:pt x="3225800" y="3248377"/>
                  <a:pt x="3248025" y="3304117"/>
                  <a:pt x="3295650" y="3378200"/>
                </a:cubicBezTo>
                <a:cubicBezTo>
                  <a:pt x="3343275" y="3452283"/>
                  <a:pt x="3394428" y="3520722"/>
                  <a:pt x="3473450" y="3598333"/>
                </a:cubicBezTo>
                <a:cubicBezTo>
                  <a:pt x="3552472" y="3675944"/>
                  <a:pt x="3663951" y="3791656"/>
                  <a:pt x="3769784" y="3843867"/>
                </a:cubicBezTo>
                <a:cubicBezTo>
                  <a:pt x="3875617" y="3896078"/>
                  <a:pt x="3965575" y="3920772"/>
                  <a:pt x="4108450" y="3911600"/>
                </a:cubicBezTo>
                <a:cubicBezTo>
                  <a:pt x="4251325" y="3902428"/>
                  <a:pt x="4502856" y="3860094"/>
                  <a:pt x="4627034" y="3788833"/>
                </a:cubicBezTo>
                <a:cubicBezTo>
                  <a:pt x="4751212" y="3717572"/>
                  <a:pt x="4760384" y="3715455"/>
                  <a:pt x="4815417" y="3674533"/>
                </a:cubicBezTo>
                <a:cubicBezTo>
                  <a:pt x="4870450" y="3633611"/>
                  <a:pt x="4912784" y="3592689"/>
                  <a:pt x="4957234" y="3543300"/>
                </a:cubicBezTo>
                <a:cubicBezTo>
                  <a:pt x="5001684" y="3493911"/>
                  <a:pt x="5047192" y="3460750"/>
                  <a:pt x="5082117" y="3378200"/>
                </a:cubicBezTo>
                <a:cubicBezTo>
                  <a:pt x="5117042" y="3295650"/>
                  <a:pt x="5152673" y="3176411"/>
                  <a:pt x="5166784" y="3048000"/>
                </a:cubicBezTo>
                <a:cubicBezTo>
                  <a:pt x="5180895" y="2919589"/>
                  <a:pt x="5192184" y="2777066"/>
                  <a:pt x="5166784" y="2607733"/>
                </a:cubicBezTo>
                <a:cubicBezTo>
                  <a:pt x="5141384" y="2438400"/>
                  <a:pt x="5051778" y="2172405"/>
                  <a:pt x="5014384" y="2032000"/>
                </a:cubicBezTo>
                <a:cubicBezTo>
                  <a:pt x="4976990" y="1891595"/>
                  <a:pt x="4980517" y="1852789"/>
                  <a:pt x="4942417" y="1765300"/>
                </a:cubicBezTo>
                <a:cubicBezTo>
                  <a:pt x="4904317" y="1677811"/>
                  <a:pt x="4827412" y="1639006"/>
                  <a:pt x="4785784" y="1507067"/>
                </a:cubicBezTo>
                <a:cubicBezTo>
                  <a:pt x="4744156" y="1375128"/>
                  <a:pt x="4764617" y="1090789"/>
                  <a:pt x="4692650" y="973667"/>
                </a:cubicBezTo>
                <a:cubicBezTo>
                  <a:pt x="4620683" y="856545"/>
                  <a:pt x="4437239" y="841022"/>
                  <a:pt x="4353984" y="804333"/>
                </a:cubicBezTo>
                <a:cubicBezTo>
                  <a:pt x="4270729" y="767644"/>
                  <a:pt x="4242506" y="802922"/>
                  <a:pt x="4193117" y="753533"/>
                </a:cubicBezTo>
                <a:cubicBezTo>
                  <a:pt x="4143728" y="704144"/>
                  <a:pt x="4101394" y="611011"/>
                  <a:pt x="4057650" y="508000"/>
                </a:cubicBezTo>
                <a:cubicBezTo>
                  <a:pt x="4013906" y="404989"/>
                  <a:pt x="3956050" y="220134"/>
                  <a:pt x="3930650" y="135467"/>
                </a:cubicBezTo>
                <a:lnTo>
                  <a:pt x="3905250" y="0"/>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5" name="ZoneTexte 14"/>
          <p:cNvSpPr txBox="1"/>
          <p:nvPr/>
        </p:nvSpPr>
        <p:spPr>
          <a:xfrm>
            <a:off x="2441093" y="4386434"/>
            <a:ext cx="469900" cy="369332"/>
          </a:xfrm>
          <a:prstGeom prst="rect">
            <a:avLst/>
          </a:prstGeom>
          <a:noFill/>
          <a:ln>
            <a:noFill/>
          </a:ln>
        </p:spPr>
        <p:txBody>
          <a:bodyPr wrap="square" rtlCol="0">
            <a:spAutoFit/>
          </a:bodyPr>
          <a:lstStyle/>
          <a:p>
            <a:r>
              <a:rPr lang="fr-FR" b="1" dirty="0">
                <a:solidFill>
                  <a:schemeClr val="tx2"/>
                </a:solidFill>
                <a:latin typeface="Arial Black"/>
                <a:cs typeface="Arial Black"/>
              </a:rPr>
              <a:t>A</a:t>
            </a:r>
          </a:p>
        </p:txBody>
      </p:sp>
      <p:sp>
        <p:nvSpPr>
          <p:cNvPr id="11" name="Text Box 64"/>
          <p:cNvSpPr txBox="1">
            <a:spLocks noChangeArrowheads="1"/>
          </p:cNvSpPr>
          <p:nvPr/>
        </p:nvSpPr>
        <p:spPr bwMode="auto">
          <a:xfrm>
            <a:off x="5649909" y="4520300"/>
            <a:ext cx="626086" cy="369332"/>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b="1" dirty="0">
                <a:solidFill>
                  <a:srgbClr val="FF0000"/>
                </a:solidFill>
                <a:latin typeface="Arial Black"/>
                <a:cs typeface="Arial Black"/>
              </a:rPr>
              <a:t>D</a:t>
            </a:r>
          </a:p>
        </p:txBody>
      </p:sp>
      <p:sp>
        <p:nvSpPr>
          <p:cNvPr id="16" name="Text Box 20"/>
          <p:cNvSpPr txBox="1">
            <a:spLocks noChangeArrowheads="1"/>
          </p:cNvSpPr>
          <p:nvPr/>
        </p:nvSpPr>
        <p:spPr bwMode="auto">
          <a:xfrm rot="587920">
            <a:off x="3082285" y="2168575"/>
            <a:ext cx="730620" cy="27699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200" b="1" dirty="0">
                <a:latin typeface="Arial"/>
                <a:ea typeface="Arial Unicode MS" charset="0"/>
                <a:cs typeface="Arial"/>
              </a:rPr>
              <a:t>1015</a:t>
            </a:r>
          </a:p>
        </p:txBody>
      </p:sp>
      <p:cxnSp>
        <p:nvCxnSpPr>
          <p:cNvPr id="37" name="Connecteur droit avec flèche 36"/>
          <p:cNvCxnSpPr>
            <a:cxnSpLocks/>
          </p:cNvCxnSpPr>
          <p:nvPr/>
        </p:nvCxnSpPr>
        <p:spPr>
          <a:xfrm flipH="1">
            <a:off x="3416300" y="3431565"/>
            <a:ext cx="151703" cy="40786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38" name="Connecteur droit avec flèche 37"/>
          <p:cNvCxnSpPr>
            <a:cxnSpLocks/>
          </p:cNvCxnSpPr>
          <p:nvPr/>
        </p:nvCxnSpPr>
        <p:spPr>
          <a:xfrm flipH="1">
            <a:off x="3843847" y="3658768"/>
            <a:ext cx="267558" cy="4918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40" name="Connecteur droit avec flèche 39"/>
          <p:cNvCxnSpPr>
            <a:cxnSpLocks/>
          </p:cNvCxnSpPr>
          <p:nvPr/>
        </p:nvCxnSpPr>
        <p:spPr>
          <a:xfrm flipV="1">
            <a:off x="3037441" y="3458047"/>
            <a:ext cx="252000" cy="72000"/>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2" name="Connecteur droit avec flèche 41"/>
          <p:cNvCxnSpPr>
            <a:cxnSpLocks/>
          </p:cNvCxnSpPr>
          <p:nvPr/>
        </p:nvCxnSpPr>
        <p:spPr>
          <a:xfrm>
            <a:off x="3568584" y="3430954"/>
            <a:ext cx="313349" cy="110234"/>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3" name="Connecteur droit avec flèche 52"/>
          <p:cNvCxnSpPr>
            <a:cxnSpLocks/>
          </p:cNvCxnSpPr>
          <p:nvPr/>
        </p:nvCxnSpPr>
        <p:spPr>
          <a:xfrm>
            <a:off x="4111405" y="3660787"/>
            <a:ext cx="323999" cy="219215"/>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7" name="Connecteur droit avec flèche 66"/>
          <p:cNvCxnSpPr>
            <a:cxnSpLocks/>
          </p:cNvCxnSpPr>
          <p:nvPr/>
        </p:nvCxnSpPr>
        <p:spPr>
          <a:xfrm flipH="1">
            <a:off x="4061525" y="4656449"/>
            <a:ext cx="843404" cy="21624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74" name="Connecteur droit avec flèche 73"/>
          <p:cNvCxnSpPr>
            <a:cxnSpLocks/>
          </p:cNvCxnSpPr>
          <p:nvPr/>
        </p:nvCxnSpPr>
        <p:spPr>
          <a:xfrm>
            <a:off x="4896115" y="4661583"/>
            <a:ext cx="172965" cy="583649"/>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5" name="Connecteur droit avec flèche 84"/>
          <p:cNvCxnSpPr>
            <a:cxnSpLocks noChangeAspect="1"/>
          </p:cNvCxnSpPr>
          <p:nvPr/>
        </p:nvCxnSpPr>
        <p:spPr>
          <a:xfrm flipH="1">
            <a:off x="4040572" y="3982203"/>
            <a:ext cx="606990" cy="272297"/>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87" name="Connecteur droit avec flèche 86"/>
          <p:cNvCxnSpPr>
            <a:cxnSpLocks/>
          </p:cNvCxnSpPr>
          <p:nvPr/>
        </p:nvCxnSpPr>
        <p:spPr>
          <a:xfrm>
            <a:off x="4639857" y="4018961"/>
            <a:ext cx="160347" cy="396321"/>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94" name="Connecteur droit avec flèche 93"/>
          <p:cNvCxnSpPr/>
          <p:nvPr/>
        </p:nvCxnSpPr>
        <p:spPr>
          <a:xfrm flipV="1">
            <a:off x="3564452" y="2959802"/>
            <a:ext cx="720200" cy="471152"/>
          </a:xfrm>
          <a:prstGeom prst="straightConnector1">
            <a:avLst/>
          </a:prstGeom>
          <a:ln>
            <a:solidFill>
              <a:srgbClr val="0000FF"/>
            </a:solidFill>
            <a:headEnd type="oval"/>
            <a:tailEnd type="arrow"/>
          </a:ln>
        </p:spPr>
        <p:style>
          <a:lnRef idx="2">
            <a:schemeClr val="accent1"/>
          </a:lnRef>
          <a:fillRef idx="0">
            <a:schemeClr val="accent1"/>
          </a:fillRef>
          <a:effectRef idx="1">
            <a:schemeClr val="accent1"/>
          </a:effectRef>
          <a:fontRef idx="minor">
            <a:schemeClr val="tx1"/>
          </a:fontRef>
        </p:style>
      </p:cxnSp>
      <p:cxnSp>
        <p:nvCxnSpPr>
          <p:cNvPr id="98" name="Connecteur droit avec flèche 97"/>
          <p:cNvCxnSpPr/>
          <p:nvPr/>
        </p:nvCxnSpPr>
        <p:spPr>
          <a:xfrm flipV="1">
            <a:off x="4122208" y="3366732"/>
            <a:ext cx="851650" cy="298386"/>
          </a:xfrm>
          <a:prstGeom prst="straightConnector1">
            <a:avLst/>
          </a:prstGeom>
          <a:ln>
            <a:solidFill>
              <a:srgbClr val="0000FF"/>
            </a:solidFill>
            <a:headEnd type="oval"/>
            <a:tailEnd type="arrow"/>
          </a:ln>
        </p:spPr>
        <p:style>
          <a:lnRef idx="2">
            <a:schemeClr val="accent1"/>
          </a:lnRef>
          <a:fillRef idx="0">
            <a:schemeClr val="accent1"/>
          </a:fillRef>
          <a:effectRef idx="1">
            <a:schemeClr val="accent1"/>
          </a:effectRef>
          <a:fontRef idx="minor">
            <a:schemeClr val="tx1"/>
          </a:fontRef>
        </p:style>
      </p:cxnSp>
      <p:cxnSp>
        <p:nvCxnSpPr>
          <p:cNvPr id="103" name="Connecteur droit avec flèche 102"/>
          <p:cNvCxnSpPr/>
          <p:nvPr/>
        </p:nvCxnSpPr>
        <p:spPr>
          <a:xfrm flipV="1">
            <a:off x="4630244" y="3767291"/>
            <a:ext cx="851650" cy="221335"/>
          </a:xfrm>
          <a:prstGeom prst="straightConnector1">
            <a:avLst/>
          </a:prstGeom>
          <a:ln>
            <a:solidFill>
              <a:srgbClr val="0000FF"/>
            </a:solidFill>
            <a:headEnd type="oval"/>
            <a:tailEnd type="arrow"/>
          </a:ln>
        </p:spPr>
        <p:style>
          <a:lnRef idx="2">
            <a:schemeClr val="accent1"/>
          </a:lnRef>
          <a:fillRef idx="0">
            <a:schemeClr val="accent1"/>
          </a:fillRef>
          <a:effectRef idx="1">
            <a:schemeClr val="accent1"/>
          </a:effectRef>
          <a:fontRef idx="minor">
            <a:schemeClr val="tx1"/>
          </a:fontRef>
        </p:style>
      </p:cxnSp>
      <p:cxnSp>
        <p:nvCxnSpPr>
          <p:cNvPr id="130" name="Connecteur droit avec flèche 129"/>
          <p:cNvCxnSpPr/>
          <p:nvPr/>
        </p:nvCxnSpPr>
        <p:spPr>
          <a:xfrm flipV="1">
            <a:off x="3027570" y="2959802"/>
            <a:ext cx="613015" cy="576595"/>
          </a:xfrm>
          <a:prstGeom prst="straightConnector1">
            <a:avLst/>
          </a:prstGeom>
          <a:ln>
            <a:solidFill>
              <a:srgbClr val="0000FF"/>
            </a:solidFill>
            <a:headEnd type="oval"/>
            <a:tailEnd type="arrow"/>
          </a:ln>
        </p:spPr>
        <p:style>
          <a:lnRef idx="2">
            <a:schemeClr val="accent1"/>
          </a:lnRef>
          <a:fillRef idx="0">
            <a:schemeClr val="accent1"/>
          </a:fillRef>
          <a:effectRef idx="1">
            <a:schemeClr val="accent1"/>
          </a:effectRef>
          <a:fontRef idx="minor">
            <a:schemeClr val="tx1"/>
          </a:fontRef>
        </p:style>
      </p:cxnSp>
      <p:cxnSp>
        <p:nvCxnSpPr>
          <p:cNvPr id="63" name="Connecteur droit avec flèche 62"/>
          <p:cNvCxnSpPr/>
          <p:nvPr/>
        </p:nvCxnSpPr>
        <p:spPr>
          <a:xfrm flipV="1">
            <a:off x="4896115" y="4429851"/>
            <a:ext cx="863998" cy="215999"/>
          </a:xfrm>
          <a:prstGeom prst="straightConnector1">
            <a:avLst/>
          </a:prstGeom>
          <a:ln>
            <a:solidFill>
              <a:srgbClr val="0000FF"/>
            </a:solidFill>
            <a:headEnd type="oval"/>
            <a:tailEnd type="arrow"/>
          </a:ln>
        </p:spPr>
        <p:style>
          <a:lnRef idx="2">
            <a:schemeClr val="accent1"/>
          </a:lnRef>
          <a:fillRef idx="0">
            <a:schemeClr val="accent1"/>
          </a:fillRef>
          <a:effectRef idx="1">
            <a:schemeClr val="accent1"/>
          </a:effectRef>
          <a:fontRef idx="minor">
            <a:schemeClr val="tx1"/>
          </a:fontRef>
        </p:style>
      </p:cxnSp>
      <p:sp>
        <p:nvSpPr>
          <p:cNvPr id="23" name="Oval 24"/>
          <p:cNvSpPr>
            <a:spLocks noChangeAspect="1" noChangeArrowheads="1"/>
          </p:cNvSpPr>
          <p:nvPr/>
        </p:nvSpPr>
        <p:spPr bwMode="auto">
          <a:xfrm>
            <a:off x="2587222" y="3823314"/>
            <a:ext cx="144003" cy="143999"/>
          </a:xfrm>
          <a:prstGeom prst="ellipse">
            <a:avLst/>
          </a:prstGeom>
          <a:ln>
            <a:headEnd/>
            <a:tailEnd/>
          </a:ln>
        </p:spPr>
        <p:style>
          <a:lnRef idx="0">
            <a:schemeClr val="dk1"/>
          </a:lnRef>
          <a:fillRef idx="3">
            <a:schemeClr val="dk1"/>
          </a:fillRef>
          <a:effectRef idx="3">
            <a:schemeClr val="dk1"/>
          </a:effectRef>
          <a:fontRef idx="minor">
            <a:schemeClr val="lt1"/>
          </a:fontRef>
        </p:style>
        <p:txBody>
          <a:bodyPr wrap="none" anchor="ctr">
            <a:prstTxWarp prst="textNoShape">
              <a:avLst/>
            </a:prstTxWarp>
          </a:bodyPr>
          <a:lstStyle/>
          <a:p>
            <a:pPr eaLnBrk="1" hangingPunct="1">
              <a:spcBef>
                <a:spcPct val="0"/>
              </a:spcBef>
            </a:pPr>
            <a:endParaRPr lang="fr-FR" sz="1800" b="0">
              <a:latin typeface="Arial" charset="0"/>
            </a:endParaRPr>
          </a:p>
        </p:txBody>
      </p:sp>
      <p:sp>
        <p:nvSpPr>
          <p:cNvPr id="135" name="Oval 24"/>
          <p:cNvSpPr>
            <a:spLocks noChangeAspect="1" noChangeArrowheads="1"/>
          </p:cNvSpPr>
          <p:nvPr/>
        </p:nvSpPr>
        <p:spPr bwMode="auto">
          <a:xfrm>
            <a:off x="2965439" y="3469188"/>
            <a:ext cx="144003" cy="143999"/>
          </a:xfrm>
          <a:prstGeom prst="ellipse">
            <a:avLst/>
          </a:prstGeom>
          <a:ln>
            <a:headEnd/>
            <a:tailEnd/>
          </a:ln>
        </p:spPr>
        <p:style>
          <a:lnRef idx="0">
            <a:schemeClr val="dk1"/>
          </a:lnRef>
          <a:fillRef idx="3">
            <a:schemeClr val="dk1"/>
          </a:fillRef>
          <a:effectRef idx="3">
            <a:schemeClr val="dk1"/>
          </a:effectRef>
          <a:fontRef idx="minor">
            <a:schemeClr val="lt1"/>
          </a:fontRef>
        </p:style>
        <p:txBody>
          <a:bodyPr wrap="none" anchor="ctr">
            <a:prstTxWarp prst="textNoShape">
              <a:avLst/>
            </a:prstTxWarp>
          </a:bodyPr>
          <a:lstStyle/>
          <a:p>
            <a:pPr eaLnBrk="1" hangingPunct="1">
              <a:spcBef>
                <a:spcPct val="0"/>
              </a:spcBef>
            </a:pPr>
            <a:endParaRPr lang="fr-FR" sz="1800" b="0">
              <a:latin typeface="Arial" charset="0"/>
            </a:endParaRPr>
          </a:p>
        </p:txBody>
      </p:sp>
      <p:sp>
        <p:nvSpPr>
          <p:cNvPr id="136" name="Oval 24"/>
          <p:cNvSpPr>
            <a:spLocks noChangeAspect="1" noChangeArrowheads="1"/>
          </p:cNvSpPr>
          <p:nvPr/>
        </p:nvSpPr>
        <p:spPr bwMode="auto">
          <a:xfrm>
            <a:off x="2580872" y="3816964"/>
            <a:ext cx="144003" cy="143999"/>
          </a:xfrm>
          <a:prstGeom prst="ellipse">
            <a:avLst/>
          </a:prstGeom>
          <a:ln>
            <a:headEnd/>
            <a:tailEnd/>
          </a:ln>
        </p:spPr>
        <p:style>
          <a:lnRef idx="0">
            <a:schemeClr val="dk1"/>
          </a:lnRef>
          <a:fillRef idx="3">
            <a:schemeClr val="dk1"/>
          </a:fillRef>
          <a:effectRef idx="3">
            <a:schemeClr val="dk1"/>
          </a:effectRef>
          <a:fontRef idx="minor">
            <a:schemeClr val="lt1"/>
          </a:fontRef>
        </p:style>
        <p:txBody>
          <a:bodyPr wrap="none" anchor="ctr">
            <a:prstTxWarp prst="textNoShape">
              <a:avLst/>
            </a:prstTxWarp>
          </a:bodyPr>
          <a:lstStyle/>
          <a:p>
            <a:pPr eaLnBrk="1" hangingPunct="1">
              <a:spcBef>
                <a:spcPct val="0"/>
              </a:spcBef>
            </a:pPr>
            <a:endParaRPr lang="fr-FR" sz="1800" b="0">
              <a:latin typeface="Arial" charset="0"/>
            </a:endParaRPr>
          </a:p>
        </p:txBody>
      </p:sp>
      <p:sp>
        <p:nvSpPr>
          <p:cNvPr id="35" name="Oval 24"/>
          <p:cNvSpPr>
            <a:spLocks noChangeAspect="1" noChangeArrowheads="1"/>
          </p:cNvSpPr>
          <p:nvPr/>
        </p:nvSpPr>
        <p:spPr bwMode="auto">
          <a:xfrm>
            <a:off x="4558242" y="3922903"/>
            <a:ext cx="144003" cy="143999"/>
          </a:xfrm>
          <a:prstGeom prst="ellipse">
            <a:avLst/>
          </a:prstGeom>
          <a:ln>
            <a:headEnd/>
            <a:tailEnd/>
          </a:ln>
        </p:spPr>
        <p:style>
          <a:lnRef idx="0">
            <a:schemeClr val="dk1"/>
          </a:lnRef>
          <a:fillRef idx="3">
            <a:schemeClr val="dk1"/>
          </a:fillRef>
          <a:effectRef idx="3">
            <a:schemeClr val="dk1"/>
          </a:effectRef>
          <a:fontRef idx="minor">
            <a:schemeClr val="lt1"/>
          </a:fontRef>
        </p:style>
        <p:txBody>
          <a:bodyPr wrap="none" anchor="ctr">
            <a:prstTxWarp prst="textNoShape">
              <a:avLst/>
            </a:prstTxWarp>
          </a:bodyPr>
          <a:lstStyle/>
          <a:p>
            <a:pPr eaLnBrk="1" hangingPunct="1">
              <a:spcBef>
                <a:spcPct val="0"/>
              </a:spcBef>
            </a:pPr>
            <a:endParaRPr lang="fr-FR" sz="1800" b="0">
              <a:latin typeface="Arial" charset="0"/>
            </a:endParaRPr>
          </a:p>
        </p:txBody>
      </p:sp>
      <p:sp>
        <p:nvSpPr>
          <p:cNvPr id="36" name="Oval 24"/>
          <p:cNvSpPr>
            <a:spLocks noChangeAspect="1" noChangeArrowheads="1"/>
          </p:cNvSpPr>
          <p:nvPr/>
        </p:nvSpPr>
        <p:spPr bwMode="auto">
          <a:xfrm>
            <a:off x="4829855" y="4589583"/>
            <a:ext cx="144003" cy="143999"/>
          </a:xfrm>
          <a:prstGeom prst="ellipse">
            <a:avLst/>
          </a:prstGeom>
          <a:ln>
            <a:headEnd/>
            <a:tailEnd/>
          </a:ln>
        </p:spPr>
        <p:style>
          <a:lnRef idx="0">
            <a:schemeClr val="dk1"/>
          </a:lnRef>
          <a:fillRef idx="3">
            <a:schemeClr val="dk1"/>
          </a:fillRef>
          <a:effectRef idx="3">
            <a:schemeClr val="dk1"/>
          </a:effectRef>
          <a:fontRef idx="minor">
            <a:schemeClr val="lt1"/>
          </a:fontRef>
        </p:style>
        <p:txBody>
          <a:bodyPr wrap="none" anchor="ctr">
            <a:prstTxWarp prst="textNoShape">
              <a:avLst/>
            </a:prstTxWarp>
          </a:bodyPr>
          <a:lstStyle/>
          <a:p>
            <a:pPr eaLnBrk="1" hangingPunct="1">
              <a:spcBef>
                <a:spcPct val="0"/>
              </a:spcBef>
            </a:pPr>
            <a:endParaRPr lang="fr-FR" sz="1800" b="0">
              <a:latin typeface="Arial" charset="0"/>
            </a:endParaRPr>
          </a:p>
        </p:txBody>
      </p:sp>
      <p:sp>
        <p:nvSpPr>
          <p:cNvPr id="39" name="Oval 24"/>
          <p:cNvSpPr>
            <a:spLocks noChangeAspect="1" noChangeArrowheads="1"/>
          </p:cNvSpPr>
          <p:nvPr/>
        </p:nvSpPr>
        <p:spPr bwMode="auto">
          <a:xfrm>
            <a:off x="4833823" y="4592916"/>
            <a:ext cx="144003" cy="143999"/>
          </a:xfrm>
          <a:prstGeom prst="ellipse">
            <a:avLst/>
          </a:prstGeom>
          <a:ln>
            <a:headEnd/>
            <a:tailEnd/>
          </a:ln>
        </p:spPr>
        <p:style>
          <a:lnRef idx="0">
            <a:schemeClr val="dk1"/>
          </a:lnRef>
          <a:fillRef idx="3">
            <a:schemeClr val="dk1"/>
          </a:fillRef>
          <a:effectRef idx="3">
            <a:schemeClr val="dk1"/>
          </a:effectRef>
          <a:fontRef idx="minor">
            <a:schemeClr val="lt1"/>
          </a:fontRef>
        </p:style>
        <p:txBody>
          <a:bodyPr wrap="none" anchor="ctr">
            <a:prstTxWarp prst="textNoShape">
              <a:avLst/>
            </a:prstTxWarp>
          </a:bodyPr>
          <a:lstStyle/>
          <a:p>
            <a:pPr eaLnBrk="1" hangingPunct="1">
              <a:spcBef>
                <a:spcPct val="0"/>
              </a:spcBef>
            </a:pPr>
            <a:endParaRPr lang="fr-FR" sz="1800" b="0">
              <a:latin typeface="Arial" charset="0"/>
            </a:endParaRPr>
          </a:p>
        </p:txBody>
      </p:sp>
      <p:grpSp>
        <p:nvGrpSpPr>
          <p:cNvPr id="6" name="Grouper 5"/>
          <p:cNvGrpSpPr/>
          <p:nvPr/>
        </p:nvGrpSpPr>
        <p:grpSpPr>
          <a:xfrm>
            <a:off x="176806" y="2650537"/>
            <a:ext cx="1496263" cy="322667"/>
            <a:chOff x="176806" y="2650537"/>
            <a:chExt cx="1496263" cy="322667"/>
          </a:xfrm>
        </p:grpSpPr>
        <p:cxnSp>
          <p:nvCxnSpPr>
            <p:cNvPr id="113" name="Connecteur droit avec flèche 112"/>
            <p:cNvCxnSpPr/>
            <p:nvPr/>
          </p:nvCxnSpPr>
          <p:spPr>
            <a:xfrm>
              <a:off x="514571" y="2973204"/>
              <a:ext cx="774257"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41" name="Text Box 20"/>
            <p:cNvSpPr txBox="1">
              <a:spLocks noChangeArrowheads="1"/>
            </p:cNvSpPr>
            <p:nvPr/>
          </p:nvSpPr>
          <p:spPr bwMode="auto">
            <a:xfrm>
              <a:off x="176806" y="2650537"/>
              <a:ext cx="1496263" cy="27699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200" b="1" dirty="0">
                  <a:solidFill>
                    <a:srgbClr val="0000FF"/>
                  </a:solidFill>
                  <a:latin typeface="Arial"/>
                  <a:ea typeface="Arial Unicode MS" charset="0"/>
                  <a:cs typeface="Arial"/>
                </a:rPr>
                <a:t>Force de pression</a:t>
              </a:r>
            </a:p>
          </p:txBody>
        </p:sp>
      </p:grpSp>
      <p:grpSp>
        <p:nvGrpSpPr>
          <p:cNvPr id="7" name="Grouper 6"/>
          <p:cNvGrpSpPr/>
          <p:nvPr/>
        </p:nvGrpSpPr>
        <p:grpSpPr>
          <a:xfrm>
            <a:off x="249764" y="3228232"/>
            <a:ext cx="1496263" cy="317062"/>
            <a:chOff x="249764" y="3228232"/>
            <a:chExt cx="1496263" cy="317062"/>
          </a:xfrm>
        </p:grpSpPr>
        <p:cxnSp>
          <p:nvCxnSpPr>
            <p:cNvPr id="119" name="Connecteur droit avec flèche 118"/>
            <p:cNvCxnSpPr/>
            <p:nvPr/>
          </p:nvCxnSpPr>
          <p:spPr>
            <a:xfrm>
              <a:off x="514571" y="3545294"/>
              <a:ext cx="774257" cy="0"/>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43" name="Text Box 20"/>
            <p:cNvSpPr txBox="1">
              <a:spLocks noChangeArrowheads="1"/>
            </p:cNvSpPr>
            <p:nvPr/>
          </p:nvSpPr>
          <p:spPr bwMode="auto">
            <a:xfrm>
              <a:off x="249764" y="3228232"/>
              <a:ext cx="1496263" cy="27699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200" b="1" dirty="0">
                  <a:solidFill>
                    <a:srgbClr val="660066"/>
                  </a:solidFill>
                  <a:latin typeface="Arial"/>
                  <a:ea typeface="Arial Unicode MS" charset="0"/>
                  <a:cs typeface="Arial"/>
                </a:rPr>
                <a:t>Force de Coriolis</a:t>
              </a:r>
            </a:p>
          </p:txBody>
        </p:sp>
      </p:grpSp>
      <p:grpSp>
        <p:nvGrpSpPr>
          <p:cNvPr id="8" name="Grouper 7"/>
          <p:cNvGrpSpPr/>
          <p:nvPr/>
        </p:nvGrpSpPr>
        <p:grpSpPr>
          <a:xfrm>
            <a:off x="249764" y="3807322"/>
            <a:ext cx="1496263" cy="347570"/>
            <a:chOff x="249764" y="3807322"/>
            <a:chExt cx="1496263" cy="347570"/>
          </a:xfrm>
        </p:grpSpPr>
        <p:cxnSp>
          <p:nvCxnSpPr>
            <p:cNvPr id="120" name="Connecteur droit avec flèche 119"/>
            <p:cNvCxnSpPr>
              <a:cxnSpLocks/>
            </p:cNvCxnSpPr>
            <p:nvPr/>
          </p:nvCxnSpPr>
          <p:spPr>
            <a:xfrm>
              <a:off x="514571" y="4154892"/>
              <a:ext cx="774259" cy="0"/>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44" name="Text Box 20"/>
            <p:cNvSpPr txBox="1">
              <a:spLocks noChangeArrowheads="1"/>
            </p:cNvSpPr>
            <p:nvPr/>
          </p:nvSpPr>
          <p:spPr bwMode="auto">
            <a:xfrm>
              <a:off x="249764" y="3807322"/>
              <a:ext cx="1496263" cy="27699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200" b="1" dirty="0">
                  <a:solidFill>
                    <a:srgbClr val="FF0000"/>
                  </a:solidFill>
                  <a:latin typeface="Arial"/>
                  <a:ea typeface="Arial Unicode MS" charset="0"/>
                  <a:cs typeface="Arial"/>
                </a:rPr>
                <a:t>Trajectoire (vent)</a:t>
              </a:r>
            </a:p>
          </p:txBody>
        </p:sp>
      </p:grpSp>
      <p:sp>
        <p:nvSpPr>
          <p:cNvPr id="45" name="ZoneTexte 44"/>
          <p:cNvSpPr txBox="1"/>
          <p:nvPr/>
        </p:nvSpPr>
        <p:spPr>
          <a:xfrm>
            <a:off x="769444" y="1064280"/>
            <a:ext cx="7721600" cy="523220"/>
          </a:xfrm>
          <a:prstGeom prst="rect">
            <a:avLst/>
          </a:prstGeom>
          <a:noFill/>
          <a:ln>
            <a:noFill/>
          </a:ln>
        </p:spPr>
        <p:txBody>
          <a:bodyPr wrap="square" rtlCol="0">
            <a:spAutoFit/>
          </a:bodyPr>
          <a:lstStyle/>
          <a:p>
            <a:pPr lvl="0" algn="ctr">
              <a:spcAft>
                <a:spcPts val="600"/>
              </a:spcAft>
            </a:pPr>
            <a:r>
              <a:rPr lang="fr-FR" sz="1400" b="1" dirty="0">
                <a:latin typeface="+mj-lt"/>
              </a:rPr>
              <a:t>Conclusion</a:t>
            </a:r>
            <a:r>
              <a:rPr lang="fr-FR" sz="1400" dirty="0">
                <a:latin typeface="+mj-lt"/>
              </a:rPr>
              <a:t> : Le vent tourne dans le </a:t>
            </a:r>
            <a:r>
              <a:rPr lang="fr-FR" sz="1400" b="1" dirty="0">
                <a:solidFill>
                  <a:srgbClr val="0000FF"/>
                </a:solidFill>
                <a:latin typeface="+mj-lt"/>
              </a:rPr>
              <a:t>sens horaire </a:t>
            </a:r>
            <a:r>
              <a:rPr lang="fr-FR" sz="1400" dirty="0">
                <a:latin typeface="+mj-lt"/>
              </a:rPr>
              <a:t>autour des </a:t>
            </a:r>
            <a:r>
              <a:rPr lang="fr-FR" sz="1400" b="1" dirty="0">
                <a:solidFill>
                  <a:srgbClr val="0000FF"/>
                </a:solidFill>
                <a:latin typeface="+mj-lt"/>
              </a:rPr>
              <a:t>anticyclones</a:t>
            </a:r>
            <a:r>
              <a:rPr lang="fr-FR" sz="1400" dirty="0">
                <a:latin typeface="+mj-lt"/>
              </a:rPr>
              <a:t> et dans le </a:t>
            </a:r>
            <a:r>
              <a:rPr lang="fr-FR" sz="1400" b="1" dirty="0">
                <a:solidFill>
                  <a:srgbClr val="FF0000"/>
                </a:solidFill>
                <a:latin typeface="+mj-lt"/>
              </a:rPr>
              <a:t>sens anti-horaire </a:t>
            </a:r>
            <a:r>
              <a:rPr lang="fr-FR" sz="1400" dirty="0">
                <a:latin typeface="+mj-lt"/>
              </a:rPr>
              <a:t>autour des </a:t>
            </a:r>
            <a:r>
              <a:rPr lang="fr-FR" sz="1400" b="1" dirty="0">
                <a:solidFill>
                  <a:srgbClr val="FF0000"/>
                </a:solidFill>
                <a:latin typeface="+mj-lt"/>
              </a:rPr>
              <a:t>dépressions</a:t>
            </a:r>
            <a:r>
              <a:rPr lang="fr-FR" sz="1400" dirty="0">
                <a:latin typeface="+mj-lt"/>
              </a:rPr>
              <a:t>. Dans l’hémisphère sud, c’est le contraire (Loi de Buys-Ballot).</a:t>
            </a:r>
          </a:p>
        </p:txBody>
      </p:sp>
      <p:sp>
        <p:nvSpPr>
          <p:cNvPr id="48" name="ZoneTexte 47"/>
          <p:cNvSpPr txBox="1"/>
          <p:nvPr/>
        </p:nvSpPr>
        <p:spPr>
          <a:xfrm>
            <a:off x="81492" y="6130160"/>
            <a:ext cx="8953500" cy="307777"/>
          </a:xfrm>
          <a:prstGeom prst="rect">
            <a:avLst/>
          </a:prstGeom>
          <a:noFill/>
        </p:spPr>
        <p:txBody>
          <a:bodyPr wrap="square" rtlCol="0">
            <a:spAutoFit/>
          </a:bodyPr>
          <a:lstStyle/>
          <a:p>
            <a:pPr algn="ctr"/>
            <a:r>
              <a:rPr lang="fr-FR" sz="1400" dirty="0">
                <a:latin typeface="+mj-lt"/>
              </a:rPr>
              <a:t>Un pilote volant face au vent aura une dépression sur sa droite et un anticyclone sur sa gauche.</a:t>
            </a:r>
          </a:p>
        </p:txBody>
      </p:sp>
      <p:grpSp>
        <p:nvGrpSpPr>
          <p:cNvPr id="49" name="Group 72"/>
          <p:cNvGrpSpPr>
            <a:grpSpLocks/>
          </p:cNvGrpSpPr>
          <p:nvPr/>
        </p:nvGrpSpPr>
        <p:grpSpPr bwMode="auto">
          <a:xfrm>
            <a:off x="3748571" y="5162892"/>
            <a:ext cx="1051633" cy="806841"/>
            <a:chOff x="312" y="420"/>
            <a:chExt cx="4944" cy="3409"/>
          </a:xfrm>
          <a:solidFill>
            <a:schemeClr val="tx1">
              <a:lumMod val="50000"/>
              <a:lumOff val="50000"/>
            </a:schemeClr>
          </a:solidFill>
        </p:grpSpPr>
        <p:grpSp>
          <p:nvGrpSpPr>
            <p:cNvPr id="50" name="Group 5"/>
            <p:cNvGrpSpPr>
              <a:grpSpLocks/>
            </p:cNvGrpSpPr>
            <p:nvPr/>
          </p:nvGrpSpPr>
          <p:grpSpPr bwMode="auto">
            <a:xfrm>
              <a:off x="312" y="1416"/>
              <a:ext cx="2214" cy="529"/>
              <a:chOff x="444" y="2058"/>
              <a:chExt cx="3348" cy="714"/>
            </a:xfrm>
            <a:grpFill/>
          </p:grpSpPr>
          <p:sp>
            <p:nvSpPr>
              <p:cNvPr id="99" name="Freeform 2"/>
              <p:cNvSpPr>
                <a:spLocks/>
              </p:cNvSpPr>
              <p:nvPr/>
            </p:nvSpPr>
            <p:spPr bwMode="auto">
              <a:xfrm>
                <a:off x="444" y="2058"/>
                <a:ext cx="3348" cy="576"/>
              </a:xfrm>
              <a:custGeom>
                <a:avLst/>
                <a:gdLst>
                  <a:gd name="T0" fmla="*/ 3348 w 3348"/>
                  <a:gd name="T1" fmla="*/ 36 h 576"/>
                  <a:gd name="T2" fmla="*/ 354 w 3348"/>
                  <a:gd name="T3" fmla="*/ 36 h 576"/>
                  <a:gd name="T4" fmla="*/ 96 w 3348"/>
                  <a:gd name="T5" fmla="*/ 102 h 576"/>
                  <a:gd name="T6" fmla="*/ 12 w 3348"/>
                  <a:gd name="T7" fmla="*/ 258 h 576"/>
                  <a:gd name="T8" fmla="*/ 6 w 3348"/>
                  <a:gd name="T9" fmla="*/ 576 h 576"/>
                  <a:gd name="T10" fmla="*/ 3348 w 3348"/>
                  <a:gd name="T11" fmla="*/ 576 h 576"/>
                  <a:gd name="T12" fmla="*/ 3348 w 3348"/>
                  <a:gd name="T13" fmla="*/ 36 h 576"/>
                </a:gdLst>
                <a:ahLst/>
                <a:cxnLst>
                  <a:cxn ang="0">
                    <a:pos x="T0" y="T1"/>
                  </a:cxn>
                  <a:cxn ang="0">
                    <a:pos x="T2" y="T3"/>
                  </a:cxn>
                  <a:cxn ang="0">
                    <a:pos x="T4" y="T5"/>
                  </a:cxn>
                  <a:cxn ang="0">
                    <a:pos x="T6" y="T7"/>
                  </a:cxn>
                  <a:cxn ang="0">
                    <a:pos x="T8" y="T9"/>
                  </a:cxn>
                  <a:cxn ang="0">
                    <a:pos x="T10" y="T11"/>
                  </a:cxn>
                  <a:cxn ang="0">
                    <a:pos x="T12" y="T13"/>
                  </a:cxn>
                </a:cxnLst>
                <a:rect l="0" t="0" r="r" b="b"/>
                <a:pathLst>
                  <a:path w="3348" h="576">
                    <a:moveTo>
                      <a:pt x="3348" y="36"/>
                    </a:moveTo>
                    <a:cubicBezTo>
                      <a:pt x="2868" y="36"/>
                      <a:pt x="450" y="30"/>
                      <a:pt x="354" y="36"/>
                    </a:cubicBezTo>
                    <a:cubicBezTo>
                      <a:pt x="258" y="42"/>
                      <a:pt x="162" y="30"/>
                      <a:pt x="96" y="102"/>
                    </a:cubicBezTo>
                    <a:cubicBezTo>
                      <a:pt x="30" y="174"/>
                      <a:pt x="66" y="144"/>
                      <a:pt x="12" y="258"/>
                    </a:cubicBezTo>
                    <a:cubicBezTo>
                      <a:pt x="6" y="396"/>
                      <a:pt x="0" y="0"/>
                      <a:pt x="6" y="576"/>
                    </a:cubicBezTo>
                    <a:cubicBezTo>
                      <a:pt x="708" y="576"/>
                      <a:pt x="2886" y="576"/>
                      <a:pt x="3348" y="576"/>
                    </a:cubicBezTo>
                    <a:cubicBezTo>
                      <a:pt x="3348" y="96"/>
                      <a:pt x="3348" y="168"/>
                      <a:pt x="3348" y="36"/>
                    </a:cubicBezTo>
                    <a:close/>
                  </a:path>
                </a:pathLst>
              </a:custGeom>
              <a:grpFill/>
              <a:ln>
                <a:headEnd/>
                <a:tailEnd/>
              </a:ln>
            </p:spPr>
            <p:style>
              <a:lnRef idx="0">
                <a:schemeClr val="accent5"/>
              </a:lnRef>
              <a:fillRef idx="3">
                <a:schemeClr val="accent5"/>
              </a:fillRef>
              <a:effectRef idx="3">
                <a:schemeClr val="accent5"/>
              </a:effectRef>
              <a:fontRef idx="minor">
                <a:schemeClr val="lt1"/>
              </a:fontRef>
            </p:style>
            <p:txBody>
              <a:bodyPr wrap="none"/>
              <a:lstStyle/>
              <a:p>
                <a:endParaRPr lang="fr-FR"/>
              </a:p>
            </p:txBody>
          </p:sp>
          <p:sp>
            <p:nvSpPr>
              <p:cNvPr id="100" name="Rectangle 4"/>
              <p:cNvSpPr>
                <a:spLocks noChangeArrowheads="1"/>
              </p:cNvSpPr>
              <p:nvPr/>
            </p:nvSpPr>
            <p:spPr bwMode="auto">
              <a:xfrm>
                <a:off x="612" y="2634"/>
                <a:ext cx="3180" cy="138"/>
              </a:xfrm>
              <a:prstGeom prst="rect">
                <a:avLst/>
              </a:prstGeom>
              <a:grp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fr-FR"/>
              </a:p>
            </p:txBody>
          </p:sp>
        </p:grpSp>
        <p:sp>
          <p:nvSpPr>
            <p:cNvPr id="52" name="Freeform 6"/>
            <p:cNvSpPr>
              <a:spLocks/>
            </p:cNvSpPr>
            <p:nvPr/>
          </p:nvSpPr>
          <p:spPr bwMode="auto">
            <a:xfrm>
              <a:off x="2001" y="3315"/>
              <a:ext cx="795" cy="323"/>
            </a:xfrm>
            <a:custGeom>
              <a:avLst/>
              <a:gdLst>
                <a:gd name="T0" fmla="*/ 1202 w 1202"/>
                <a:gd name="T1" fmla="*/ 0 h 522"/>
                <a:gd name="T2" fmla="*/ 782 w 1202"/>
                <a:gd name="T3" fmla="*/ 72 h 522"/>
                <a:gd name="T4" fmla="*/ 170 w 1202"/>
                <a:gd name="T5" fmla="*/ 204 h 522"/>
                <a:gd name="T6" fmla="*/ 26 w 1202"/>
                <a:gd name="T7" fmla="*/ 354 h 522"/>
                <a:gd name="T8" fmla="*/ 14 w 1202"/>
                <a:gd name="T9" fmla="*/ 522 h 522"/>
                <a:gd name="T10" fmla="*/ 1196 w 1202"/>
                <a:gd name="T11" fmla="*/ 522 h 522"/>
                <a:gd name="T12" fmla="*/ 1202 w 1202"/>
                <a:gd name="T13" fmla="*/ 0 h 522"/>
              </a:gdLst>
              <a:ahLst/>
              <a:cxnLst>
                <a:cxn ang="0">
                  <a:pos x="T0" y="T1"/>
                </a:cxn>
                <a:cxn ang="0">
                  <a:pos x="T2" y="T3"/>
                </a:cxn>
                <a:cxn ang="0">
                  <a:pos x="T4" y="T5"/>
                </a:cxn>
                <a:cxn ang="0">
                  <a:pos x="T6" y="T7"/>
                </a:cxn>
                <a:cxn ang="0">
                  <a:pos x="T8" y="T9"/>
                </a:cxn>
                <a:cxn ang="0">
                  <a:pos x="T10" y="T11"/>
                </a:cxn>
                <a:cxn ang="0">
                  <a:pos x="T12" y="T13"/>
                </a:cxn>
              </a:cxnLst>
              <a:rect l="0" t="0" r="r" b="b"/>
              <a:pathLst>
                <a:path w="1202" h="522">
                  <a:moveTo>
                    <a:pt x="1202" y="0"/>
                  </a:moveTo>
                  <a:cubicBezTo>
                    <a:pt x="992" y="30"/>
                    <a:pt x="954" y="38"/>
                    <a:pt x="782" y="72"/>
                  </a:cubicBezTo>
                  <a:cubicBezTo>
                    <a:pt x="610" y="106"/>
                    <a:pt x="296" y="157"/>
                    <a:pt x="170" y="204"/>
                  </a:cubicBezTo>
                  <a:cubicBezTo>
                    <a:pt x="44" y="251"/>
                    <a:pt x="52" y="301"/>
                    <a:pt x="26" y="354"/>
                  </a:cubicBezTo>
                  <a:cubicBezTo>
                    <a:pt x="0" y="407"/>
                    <a:pt x="32" y="360"/>
                    <a:pt x="14" y="522"/>
                  </a:cubicBezTo>
                  <a:cubicBezTo>
                    <a:pt x="218" y="522"/>
                    <a:pt x="968" y="522"/>
                    <a:pt x="1196" y="522"/>
                  </a:cubicBezTo>
                  <a:cubicBezTo>
                    <a:pt x="1202" y="168"/>
                    <a:pt x="1202" y="144"/>
                    <a:pt x="1202" y="0"/>
                  </a:cubicBezTo>
                  <a:close/>
                </a:path>
              </a:pathLst>
            </a:custGeom>
            <a:grpFill/>
            <a:ln>
              <a:headEnd/>
              <a:tailEnd/>
            </a:ln>
          </p:spPr>
          <p:style>
            <a:lnRef idx="0">
              <a:schemeClr val="accent5"/>
            </a:lnRef>
            <a:fillRef idx="3">
              <a:schemeClr val="accent5"/>
            </a:fillRef>
            <a:effectRef idx="3">
              <a:schemeClr val="accent5"/>
            </a:effectRef>
            <a:fontRef idx="minor">
              <a:schemeClr val="lt1"/>
            </a:fontRef>
          </p:style>
          <p:txBody>
            <a:bodyPr wrap="none"/>
            <a:lstStyle/>
            <a:p>
              <a:endParaRPr lang="fr-FR"/>
            </a:p>
          </p:txBody>
        </p:sp>
        <p:sp>
          <p:nvSpPr>
            <p:cNvPr id="54" name="Freeform 7"/>
            <p:cNvSpPr>
              <a:spLocks/>
            </p:cNvSpPr>
            <p:nvPr/>
          </p:nvSpPr>
          <p:spPr bwMode="auto">
            <a:xfrm>
              <a:off x="2005" y="3650"/>
              <a:ext cx="783" cy="179"/>
            </a:xfrm>
            <a:custGeom>
              <a:avLst/>
              <a:gdLst>
                <a:gd name="T0" fmla="*/ 1064 w 1184"/>
                <a:gd name="T1" fmla="*/ 288 h 307"/>
                <a:gd name="T2" fmla="*/ 584 w 1184"/>
                <a:gd name="T3" fmla="*/ 294 h 307"/>
                <a:gd name="T4" fmla="*/ 134 w 1184"/>
                <a:gd name="T5" fmla="*/ 282 h 307"/>
                <a:gd name="T6" fmla="*/ 20 w 1184"/>
                <a:gd name="T7" fmla="*/ 150 h 307"/>
                <a:gd name="T8" fmla="*/ 14 w 1184"/>
                <a:gd name="T9" fmla="*/ 0 h 307"/>
                <a:gd name="T10" fmla="*/ 1184 w 1184"/>
                <a:gd name="T11" fmla="*/ 0 h 307"/>
                <a:gd name="T12" fmla="*/ 1064 w 1184"/>
                <a:gd name="T13" fmla="*/ 288 h 307"/>
              </a:gdLst>
              <a:ahLst/>
              <a:cxnLst>
                <a:cxn ang="0">
                  <a:pos x="T0" y="T1"/>
                </a:cxn>
                <a:cxn ang="0">
                  <a:pos x="T2" y="T3"/>
                </a:cxn>
                <a:cxn ang="0">
                  <a:pos x="T4" y="T5"/>
                </a:cxn>
                <a:cxn ang="0">
                  <a:pos x="T6" y="T7"/>
                </a:cxn>
                <a:cxn ang="0">
                  <a:pos x="T8" y="T9"/>
                </a:cxn>
                <a:cxn ang="0">
                  <a:pos x="T10" y="T11"/>
                </a:cxn>
                <a:cxn ang="0">
                  <a:pos x="T12" y="T13"/>
                </a:cxn>
              </a:cxnLst>
              <a:rect l="0" t="0" r="r" b="b"/>
              <a:pathLst>
                <a:path w="1184" h="307">
                  <a:moveTo>
                    <a:pt x="1064" y="288"/>
                  </a:moveTo>
                  <a:cubicBezTo>
                    <a:pt x="842" y="300"/>
                    <a:pt x="739" y="295"/>
                    <a:pt x="584" y="294"/>
                  </a:cubicBezTo>
                  <a:cubicBezTo>
                    <a:pt x="429" y="293"/>
                    <a:pt x="224" y="307"/>
                    <a:pt x="134" y="282"/>
                  </a:cubicBezTo>
                  <a:cubicBezTo>
                    <a:pt x="40" y="258"/>
                    <a:pt x="40" y="197"/>
                    <a:pt x="20" y="150"/>
                  </a:cubicBezTo>
                  <a:cubicBezTo>
                    <a:pt x="0" y="103"/>
                    <a:pt x="20" y="168"/>
                    <a:pt x="14" y="0"/>
                  </a:cubicBezTo>
                  <a:cubicBezTo>
                    <a:pt x="218" y="0"/>
                    <a:pt x="956" y="0"/>
                    <a:pt x="1184" y="0"/>
                  </a:cubicBezTo>
                  <a:cubicBezTo>
                    <a:pt x="1118" y="180"/>
                    <a:pt x="1130" y="108"/>
                    <a:pt x="1064" y="288"/>
                  </a:cubicBezTo>
                  <a:close/>
                </a:path>
              </a:pathLst>
            </a:custGeom>
            <a:grpFill/>
            <a:ln>
              <a:headEnd/>
              <a:tailEnd/>
            </a:ln>
          </p:spPr>
          <p:style>
            <a:lnRef idx="0">
              <a:schemeClr val="accent5"/>
            </a:lnRef>
            <a:fillRef idx="3">
              <a:schemeClr val="accent5"/>
            </a:fillRef>
            <a:effectRef idx="3">
              <a:schemeClr val="accent5"/>
            </a:effectRef>
            <a:fontRef idx="minor">
              <a:schemeClr val="lt1"/>
            </a:fontRef>
          </p:style>
          <p:txBody>
            <a:bodyPr wrap="none"/>
            <a:lstStyle/>
            <a:p>
              <a:endParaRPr lang="fr-FR"/>
            </a:p>
          </p:txBody>
        </p:sp>
        <p:grpSp>
          <p:nvGrpSpPr>
            <p:cNvPr id="55" name="Group 10"/>
            <p:cNvGrpSpPr>
              <a:grpSpLocks/>
            </p:cNvGrpSpPr>
            <p:nvPr/>
          </p:nvGrpSpPr>
          <p:grpSpPr bwMode="auto">
            <a:xfrm flipH="1">
              <a:off x="3042" y="1418"/>
              <a:ext cx="2214" cy="529"/>
              <a:chOff x="444" y="2058"/>
              <a:chExt cx="3348" cy="714"/>
            </a:xfrm>
            <a:grpFill/>
          </p:grpSpPr>
          <p:sp>
            <p:nvSpPr>
              <p:cNvPr id="96" name="Freeform 11"/>
              <p:cNvSpPr>
                <a:spLocks/>
              </p:cNvSpPr>
              <p:nvPr/>
            </p:nvSpPr>
            <p:spPr bwMode="auto">
              <a:xfrm>
                <a:off x="444" y="2058"/>
                <a:ext cx="3348" cy="576"/>
              </a:xfrm>
              <a:custGeom>
                <a:avLst/>
                <a:gdLst>
                  <a:gd name="T0" fmla="*/ 3348 w 3348"/>
                  <a:gd name="T1" fmla="*/ 36 h 576"/>
                  <a:gd name="T2" fmla="*/ 354 w 3348"/>
                  <a:gd name="T3" fmla="*/ 36 h 576"/>
                  <a:gd name="T4" fmla="*/ 96 w 3348"/>
                  <a:gd name="T5" fmla="*/ 102 h 576"/>
                  <a:gd name="T6" fmla="*/ 12 w 3348"/>
                  <a:gd name="T7" fmla="*/ 258 h 576"/>
                  <a:gd name="T8" fmla="*/ 6 w 3348"/>
                  <a:gd name="T9" fmla="*/ 576 h 576"/>
                  <a:gd name="T10" fmla="*/ 3348 w 3348"/>
                  <a:gd name="T11" fmla="*/ 576 h 576"/>
                  <a:gd name="T12" fmla="*/ 3348 w 3348"/>
                  <a:gd name="T13" fmla="*/ 36 h 576"/>
                </a:gdLst>
                <a:ahLst/>
                <a:cxnLst>
                  <a:cxn ang="0">
                    <a:pos x="T0" y="T1"/>
                  </a:cxn>
                  <a:cxn ang="0">
                    <a:pos x="T2" y="T3"/>
                  </a:cxn>
                  <a:cxn ang="0">
                    <a:pos x="T4" y="T5"/>
                  </a:cxn>
                  <a:cxn ang="0">
                    <a:pos x="T6" y="T7"/>
                  </a:cxn>
                  <a:cxn ang="0">
                    <a:pos x="T8" y="T9"/>
                  </a:cxn>
                  <a:cxn ang="0">
                    <a:pos x="T10" y="T11"/>
                  </a:cxn>
                  <a:cxn ang="0">
                    <a:pos x="T12" y="T13"/>
                  </a:cxn>
                </a:cxnLst>
                <a:rect l="0" t="0" r="r" b="b"/>
                <a:pathLst>
                  <a:path w="3348" h="576">
                    <a:moveTo>
                      <a:pt x="3348" y="36"/>
                    </a:moveTo>
                    <a:cubicBezTo>
                      <a:pt x="2868" y="36"/>
                      <a:pt x="450" y="30"/>
                      <a:pt x="354" y="36"/>
                    </a:cubicBezTo>
                    <a:cubicBezTo>
                      <a:pt x="258" y="42"/>
                      <a:pt x="162" y="30"/>
                      <a:pt x="96" y="102"/>
                    </a:cubicBezTo>
                    <a:cubicBezTo>
                      <a:pt x="30" y="174"/>
                      <a:pt x="66" y="144"/>
                      <a:pt x="12" y="258"/>
                    </a:cubicBezTo>
                    <a:cubicBezTo>
                      <a:pt x="6" y="396"/>
                      <a:pt x="0" y="0"/>
                      <a:pt x="6" y="576"/>
                    </a:cubicBezTo>
                    <a:cubicBezTo>
                      <a:pt x="708" y="576"/>
                      <a:pt x="2886" y="576"/>
                      <a:pt x="3348" y="576"/>
                    </a:cubicBezTo>
                    <a:cubicBezTo>
                      <a:pt x="3348" y="96"/>
                      <a:pt x="3348" y="168"/>
                      <a:pt x="3348" y="36"/>
                    </a:cubicBezTo>
                    <a:close/>
                  </a:path>
                </a:pathLst>
              </a:custGeom>
              <a:grpFill/>
              <a:ln>
                <a:headEnd/>
                <a:tailEnd/>
              </a:ln>
            </p:spPr>
            <p:style>
              <a:lnRef idx="0">
                <a:schemeClr val="accent5"/>
              </a:lnRef>
              <a:fillRef idx="3">
                <a:schemeClr val="accent5"/>
              </a:fillRef>
              <a:effectRef idx="3">
                <a:schemeClr val="accent5"/>
              </a:effectRef>
              <a:fontRef idx="minor">
                <a:schemeClr val="lt1"/>
              </a:fontRef>
            </p:style>
            <p:txBody>
              <a:bodyPr wrap="none"/>
              <a:lstStyle/>
              <a:p>
                <a:endParaRPr lang="fr-FR"/>
              </a:p>
            </p:txBody>
          </p:sp>
          <p:sp>
            <p:nvSpPr>
              <p:cNvPr id="97" name="Rectangle 12"/>
              <p:cNvSpPr>
                <a:spLocks noChangeArrowheads="1"/>
              </p:cNvSpPr>
              <p:nvPr/>
            </p:nvSpPr>
            <p:spPr bwMode="auto">
              <a:xfrm>
                <a:off x="612" y="2634"/>
                <a:ext cx="3180" cy="138"/>
              </a:xfrm>
              <a:prstGeom prst="rect">
                <a:avLst/>
              </a:prstGeom>
              <a:grp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fr-FR"/>
              </a:p>
            </p:txBody>
          </p:sp>
        </p:grpSp>
        <p:sp>
          <p:nvSpPr>
            <p:cNvPr id="56" name="Freeform 13"/>
            <p:cNvSpPr>
              <a:spLocks/>
            </p:cNvSpPr>
            <p:nvPr/>
          </p:nvSpPr>
          <p:spPr bwMode="auto">
            <a:xfrm flipH="1">
              <a:off x="2796" y="3315"/>
              <a:ext cx="795" cy="323"/>
            </a:xfrm>
            <a:custGeom>
              <a:avLst/>
              <a:gdLst>
                <a:gd name="T0" fmla="*/ 1202 w 1202"/>
                <a:gd name="T1" fmla="*/ 0 h 522"/>
                <a:gd name="T2" fmla="*/ 782 w 1202"/>
                <a:gd name="T3" fmla="*/ 72 h 522"/>
                <a:gd name="T4" fmla="*/ 170 w 1202"/>
                <a:gd name="T5" fmla="*/ 204 h 522"/>
                <a:gd name="T6" fmla="*/ 26 w 1202"/>
                <a:gd name="T7" fmla="*/ 354 h 522"/>
                <a:gd name="T8" fmla="*/ 14 w 1202"/>
                <a:gd name="T9" fmla="*/ 522 h 522"/>
                <a:gd name="T10" fmla="*/ 1196 w 1202"/>
                <a:gd name="T11" fmla="*/ 522 h 522"/>
                <a:gd name="T12" fmla="*/ 1202 w 1202"/>
                <a:gd name="T13" fmla="*/ 0 h 522"/>
              </a:gdLst>
              <a:ahLst/>
              <a:cxnLst>
                <a:cxn ang="0">
                  <a:pos x="T0" y="T1"/>
                </a:cxn>
                <a:cxn ang="0">
                  <a:pos x="T2" y="T3"/>
                </a:cxn>
                <a:cxn ang="0">
                  <a:pos x="T4" y="T5"/>
                </a:cxn>
                <a:cxn ang="0">
                  <a:pos x="T6" y="T7"/>
                </a:cxn>
                <a:cxn ang="0">
                  <a:pos x="T8" y="T9"/>
                </a:cxn>
                <a:cxn ang="0">
                  <a:pos x="T10" y="T11"/>
                </a:cxn>
                <a:cxn ang="0">
                  <a:pos x="T12" y="T13"/>
                </a:cxn>
              </a:cxnLst>
              <a:rect l="0" t="0" r="r" b="b"/>
              <a:pathLst>
                <a:path w="1202" h="522">
                  <a:moveTo>
                    <a:pt x="1202" y="0"/>
                  </a:moveTo>
                  <a:cubicBezTo>
                    <a:pt x="992" y="30"/>
                    <a:pt x="954" y="38"/>
                    <a:pt x="782" y="72"/>
                  </a:cubicBezTo>
                  <a:cubicBezTo>
                    <a:pt x="610" y="106"/>
                    <a:pt x="296" y="157"/>
                    <a:pt x="170" y="204"/>
                  </a:cubicBezTo>
                  <a:cubicBezTo>
                    <a:pt x="44" y="251"/>
                    <a:pt x="52" y="301"/>
                    <a:pt x="26" y="354"/>
                  </a:cubicBezTo>
                  <a:cubicBezTo>
                    <a:pt x="0" y="407"/>
                    <a:pt x="32" y="360"/>
                    <a:pt x="14" y="522"/>
                  </a:cubicBezTo>
                  <a:cubicBezTo>
                    <a:pt x="218" y="522"/>
                    <a:pt x="968" y="522"/>
                    <a:pt x="1196" y="522"/>
                  </a:cubicBezTo>
                  <a:cubicBezTo>
                    <a:pt x="1202" y="168"/>
                    <a:pt x="1202" y="144"/>
                    <a:pt x="1202" y="0"/>
                  </a:cubicBezTo>
                  <a:close/>
                </a:path>
              </a:pathLst>
            </a:custGeom>
            <a:grpFill/>
            <a:ln>
              <a:headEnd/>
              <a:tailEnd/>
            </a:ln>
          </p:spPr>
          <p:style>
            <a:lnRef idx="0">
              <a:schemeClr val="accent5"/>
            </a:lnRef>
            <a:fillRef idx="3">
              <a:schemeClr val="accent5"/>
            </a:fillRef>
            <a:effectRef idx="3">
              <a:schemeClr val="accent5"/>
            </a:effectRef>
            <a:fontRef idx="minor">
              <a:schemeClr val="lt1"/>
            </a:fontRef>
          </p:style>
          <p:txBody>
            <a:bodyPr wrap="none"/>
            <a:lstStyle/>
            <a:p>
              <a:endParaRPr lang="fr-FR"/>
            </a:p>
          </p:txBody>
        </p:sp>
        <p:sp>
          <p:nvSpPr>
            <p:cNvPr id="57" name="Freeform 14"/>
            <p:cNvSpPr>
              <a:spLocks/>
            </p:cNvSpPr>
            <p:nvPr/>
          </p:nvSpPr>
          <p:spPr bwMode="auto">
            <a:xfrm flipH="1">
              <a:off x="2804" y="3650"/>
              <a:ext cx="783" cy="179"/>
            </a:xfrm>
            <a:custGeom>
              <a:avLst/>
              <a:gdLst>
                <a:gd name="T0" fmla="*/ 1064 w 1184"/>
                <a:gd name="T1" fmla="*/ 288 h 307"/>
                <a:gd name="T2" fmla="*/ 584 w 1184"/>
                <a:gd name="T3" fmla="*/ 294 h 307"/>
                <a:gd name="T4" fmla="*/ 134 w 1184"/>
                <a:gd name="T5" fmla="*/ 282 h 307"/>
                <a:gd name="T6" fmla="*/ 20 w 1184"/>
                <a:gd name="T7" fmla="*/ 150 h 307"/>
                <a:gd name="T8" fmla="*/ 14 w 1184"/>
                <a:gd name="T9" fmla="*/ 0 h 307"/>
                <a:gd name="T10" fmla="*/ 1184 w 1184"/>
                <a:gd name="T11" fmla="*/ 0 h 307"/>
                <a:gd name="T12" fmla="*/ 1064 w 1184"/>
                <a:gd name="T13" fmla="*/ 288 h 307"/>
              </a:gdLst>
              <a:ahLst/>
              <a:cxnLst>
                <a:cxn ang="0">
                  <a:pos x="T0" y="T1"/>
                </a:cxn>
                <a:cxn ang="0">
                  <a:pos x="T2" y="T3"/>
                </a:cxn>
                <a:cxn ang="0">
                  <a:pos x="T4" y="T5"/>
                </a:cxn>
                <a:cxn ang="0">
                  <a:pos x="T6" y="T7"/>
                </a:cxn>
                <a:cxn ang="0">
                  <a:pos x="T8" y="T9"/>
                </a:cxn>
                <a:cxn ang="0">
                  <a:pos x="T10" y="T11"/>
                </a:cxn>
                <a:cxn ang="0">
                  <a:pos x="T12" y="T13"/>
                </a:cxn>
              </a:cxnLst>
              <a:rect l="0" t="0" r="r" b="b"/>
              <a:pathLst>
                <a:path w="1184" h="307">
                  <a:moveTo>
                    <a:pt x="1064" y="288"/>
                  </a:moveTo>
                  <a:cubicBezTo>
                    <a:pt x="842" y="300"/>
                    <a:pt x="739" y="295"/>
                    <a:pt x="584" y="294"/>
                  </a:cubicBezTo>
                  <a:cubicBezTo>
                    <a:pt x="429" y="293"/>
                    <a:pt x="224" y="307"/>
                    <a:pt x="134" y="282"/>
                  </a:cubicBezTo>
                  <a:cubicBezTo>
                    <a:pt x="40" y="258"/>
                    <a:pt x="40" y="197"/>
                    <a:pt x="20" y="150"/>
                  </a:cubicBezTo>
                  <a:cubicBezTo>
                    <a:pt x="0" y="103"/>
                    <a:pt x="20" y="168"/>
                    <a:pt x="14" y="0"/>
                  </a:cubicBezTo>
                  <a:cubicBezTo>
                    <a:pt x="218" y="0"/>
                    <a:pt x="956" y="0"/>
                    <a:pt x="1184" y="0"/>
                  </a:cubicBezTo>
                  <a:cubicBezTo>
                    <a:pt x="1118" y="180"/>
                    <a:pt x="1130" y="108"/>
                    <a:pt x="1064" y="288"/>
                  </a:cubicBezTo>
                  <a:close/>
                </a:path>
              </a:pathLst>
            </a:custGeom>
            <a:grpFill/>
            <a:ln>
              <a:headEnd/>
              <a:tailEnd/>
            </a:ln>
          </p:spPr>
          <p:style>
            <a:lnRef idx="0">
              <a:schemeClr val="accent5"/>
            </a:lnRef>
            <a:fillRef idx="3">
              <a:schemeClr val="accent5"/>
            </a:fillRef>
            <a:effectRef idx="3">
              <a:schemeClr val="accent5"/>
            </a:effectRef>
            <a:fontRef idx="minor">
              <a:schemeClr val="lt1"/>
            </a:fontRef>
          </p:style>
          <p:txBody>
            <a:bodyPr wrap="none"/>
            <a:lstStyle/>
            <a:p>
              <a:endParaRPr lang="fr-FR"/>
            </a:p>
          </p:txBody>
        </p:sp>
        <p:sp>
          <p:nvSpPr>
            <p:cNvPr id="58" name="Line 15"/>
            <p:cNvSpPr>
              <a:spLocks noChangeShapeType="1"/>
            </p:cNvSpPr>
            <p:nvPr/>
          </p:nvSpPr>
          <p:spPr bwMode="auto">
            <a:xfrm>
              <a:off x="2784" y="420"/>
              <a:ext cx="0" cy="3114"/>
            </a:xfrm>
            <a:prstGeom prst="line">
              <a:avLst/>
            </a:prstGeom>
            <a:grpFill/>
            <a:ln w="9525">
              <a:solidFill>
                <a:schemeClr val="tx1"/>
              </a:solidFill>
              <a:round/>
              <a:headEnd/>
              <a:tailEnd/>
            </a:ln>
            <a:effectLst/>
          </p:spPr>
          <p:txBody>
            <a:bodyPr wrap="none"/>
            <a:lstStyle/>
            <a:p>
              <a:endParaRPr lang="fr-FR"/>
            </a:p>
          </p:txBody>
        </p:sp>
        <p:sp>
          <p:nvSpPr>
            <p:cNvPr id="59" name="Freeform 18"/>
            <p:cNvSpPr>
              <a:spLocks/>
            </p:cNvSpPr>
            <p:nvPr/>
          </p:nvSpPr>
          <p:spPr bwMode="auto">
            <a:xfrm>
              <a:off x="2524" y="802"/>
              <a:ext cx="520" cy="2528"/>
            </a:xfrm>
            <a:custGeom>
              <a:avLst/>
              <a:gdLst>
                <a:gd name="T0" fmla="*/ 191 w 520"/>
                <a:gd name="T1" fmla="*/ 17 h 2528"/>
                <a:gd name="T2" fmla="*/ 62 w 520"/>
                <a:gd name="T3" fmla="*/ 128 h 2528"/>
                <a:gd name="T4" fmla="*/ 16 w 520"/>
                <a:gd name="T5" fmla="*/ 386 h 2528"/>
                <a:gd name="T6" fmla="*/ 5 w 520"/>
                <a:gd name="T7" fmla="*/ 632 h 2528"/>
                <a:gd name="T8" fmla="*/ 2 w 520"/>
                <a:gd name="T9" fmla="*/ 1112 h 2528"/>
                <a:gd name="T10" fmla="*/ 20 w 520"/>
                <a:gd name="T11" fmla="*/ 1340 h 2528"/>
                <a:gd name="T12" fmla="*/ 101 w 520"/>
                <a:gd name="T13" fmla="*/ 1967 h 2528"/>
                <a:gd name="T14" fmla="*/ 212 w 520"/>
                <a:gd name="T15" fmla="*/ 2522 h 2528"/>
                <a:gd name="T16" fmla="*/ 314 w 520"/>
                <a:gd name="T17" fmla="*/ 2516 h 2528"/>
                <a:gd name="T18" fmla="*/ 422 w 520"/>
                <a:gd name="T19" fmla="*/ 1967 h 2528"/>
                <a:gd name="T20" fmla="*/ 503 w 520"/>
                <a:gd name="T21" fmla="*/ 1340 h 2528"/>
                <a:gd name="T22" fmla="*/ 518 w 520"/>
                <a:gd name="T23" fmla="*/ 1124 h 2528"/>
                <a:gd name="T24" fmla="*/ 518 w 520"/>
                <a:gd name="T25" fmla="*/ 860 h 2528"/>
                <a:gd name="T26" fmla="*/ 518 w 520"/>
                <a:gd name="T27" fmla="*/ 653 h 2528"/>
                <a:gd name="T28" fmla="*/ 509 w 520"/>
                <a:gd name="T29" fmla="*/ 389 h 2528"/>
                <a:gd name="T30" fmla="*/ 452 w 520"/>
                <a:gd name="T31" fmla="*/ 125 h 2528"/>
                <a:gd name="T32" fmla="*/ 347 w 520"/>
                <a:gd name="T33" fmla="*/ 26 h 2528"/>
                <a:gd name="T34" fmla="*/ 191 w 520"/>
                <a:gd name="T35" fmla="*/ 17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0" h="2528">
                  <a:moveTo>
                    <a:pt x="191" y="17"/>
                  </a:moveTo>
                  <a:cubicBezTo>
                    <a:pt x="144" y="34"/>
                    <a:pt x="91" y="67"/>
                    <a:pt x="62" y="128"/>
                  </a:cubicBezTo>
                  <a:cubicBezTo>
                    <a:pt x="33" y="189"/>
                    <a:pt x="25" y="302"/>
                    <a:pt x="16" y="386"/>
                  </a:cubicBezTo>
                  <a:cubicBezTo>
                    <a:pt x="7" y="470"/>
                    <a:pt x="7" y="511"/>
                    <a:pt x="5" y="632"/>
                  </a:cubicBezTo>
                  <a:cubicBezTo>
                    <a:pt x="3" y="753"/>
                    <a:pt x="0" y="994"/>
                    <a:pt x="2" y="1112"/>
                  </a:cubicBezTo>
                  <a:cubicBezTo>
                    <a:pt x="4" y="1230"/>
                    <a:pt x="4" y="1198"/>
                    <a:pt x="20" y="1340"/>
                  </a:cubicBezTo>
                  <a:cubicBezTo>
                    <a:pt x="36" y="1482"/>
                    <a:pt x="69" y="1770"/>
                    <a:pt x="101" y="1967"/>
                  </a:cubicBezTo>
                  <a:cubicBezTo>
                    <a:pt x="133" y="2164"/>
                    <a:pt x="177" y="2431"/>
                    <a:pt x="212" y="2522"/>
                  </a:cubicBezTo>
                  <a:cubicBezTo>
                    <a:pt x="290" y="2516"/>
                    <a:pt x="251" y="2528"/>
                    <a:pt x="314" y="2516"/>
                  </a:cubicBezTo>
                  <a:cubicBezTo>
                    <a:pt x="389" y="2189"/>
                    <a:pt x="390" y="2158"/>
                    <a:pt x="422" y="1967"/>
                  </a:cubicBezTo>
                  <a:cubicBezTo>
                    <a:pt x="453" y="1771"/>
                    <a:pt x="487" y="1480"/>
                    <a:pt x="503" y="1340"/>
                  </a:cubicBezTo>
                  <a:cubicBezTo>
                    <a:pt x="519" y="1200"/>
                    <a:pt x="516" y="1204"/>
                    <a:pt x="518" y="1124"/>
                  </a:cubicBezTo>
                  <a:cubicBezTo>
                    <a:pt x="520" y="1044"/>
                    <a:pt x="518" y="938"/>
                    <a:pt x="518" y="860"/>
                  </a:cubicBezTo>
                  <a:cubicBezTo>
                    <a:pt x="518" y="782"/>
                    <a:pt x="519" y="731"/>
                    <a:pt x="518" y="653"/>
                  </a:cubicBezTo>
                  <a:cubicBezTo>
                    <a:pt x="517" y="575"/>
                    <a:pt x="520" y="477"/>
                    <a:pt x="509" y="389"/>
                  </a:cubicBezTo>
                  <a:cubicBezTo>
                    <a:pt x="498" y="301"/>
                    <a:pt x="479" y="185"/>
                    <a:pt x="452" y="125"/>
                  </a:cubicBezTo>
                  <a:cubicBezTo>
                    <a:pt x="425" y="65"/>
                    <a:pt x="390" y="44"/>
                    <a:pt x="347" y="26"/>
                  </a:cubicBezTo>
                  <a:cubicBezTo>
                    <a:pt x="304" y="8"/>
                    <a:pt x="238" y="0"/>
                    <a:pt x="191" y="17"/>
                  </a:cubicBezTo>
                  <a:close/>
                </a:path>
              </a:pathLst>
            </a:custGeom>
            <a:grpFill/>
            <a:ln>
              <a:headEnd/>
              <a:tailEnd/>
            </a:ln>
          </p:spPr>
          <p:style>
            <a:lnRef idx="0">
              <a:schemeClr val="accent5"/>
            </a:lnRef>
            <a:fillRef idx="3">
              <a:schemeClr val="accent5"/>
            </a:fillRef>
            <a:effectRef idx="3">
              <a:schemeClr val="accent5"/>
            </a:effectRef>
            <a:fontRef idx="minor">
              <a:schemeClr val="lt1"/>
            </a:fontRef>
          </p:style>
          <p:txBody>
            <a:bodyPr wrap="none"/>
            <a:lstStyle/>
            <a:p>
              <a:endParaRPr lang="fr-FR"/>
            </a:p>
          </p:txBody>
        </p:sp>
        <p:sp>
          <p:nvSpPr>
            <p:cNvPr id="60" name="Oval 16"/>
            <p:cNvSpPr>
              <a:spLocks noChangeArrowheads="1"/>
            </p:cNvSpPr>
            <p:nvPr/>
          </p:nvSpPr>
          <p:spPr bwMode="auto">
            <a:xfrm flipH="1">
              <a:off x="2772" y="3240"/>
              <a:ext cx="40" cy="576"/>
            </a:xfrm>
            <a:prstGeom prst="ellipse">
              <a:avLst/>
            </a:prstGeom>
            <a:grp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fr-FR"/>
            </a:p>
          </p:txBody>
        </p:sp>
        <p:sp>
          <p:nvSpPr>
            <p:cNvPr id="61" name="Freeform 22"/>
            <p:cNvSpPr>
              <a:spLocks/>
            </p:cNvSpPr>
            <p:nvPr/>
          </p:nvSpPr>
          <p:spPr bwMode="auto">
            <a:xfrm>
              <a:off x="2700" y="588"/>
              <a:ext cx="180" cy="222"/>
            </a:xfrm>
            <a:custGeom>
              <a:avLst/>
              <a:gdLst>
                <a:gd name="T0" fmla="*/ 90 w 180"/>
                <a:gd name="T1" fmla="*/ 0 h 222"/>
                <a:gd name="T2" fmla="*/ 0 w 180"/>
                <a:gd name="T3" fmla="*/ 222 h 222"/>
                <a:gd name="T4" fmla="*/ 180 w 180"/>
                <a:gd name="T5" fmla="*/ 222 h 222"/>
                <a:gd name="T6" fmla="*/ 90 w 180"/>
                <a:gd name="T7" fmla="*/ 0 h 222"/>
              </a:gdLst>
              <a:ahLst/>
              <a:cxnLst>
                <a:cxn ang="0">
                  <a:pos x="T0" y="T1"/>
                </a:cxn>
                <a:cxn ang="0">
                  <a:pos x="T2" y="T3"/>
                </a:cxn>
                <a:cxn ang="0">
                  <a:pos x="T4" y="T5"/>
                </a:cxn>
                <a:cxn ang="0">
                  <a:pos x="T6" y="T7"/>
                </a:cxn>
              </a:cxnLst>
              <a:rect l="0" t="0" r="r" b="b"/>
              <a:pathLst>
                <a:path w="180" h="222">
                  <a:moveTo>
                    <a:pt x="90" y="0"/>
                  </a:moveTo>
                  <a:lnTo>
                    <a:pt x="0" y="222"/>
                  </a:lnTo>
                  <a:lnTo>
                    <a:pt x="180" y="222"/>
                  </a:lnTo>
                  <a:lnTo>
                    <a:pt x="90" y="0"/>
                  </a:lnTo>
                  <a:close/>
                </a:path>
              </a:pathLst>
            </a:custGeom>
            <a:grpFill/>
            <a:ln>
              <a:headEnd/>
              <a:tailEnd/>
            </a:ln>
          </p:spPr>
          <p:style>
            <a:lnRef idx="0">
              <a:schemeClr val="accent5"/>
            </a:lnRef>
            <a:fillRef idx="3">
              <a:schemeClr val="accent5"/>
            </a:fillRef>
            <a:effectRef idx="3">
              <a:schemeClr val="accent5"/>
            </a:effectRef>
            <a:fontRef idx="minor">
              <a:schemeClr val="lt1"/>
            </a:fontRef>
          </p:style>
          <p:txBody>
            <a:bodyPr wrap="none"/>
            <a:lstStyle/>
            <a:p>
              <a:endParaRPr lang="fr-FR"/>
            </a:p>
          </p:txBody>
        </p:sp>
        <p:sp>
          <p:nvSpPr>
            <p:cNvPr id="62" name="Line 23"/>
            <p:cNvSpPr>
              <a:spLocks noChangeShapeType="1"/>
            </p:cNvSpPr>
            <p:nvPr/>
          </p:nvSpPr>
          <p:spPr bwMode="auto">
            <a:xfrm>
              <a:off x="2322" y="828"/>
              <a:ext cx="912" cy="0"/>
            </a:xfrm>
            <a:prstGeom prst="line">
              <a:avLst/>
            </a:prstGeom>
            <a:grpFill/>
            <a:ln w="19050" cmpd="sng">
              <a:solidFill>
                <a:schemeClr val="tx1"/>
              </a:solidFill>
              <a:round/>
              <a:headEnd/>
              <a:tailEnd/>
            </a:ln>
            <a:effectLst/>
          </p:spPr>
          <p:txBody>
            <a:bodyPr wrap="none"/>
            <a:lstStyle/>
            <a:p>
              <a:endParaRPr lang="fr-FR"/>
            </a:p>
          </p:txBody>
        </p:sp>
        <p:sp>
          <p:nvSpPr>
            <p:cNvPr id="64" name="Line 27"/>
            <p:cNvSpPr>
              <a:spLocks noChangeShapeType="1"/>
            </p:cNvSpPr>
            <p:nvPr/>
          </p:nvSpPr>
          <p:spPr bwMode="auto">
            <a:xfrm flipV="1">
              <a:off x="2568" y="992"/>
              <a:ext cx="429" cy="1"/>
            </a:xfrm>
            <a:prstGeom prst="line">
              <a:avLst/>
            </a:prstGeom>
            <a:grpFill/>
            <a:ln w="9525">
              <a:solidFill>
                <a:schemeClr val="tx1"/>
              </a:solidFill>
              <a:round/>
              <a:headEnd/>
              <a:tailEnd/>
            </a:ln>
            <a:effectLst/>
          </p:spPr>
          <p:txBody>
            <a:bodyPr wrap="none"/>
            <a:lstStyle/>
            <a:p>
              <a:endParaRPr lang="fr-FR"/>
            </a:p>
          </p:txBody>
        </p:sp>
        <p:sp>
          <p:nvSpPr>
            <p:cNvPr id="65" name="Freeform 28"/>
            <p:cNvSpPr>
              <a:spLocks/>
            </p:cNvSpPr>
            <p:nvPr/>
          </p:nvSpPr>
          <p:spPr bwMode="auto">
            <a:xfrm>
              <a:off x="2557" y="1066"/>
              <a:ext cx="469" cy="397"/>
            </a:xfrm>
            <a:custGeom>
              <a:avLst/>
              <a:gdLst>
                <a:gd name="T0" fmla="*/ 1 w 469"/>
                <a:gd name="T1" fmla="*/ 391 h 397"/>
                <a:gd name="T2" fmla="*/ 467 w 469"/>
                <a:gd name="T3" fmla="*/ 391 h 397"/>
                <a:gd name="T4" fmla="*/ 463 w 469"/>
                <a:gd name="T5" fmla="*/ 275 h 397"/>
                <a:gd name="T6" fmla="*/ 429 w 469"/>
                <a:gd name="T7" fmla="*/ 117 h 397"/>
                <a:gd name="T8" fmla="*/ 302 w 469"/>
                <a:gd name="T9" fmla="*/ 15 h 397"/>
                <a:gd name="T10" fmla="*/ 141 w 469"/>
                <a:gd name="T11" fmla="*/ 27 h 397"/>
                <a:gd name="T12" fmla="*/ 26 w 469"/>
                <a:gd name="T13" fmla="*/ 138 h 397"/>
                <a:gd name="T14" fmla="*/ 4 w 469"/>
                <a:gd name="T15" fmla="*/ 299 h 397"/>
                <a:gd name="T16" fmla="*/ 1 w 469"/>
                <a:gd name="T17" fmla="*/ 39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9" h="397">
                  <a:moveTo>
                    <a:pt x="1" y="391"/>
                  </a:moveTo>
                  <a:cubicBezTo>
                    <a:pt x="81" y="397"/>
                    <a:pt x="372" y="393"/>
                    <a:pt x="467" y="391"/>
                  </a:cubicBezTo>
                  <a:cubicBezTo>
                    <a:pt x="461" y="264"/>
                    <a:pt x="469" y="321"/>
                    <a:pt x="463" y="275"/>
                  </a:cubicBezTo>
                  <a:cubicBezTo>
                    <a:pt x="457" y="229"/>
                    <a:pt x="456" y="160"/>
                    <a:pt x="429" y="117"/>
                  </a:cubicBezTo>
                  <a:cubicBezTo>
                    <a:pt x="402" y="74"/>
                    <a:pt x="350" y="30"/>
                    <a:pt x="302" y="15"/>
                  </a:cubicBezTo>
                  <a:cubicBezTo>
                    <a:pt x="254" y="0"/>
                    <a:pt x="187" y="7"/>
                    <a:pt x="141" y="27"/>
                  </a:cubicBezTo>
                  <a:cubicBezTo>
                    <a:pt x="95" y="47"/>
                    <a:pt x="49" y="93"/>
                    <a:pt x="26" y="138"/>
                  </a:cubicBezTo>
                  <a:cubicBezTo>
                    <a:pt x="3" y="183"/>
                    <a:pt x="8" y="257"/>
                    <a:pt x="4" y="299"/>
                  </a:cubicBezTo>
                  <a:cubicBezTo>
                    <a:pt x="0" y="341"/>
                    <a:pt x="2" y="375"/>
                    <a:pt x="1" y="391"/>
                  </a:cubicBezTo>
                  <a:close/>
                </a:path>
              </a:pathLst>
            </a:custGeom>
            <a:grpFill/>
            <a:ln>
              <a:headEnd/>
              <a:tailEnd/>
            </a:ln>
          </p:spPr>
          <p:style>
            <a:lnRef idx="0">
              <a:schemeClr val="accent5"/>
            </a:lnRef>
            <a:fillRef idx="3">
              <a:schemeClr val="accent5"/>
            </a:fillRef>
            <a:effectRef idx="3">
              <a:schemeClr val="accent5"/>
            </a:effectRef>
            <a:fontRef idx="minor">
              <a:schemeClr val="lt1"/>
            </a:fontRef>
          </p:style>
          <p:txBody>
            <a:bodyPr wrap="none"/>
            <a:lstStyle/>
            <a:p>
              <a:endParaRPr lang="fr-FR"/>
            </a:p>
          </p:txBody>
        </p:sp>
        <p:sp>
          <p:nvSpPr>
            <p:cNvPr id="66" name="Rectangle 31"/>
            <p:cNvSpPr>
              <a:spLocks noChangeArrowheads="1"/>
            </p:cNvSpPr>
            <p:nvPr/>
          </p:nvSpPr>
          <p:spPr bwMode="auto">
            <a:xfrm>
              <a:off x="2804" y="1483"/>
              <a:ext cx="215" cy="312"/>
            </a:xfrm>
            <a:prstGeom prst="rect">
              <a:avLst/>
            </a:prstGeom>
            <a:grp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fr-FR"/>
            </a:p>
          </p:txBody>
        </p:sp>
        <p:sp>
          <p:nvSpPr>
            <p:cNvPr id="68" name="Rectangle 32"/>
            <p:cNvSpPr>
              <a:spLocks noChangeArrowheads="1"/>
            </p:cNvSpPr>
            <p:nvPr/>
          </p:nvSpPr>
          <p:spPr bwMode="auto">
            <a:xfrm>
              <a:off x="2514" y="1467"/>
              <a:ext cx="545" cy="418"/>
            </a:xfrm>
            <a:prstGeom prst="rect">
              <a:avLst/>
            </a:prstGeom>
            <a:grpFill/>
            <a:ln>
              <a:headEnd/>
              <a:tailEnd/>
            </a:ln>
            <a:scene3d>
              <a:camera prst="orthographicFront"/>
              <a:lightRig rig="threePt" dir="tl">
                <a:rot lat="0" lon="0" rev="11400000"/>
              </a:lightRig>
            </a:scene3d>
            <a:sp3d contourW="12700" prstMaterial="softmetal">
              <a:bevelT w="139700" h="139700" prst="divot"/>
              <a:contourClr>
                <a:schemeClr val="accent1"/>
              </a:contourClr>
            </a:sp3d>
          </p:spPr>
          <p:style>
            <a:lnRef idx="0">
              <a:schemeClr val="accent1"/>
            </a:lnRef>
            <a:fillRef idx="3">
              <a:schemeClr val="accent1"/>
            </a:fillRef>
            <a:effectRef idx="3">
              <a:schemeClr val="accent1"/>
            </a:effectRef>
            <a:fontRef idx="minor">
              <a:schemeClr val="lt1"/>
            </a:fontRef>
          </p:style>
          <p:txBody>
            <a:bodyPr wrap="none" anchor="ctr"/>
            <a:lstStyle/>
            <a:p>
              <a:endParaRPr lang="fr-FR"/>
            </a:p>
          </p:txBody>
        </p:sp>
        <p:sp>
          <p:nvSpPr>
            <p:cNvPr id="69" name="Freeform 36"/>
            <p:cNvSpPr>
              <a:spLocks/>
            </p:cNvSpPr>
            <p:nvPr/>
          </p:nvSpPr>
          <p:spPr bwMode="auto">
            <a:xfrm>
              <a:off x="2565" y="1826"/>
              <a:ext cx="216" cy="362"/>
            </a:xfrm>
            <a:custGeom>
              <a:avLst/>
              <a:gdLst>
                <a:gd name="T0" fmla="*/ 0 w 216"/>
                <a:gd name="T1" fmla="*/ 5 h 362"/>
                <a:gd name="T2" fmla="*/ 31 w 216"/>
                <a:gd name="T3" fmla="*/ 360 h 362"/>
                <a:gd name="T4" fmla="*/ 214 w 216"/>
                <a:gd name="T5" fmla="*/ 357 h 362"/>
                <a:gd name="T6" fmla="*/ 213 w 216"/>
                <a:gd name="T7" fmla="*/ 3 h 362"/>
                <a:gd name="T8" fmla="*/ 0 w 216"/>
                <a:gd name="T9" fmla="*/ 5 h 362"/>
              </a:gdLst>
              <a:ahLst/>
              <a:cxnLst>
                <a:cxn ang="0">
                  <a:pos x="T0" y="T1"/>
                </a:cxn>
                <a:cxn ang="0">
                  <a:pos x="T2" y="T3"/>
                </a:cxn>
                <a:cxn ang="0">
                  <a:pos x="T4" y="T5"/>
                </a:cxn>
                <a:cxn ang="0">
                  <a:pos x="T6" y="T7"/>
                </a:cxn>
                <a:cxn ang="0">
                  <a:pos x="T8" y="T9"/>
                </a:cxn>
              </a:cxnLst>
              <a:rect l="0" t="0" r="r" b="b"/>
              <a:pathLst>
                <a:path w="216" h="362">
                  <a:moveTo>
                    <a:pt x="0" y="5"/>
                  </a:moveTo>
                  <a:cubicBezTo>
                    <a:pt x="3" y="86"/>
                    <a:pt x="24" y="285"/>
                    <a:pt x="31" y="360"/>
                  </a:cubicBezTo>
                  <a:cubicBezTo>
                    <a:pt x="76" y="362"/>
                    <a:pt x="161" y="360"/>
                    <a:pt x="214" y="357"/>
                  </a:cubicBezTo>
                  <a:cubicBezTo>
                    <a:pt x="215" y="246"/>
                    <a:pt x="216" y="81"/>
                    <a:pt x="213" y="3"/>
                  </a:cubicBezTo>
                  <a:cubicBezTo>
                    <a:pt x="148" y="2"/>
                    <a:pt x="51" y="0"/>
                    <a:pt x="0" y="5"/>
                  </a:cubicBezTo>
                  <a:close/>
                </a:path>
              </a:pathLst>
            </a:custGeom>
            <a:grpFill/>
            <a:ln>
              <a:headEnd/>
              <a:tailEnd/>
            </a:ln>
          </p:spPr>
          <p:style>
            <a:lnRef idx="0">
              <a:schemeClr val="accent1"/>
            </a:lnRef>
            <a:fillRef idx="3">
              <a:schemeClr val="accent1"/>
            </a:fillRef>
            <a:effectRef idx="3">
              <a:schemeClr val="accent1"/>
            </a:effectRef>
            <a:fontRef idx="minor">
              <a:schemeClr val="lt1"/>
            </a:fontRef>
          </p:style>
          <p:txBody>
            <a:bodyPr wrap="none"/>
            <a:lstStyle/>
            <a:p>
              <a:endParaRPr lang="fr-FR"/>
            </a:p>
          </p:txBody>
        </p:sp>
        <p:sp>
          <p:nvSpPr>
            <p:cNvPr id="70" name="Freeform 37"/>
            <p:cNvSpPr>
              <a:spLocks/>
            </p:cNvSpPr>
            <p:nvPr/>
          </p:nvSpPr>
          <p:spPr bwMode="auto">
            <a:xfrm flipH="1">
              <a:off x="2796" y="1826"/>
              <a:ext cx="216" cy="362"/>
            </a:xfrm>
            <a:custGeom>
              <a:avLst/>
              <a:gdLst>
                <a:gd name="T0" fmla="*/ 0 w 216"/>
                <a:gd name="T1" fmla="*/ 5 h 362"/>
                <a:gd name="T2" fmla="*/ 31 w 216"/>
                <a:gd name="T3" fmla="*/ 360 h 362"/>
                <a:gd name="T4" fmla="*/ 214 w 216"/>
                <a:gd name="T5" fmla="*/ 357 h 362"/>
                <a:gd name="T6" fmla="*/ 213 w 216"/>
                <a:gd name="T7" fmla="*/ 3 h 362"/>
                <a:gd name="T8" fmla="*/ 0 w 216"/>
                <a:gd name="T9" fmla="*/ 5 h 362"/>
              </a:gdLst>
              <a:ahLst/>
              <a:cxnLst>
                <a:cxn ang="0">
                  <a:pos x="T0" y="T1"/>
                </a:cxn>
                <a:cxn ang="0">
                  <a:pos x="T2" y="T3"/>
                </a:cxn>
                <a:cxn ang="0">
                  <a:pos x="T4" y="T5"/>
                </a:cxn>
                <a:cxn ang="0">
                  <a:pos x="T6" y="T7"/>
                </a:cxn>
                <a:cxn ang="0">
                  <a:pos x="T8" y="T9"/>
                </a:cxn>
              </a:cxnLst>
              <a:rect l="0" t="0" r="r" b="b"/>
              <a:pathLst>
                <a:path w="216" h="362">
                  <a:moveTo>
                    <a:pt x="0" y="5"/>
                  </a:moveTo>
                  <a:cubicBezTo>
                    <a:pt x="3" y="86"/>
                    <a:pt x="24" y="285"/>
                    <a:pt x="31" y="360"/>
                  </a:cubicBezTo>
                  <a:cubicBezTo>
                    <a:pt x="76" y="362"/>
                    <a:pt x="161" y="360"/>
                    <a:pt x="214" y="357"/>
                  </a:cubicBezTo>
                  <a:cubicBezTo>
                    <a:pt x="215" y="246"/>
                    <a:pt x="216" y="81"/>
                    <a:pt x="213" y="3"/>
                  </a:cubicBezTo>
                  <a:cubicBezTo>
                    <a:pt x="148" y="2"/>
                    <a:pt x="51" y="0"/>
                    <a:pt x="0" y="5"/>
                  </a:cubicBezTo>
                  <a:close/>
                </a:path>
              </a:pathLst>
            </a:custGeom>
            <a:grpFill/>
            <a:ln>
              <a:headEnd/>
              <a:tailEnd/>
            </a:ln>
            <a:scene3d>
              <a:camera prst="orthographicFront">
                <a:rot lat="0" lon="0" rev="0"/>
              </a:camera>
              <a:lightRig rig="threePt" dir="tl">
                <a:rot lat="0" lon="0" rev="11400000"/>
              </a:lightRig>
            </a:scene3d>
            <a:sp3d contourW="12700" prstMaterial="softmetal">
              <a:bevelT w="63500" h="25400"/>
              <a:contourClr>
                <a:schemeClr val="accent1"/>
              </a:contourClr>
            </a:sp3d>
          </p:spPr>
          <p:style>
            <a:lnRef idx="0">
              <a:schemeClr val="accent1"/>
            </a:lnRef>
            <a:fillRef idx="3">
              <a:schemeClr val="accent1"/>
            </a:fillRef>
            <a:effectRef idx="3">
              <a:schemeClr val="accent1"/>
            </a:effectRef>
            <a:fontRef idx="minor">
              <a:schemeClr val="lt1"/>
            </a:fontRef>
          </p:style>
          <p:txBody>
            <a:bodyPr wrap="none"/>
            <a:lstStyle/>
            <a:p>
              <a:endParaRPr lang="fr-FR"/>
            </a:p>
          </p:txBody>
        </p:sp>
        <p:sp>
          <p:nvSpPr>
            <p:cNvPr id="71" name="Line 38"/>
            <p:cNvSpPr>
              <a:spLocks noChangeShapeType="1"/>
            </p:cNvSpPr>
            <p:nvPr/>
          </p:nvSpPr>
          <p:spPr bwMode="auto">
            <a:xfrm flipH="1" flipV="1">
              <a:off x="2790" y="2184"/>
              <a:ext cx="5" cy="1053"/>
            </a:xfrm>
            <a:prstGeom prst="line">
              <a:avLst/>
            </a:prstGeom>
            <a:grpFill/>
            <a:ln w="9525">
              <a:solidFill>
                <a:schemeClr val="tx1"/>
              </a:solidFill>
              <a:round/>
              <a:headEnd/>
              <a:tailEnd/>
            </a:ln>
            <a:effectLst/>
          </p:spPr>
          <p:txBody>
            <a:bodyPr wrap="none"/>
            <a:lstStyle/>
            <a:p>
              <a:endParaRPr lang="fr-FR"/>
            </a:p>
          </p:txBody>
        </p:sp>
        <p:grpSp>
          <p:nvGrpSpPr>
            <p:cNvPr id="72" name="Group 51"/>
            <p:cNvGrpSpPr>
              <a:grpSpLocks/>
            </p:cNvGrpSpPr>
            <p:nvPr/>
          </p:nvGrpSpPr>
          <p:grpSpPr bwMode="auto">
            <a:xfrm>
              <a:off x="480" y="1434"/>
              <a:ext cx="1860" cy="408"/>
              <a:chOff x="480" y="1434"/>
              <a:chExt cx="1728" cy="408"/>
            </a:xfrm>
            <a:grpFill/>
          </p:grpSpPr>
          <p:sp>
            <p:nvSpPr>
              <p:cNvPr id="84" name="Line 39"/>
              <p:cNvSpPr>
                <a:spLocks noChangeShapeType="1"/>
              </p:cNvSpPr>
              <p:nvPr/>
            </p:nvSpPr>
            <p:spPr bwMode="auto">
              <a:xfrm>
                <a:off x="480" y="1446"/>
                <a:ext cx="0" cy="396"/>
              </a:xfrm>
              <a:prstGeom prst="line">
                <a:avLst/>
              </a:prstGeom>
              <a:grpFill/>
              <a:ln w="9525">
                <a:solidFill>
                  <a:schemeClr val="tx1"/>
                </a:solidFill>
                <a:round/>
                <a:headEnd/>
                <a:tailEnd/>
              </a:ln>
              <a:effectLst/>
            </p:spPr>
            <p:txBody>
              <a:bodyPr wrap="none"/>
              <a:lstStyle/>
              <a:p>
                <a:endParaRPr lang="fr-FR"/>
              </a:p>
            </p:txBody>
          </p:sp>
          <p:sp>
            <p:nvSpPr>
              <p:cNvPr id="86" name="Line 40"/>
              <p:cNvSpPr>
                <a:spLocks noChangeShapeType="1"/>
              </p:cNvSpPr>
              <p:nvPr/>
            </p:nvSpPr>
            <p:spPr bwMode="auto">
              <a:xfrm>
                <a:off x="696" y="1440"/>
                <a:ext cx="0" cy="396"/>
              </a:xfrm>
              <a:prstGeom prst="line">
                <a:avLst/>
              </a:prstGeom>
              <a:grpFill/>
              <a:ln w="9525">
                <a:solidFill>
                  <a:schemeClr val="tx1"/>
                </a:solidFill>
                <a:round/>
                <a:headEnd/>
                <a:tailEnd/>
              </a:ln>
              <a:effectLst/>
            </p:spPr>
            <p:txBody>
              <a:bodyPr wrap="none"/>
              <a:lstStyle/>
              <a:p>
                <a:endParaRPr lang="fr-FR"/>
              </a:p>
            </p:txBody>
          </p:sp>
          <p:sp>
            <p:nvSpPr>
              <p:cNvPr id="88" name="Line 42"/>
              <p:cNvSpPr>
                <a:spLocks noChangeShapeType="1"/>
              </p:cNvSpPr>
              <p:nvPr/>
            </p:nvSpPr>
            <p:spPr bwMode="auto">
              <a:xfrm>
                <a:off x="912" y="1434"/>
                <a:ext cx="0" cy="396"/>
              </a:xfrm>
              <a:prstGeom prst="line">
                <a:avLst/>
              </a:prstGeom>
              <a:grpFill/>
              <a:ln w="9525">
                <a:solidFill>
                  <a:schemeClr val="tx1"/>
                </a:solidFill>
                <a:round/>
                <a:headEnd/>
                <a:tailEnd/>
              </a:ln>
              <a:effectLst/>
            </p:spPr>
            <p:txBody>
              <a:bodyPr wrap="none"/>
              <a:lstStyle/>
              <a:p>
                <a:endParaRPr lang="fr-FR"/>
              </a:p>
            </p:txBody>
          </p:sp>
          <p:sp>
            <p:nvSpPr>
              <p:cNvPr id="89" name="Line 44"/>
              <p:cNvSpPr>
                <a:spLocks noChangeShapeType="1"/>
              </p:cNvSpPr>
              <p:nvPr/>
            </p:nvSpPr>
            <p:spPr bwMode="auto">
              <a:xfrm>
                <a:off x="1128" y="1446"/>
                <a:ext cx="0" cy="396"/>
              </a:xfrm>
              <a:prstGeom prst="line">
                <a:avLst/>
              </a:prstGeom>
              <a:grpFill/>
              <a:ln w="9525">
                <a:solidFill>
                  <a:schemeClr val="tx1"/>
                </a:solidFill>
                <a:round/>
                <a:headEnd/>
                <a:tailEnd/>
              </a:ln>
              <a:effectLst/>
            </p:spPr>
            <p:txBody>
              <a:bodyPr wrap="none"/>
              <a:lstStyle/>
              <a:p>
                <a:endParaRPr lang="fr-FR"/>
              </a:p>
            </p:txBody>
          </p:sp>
          <p:sp>
            <p:nvSpPr>
              <p:cNvPr id="90" name="Line 45"/>
              <p:cNvSpPr>
                <a:spLocks noChangeShapeType="1"/>
              </p:cNvSpPr>
              <p:nvPr/>
            </p:nvSpPr>
            <p:spPr bwMode="auto">
              <a:xfrm>
                <a:off x="1344" y="1440"/>
                <a:ext cx="0" cy="396"/>
              </a:xfrm>
              <a:prstGeom prst="line">
                <a:avLst/>
              </a:prstGeom>
              <a:grpFill/>
              <a:ln w="9525">
                <a:solidFill>
                  <a:schemeClr val="tx1"/>
                </a:solidFill>
                <a:round/>
                <a:headEnd/>
                <a:tailEnd/>
              </a:ln>
              <a:effectLst/>
            </p:spPr>
            <p:txBody>
              <a:bodyPr wrap="none"/>
              <a:lstStyle/>
              <a:p>
                <a:endParaRPr lang="fr-FR"/>
              </a:p>
            </p:txBody>
          </p:sp>
          <p:sp>
            <p:nvSpPr>
              <p:cNvPr id="91" name="Line 47"/>
              <p:cNvSpPr>
                <a:spLocks noChangeShapeType="1"/>
              </p:cNvSpPr>
              <p:nvPr/>
            </p:nvSpPr>
            <p:spPr bwMode="auto">
              <a:xfrm>
                <a:off x="1560" y="1440"/>
                <a:ext cx="0" cy="396"/>
              </a:xfrm>
              <a:prstGeom prst="line">
                <a:avLst/>
              </a:prstGeom>
              <a:grpFill/>
              <a:ln w="9525">
                <a:solidFill>
                  <a:schemeClr val="tx1"/>
                </a:solidFill>
                <a:round/>
                <a:headEnd/>
                <a:tailEnd/>
              </a:ln>
              <a:effectLst/>
            </p:spPr>
            <p:txBody>
              <a:bodyPr wrap="none"/>
              <a:lstStyle/>
              <a:p>
                <a:endParaRPr lang="fr-FR"/>
              </a:p>
            </p:txBody>
          </p:sp>
          <p:sp>
            <p:nvSpPr>
              <p:cNvPr id="92" name="Line 48"/>
              <p:cNvSpPr>
                <a:spLocks noChangeShapeType="1"/>
              </p:cNvSpPr>
              <p:nvPr/>
            </p:nvSpPr>
            <p:spPr bwMode="auto">
              <a:xfrm>
                <a:off x="1776" y="1434"/>
                <a:ext cx="0" cy="396"/>
              </a:xfrm>
              <a:prstGeom prst="line">
                <a:avLst/>
              </a:prstGeom>
              <a:grpFill/>
              <a:ln w="9525">
                <a:solidFill>
                  <a:schemeClr val="tx1"/>
                </a:solidFill>
                <a:round/>
                <a:headEnd/>
                <a:tailEnd/>
              </a:ln>
              <a:effectLst/>
            </p:spPr>
            <p:txBody>
              <a:bodyPr wrap="none"/>
              <a:lstStyle/>
              <a:p>
                <a:endParaRPr lang="fr-FR"/>
              </a:p>
            </p:txBody>
          </p:sp>
          <p:sp>
            <p:nvSpPr>
              <p:cNvPr id="93" name="Line 49"/>
              <p:cNvSpPr>
                <a:spLocks noChangeShapeType="1"/>
              </p:cNvSpPr>
              <p:nvPr/>
            </p:nvSpPr>
            <p:spPr bwMode="auto">
              <a:xfrm>
                <a:off x="1992" y="1446"/>
                <a:ext cx="0" cy="396"/>
              </a:xfrm>
              <a:prstGeom prst="line">
                <a:avLst/>
              </a:prstGeom>
              <a:grpFill/>
              <a:ln w="9525">
                <a:solidFill>
                  <a:schemeClr val="tx1"/>
                </a:solidFill>
                <a:round/>
                <a:headEnd/>
                <a:tailEnd/>
              </a:ln>
              <a:effectLst/>
            </p:spPr>
            <p:txBody>
              <a:bodyPr wrap="none"/>
              <a:lstStyle/>
              <a:p>
                <a:endParaRPr lang="fr-FR"/>
              </a:p>
            </p:txBody>
          </p:sp>
          <p:sp>
            <p:nvSpPr>
              <p:cNvPr id="95" name="Line 50"/>
              <p:cNvSpPr>
                <a:spLocks noChangeShapeType="1"/>
              </p:cNvSpPr>
              <p:nvPr/>
            </p:nvSpPr>
            <p:spPr bwMode="auto">
              <a:xfrm>
                <a:off x="2208" y="1440"/>
                <a:ext cx="0" cy="396"/>
              </a:xfrm>
              <a:prstGeom prst="line">
                <a:avLst/>
              </a:prstGeom>
              <a:grpFill/>
              <a:ln w="9525">
                <a:solidFill>
                  <a:schemeClr val="tx1"/>
                </a:solidFill>
                <a:round/>
                <a:headEnd/>
                <a:tailEnd/>
              </a:ln>
              <a:effectLst/>
            </p:spPr>
            <p:txBody>
              <a:bodyPr wrap="none"/>
              <a:lstStyle/>
              <a:p>
                <a:endParaRPr lang="fr-FR"/>
              </a:p>
            </p:txBody>
          </p:sp>
        </p:grpSp>
        <p:grpSp>
          <p:nvGrpSpPr>
            <p:cNvPr id="73" name="Group 62"/>
            <p:cNvGrpSpPr>
              <a:grpSpLocks/>
            </p:cNvGrpSpPr>
            <p:nvPr/>
          </p:nvGrpSpPr>
          <p:grpSpPr bwMode="auto">
            <a:xfrm>
              <a:off x="3216" y="1440"/>
              <a:ext cx="1860" cy="408"/>
              <a:chOff x="480" y="1434"/>
              <a:chExt cx="1728" cy="408"/>
            </a:xfrm>
            <a:grpFill/>
          </p:grpSpPr>
          <p:sp>
            <p:nvSpPr>
              <p:cNvPr id="75" name="Line 63"/>
              <p:cNvSpPr>
                <a:spLocks noChangeShapeType="1"/>
              </p:cNvSpPr>
              <p:nvPr/>
            </p:nvSpPr>
            <p:spPr bwMode="auto">
              <a:xfrm>
                <a:off x="480" y="1446"/>
                <a:ext cx="0" cy="396"/>
              </a:xfrm>
              <a:prstGeom prst="line">
                <a:avLst/>
              </a:prstGeom>
              <a:grpFill/>
              <a:ln w="9525">
                <a:solidFill>
                  <a:schemeClr val="tx1"/>
                </a:solidFill>
                <a:round/>
                <a:headEnd/>
                <a:tailEnd/>
              </a:ln>
              <a:effectLst/>
            </p:spPr>
            <p:txBody>
              <a:bodyPr wrap="none"/>
              <a:lstStyle/>
              <a:p>
                <a:endParaRPr lang="fr-FR"/>
              </a:p>
            </p:txBody>
          </p:sp>
          <p:sp>
            <p:nvSpPr>
              <p:cNvPr id="76" name="Line 64"/>
              <p:cNvSpPr>
                <a:spLocks noChangeShapeType="1"/>
              </p:cNvSpPr>
              <p:nvPr/>
            </p:nvSpPr>
            <p:spPr bwMode="auto">
              <a:xfrm>
                <a:off x="696" y="1440"/>
                <a:ext cx="0" cy="396"/>
              </a:xfrm>
              <a:prstGeom prst="line">
                <a:avLst/>
              </a:prstGeom>
              <a:grpFill/>
              <a:ln w="9525">
                <a:solidFill>
                  <a:schemeClr val="tx1"/>
                </a:solidFill>
                <a:round/>
                <a:headEnd/>
                <a:tailEnd/>
              </a:ln>
              <a:effectLst/>
            </p:spPr>
            <p:txBody>
              <a:bodyPr wrap="none"/>
              <a:lstStyle/>
              <a:p>
                <a:endParaRPr lang="fr-FR"/>
              </a:p>
            </p:txBody>
          </p:sp>
          <p:sp>
            <p:nvSpPr>
              <p:cNvPr id="77" name="Line 65"/>
              <p:cNvSpPr>
                <a:spLocks noChangeShapeType="1"/>
              </p:cNvSpPr>
              <p:nvPr/>
            </p:nvSpPr>
            <p:spPr bwMode="auto">
              <a:xfrm>
                <a:off x="912" y="1434"/>
                <a:ext cx="0" cy="396"/>
              </a:xfrm>
              <a:prstGeom prst="line">
                <a:avLst/>
              </a:prstGeom>
              <a:grpFill/>
              <a:ln w="9525">
                <a:solidFill>
                  <a:schemeClr val="tx1"/>
                </a:solidFill>
                <a:round/>
                <a:headEnd/>
                <a:tailEnd/>
              </a:ln>
              <a:effectLst/>
            </p:spPr>
            <p:txBody>
              <a:bodyPr wrap="none"/>
              <a:lstStyle/>
              <a:p>
                <a:endParaRPr lang="fr-FR"/>
              </a:p>
            </p:txBody>
          </p:sp>
          <p:sp>
            <p:nvSpPr>
              <p:cNvPr id="78" name="Line 66"/>
              <p:cNvSpPr>
                <a:spLocks noChangeShapeType="1"/>
              </p:cNvSpPr>
              <p:nvPr/>
            </p:nvSpPr>
            <p:spPr bwMode="auto">
              <a:xfrm>
                <a:off x="1128" y="1446"/>
                <a:ext cx="0" cy="396"/>
              </a:xfrm>
              <a:prstGeom prst="line">
                <a:avLst/>
              </a:prstGeom>
              <a:grpFill/>
              <a:ln w="9525">
                <a:solidFill>
                  <a:schemeClr val="tx1"/>
                </a:solidFill>
                <a:round/>
                <a:headEnd/>
                <a:tailEnd/>
              </a:ln>
              <a:effectLst/>
            </p:spPr>
            <p:txBody>
              <a:bodyPr wrap="none"/>
              <a:lstStyle/>
              <a:p>
                <a:endParaRPr lang="fr-FR"/>
              </a:p>
            </p:txBody>
          </p:sp>
          <p:sp>
            <p:nvSpPr>
              <p:cNvPr id="79" name="Line 67"/>
              <p:cNvSpPr>
                <a:spLocks noChangeShapeType="1"/>
              </p:cNvSpPr>
              <p:nvPr/>
            </p:nvSpPr>
            <p:spPr bwMode="auto">
              <a:xfrm>
                <a:off x="1344" y="1440"/>
                <a:ext cx="0" cy="396"/>
              </a:xfrm>
              <a:prstGeom prst="line">
                <a:avLst/>
              </a:prstGeom>
              <a:grpFill/>
              <a:ln w="9525">
                <a:solidFill>
                  <a:schemeClr val="tx1"/>
                </a:solidFill>
                <a:round/>
                <a:headEnd/>
                <a:tailEnd/>
              </a:ln>
              <a:effectLst/>
            </p:spPr>
            <p:txBody>
              <a:bodyPr wrap="none"/>
              <a:lstStyle/>
              <a:p>
                <a:endParaRPr lang="fr-FR"/>
              </a:p>
            </p:txBody>
          </p:sp>
          <p:sp>
            <p:nvSpPr>
              <p:cNvPr id="80" name="Line 68"/>
              <p:cNvSpPr>
                <a:spLocks noChangeShapeType="1"/>
              </p:cNvSpPr>
              <p:nvPr/>
            </p:nvSpPr>
            <p:spPr bwMode="auto">
              <a:xfrm>
                <a:off x="1560" y="1440"/>
                <a:ext cx="0" cy="396"/>
              </a:xfrm>
              <a:prstGeom prst="line">
                <a:avLst/>
              </a:prstGeom>
              <a:grpFill/>
              <a:ln w="9525">
                <a:solidFill>
                  <a:schemeClr val="tx1"/>
                </a:solidFill>
                <a:round/>
                <a:headEnd/>
                <a:tailEnd/>
              </a:ln>
              <a:effectLst/>
            </p:spPr>
            <p:txBody>
              <a:bodyPr wrap="none"/>
              <a:lstStyle/>
              <a:p>
                <a:endParaRPr lang="fr-FR"/>
              </a:p>
            </p:txBody>
          </p:sp>
          <p:sp>
            <p:nvSpPr>
              <p:cNvPr id="81" name="Line 69"/>
              <p:cNvSpPr>
                <a:spLocks noChangeShapeType="1"/>
              </p:cNvSpPr>
              <p:nvPr/>
            </p:nvSpPr>
            <p:spPr bwMode="auto">
              <a:xfrm>
                <a:off x="1776" y="1434"/>
                <a:ext cx="0" cy="396"/>
              </a:xfrm>
              <a:prstGeom prst="line">
                <a:avLst/>
              </a:prstGeom>
              <a:grpFill/>
              <a:ln w="9525">
                <a:solidFill>
                  <a:schemeClr val="tx1"/>
                </a:solidFill>
                <a:round/>
                <a:headEnd/>
                <a:tailEnd/>
              </a:ln>
              <a:effectLst/>
            </p:spPr>
            <p:txBody>
              <a:bodyPr wrap="none"/>
              <a:lstStyle/>
              <a:p>
                <a:endParaRPr lang="fr-FR"/>
              </a:p>
            </p:txBody>
          </p:sp>
          <p:sp>
            <p:nvSpPr>
              <p:cNvPr id="82" name="Line 70"/>
              <p:cNvSpPr>
                <a:spLocks noChangeShapeType="1"/>
              </p:cNvSpPr>
              <p:nvPr/>
            </p:nvSpPr>
            <p:spPr bwMode="auto">
              <a:xfrm>
                <a:off x="1992" y="1446"/>
                <a:ext cx="0" cy="396"/>
              </a:xfrm>
              <a:prstGeom prst="line">
                <a:avLst/>
              </a:prstGeom>
              <a:grpFill/>
              <a:ln w="9525">
                <a:solidFill>
                  <a:schemeClr val="tx1"/>
                </a:solidFill>
                <a:round/>
                <a:headEnd/>
                <a:tailEnd/>
              </a:ln>
              <a:effectLst/>
            </p:spPr>
            <p:txBody>
              <a:bodyPr wrap="none"/>
              <a:lstStyle/>
              <a:p>
                <a:endParaRPr lang="fr-FR"/>
              </a:p>
            </p:txBody>
          </p:sp>
          <p:sp>
            <p:nvSpPr>
              <p:cNvPr id="83" name="Line 71"/>
              <p:cNvSpPr>
                <a:spLocks noChangeShapeType="1"/>
              </p:cNvSpPr>
              <p:nvPr/>
            </p:nvSpPr>
            <p:spPr bwMode="auto">
              <a:xfrm>
                <a:off x="2208" y="1440"/>
                <a:ext cx="0" cy="396"/>
              </a:xfrm>
              <a:prstGeom prst="line">
                <a:avLst/>
              </a:prstGeom>
              <a:grpFill/>
              <a:ln w="9525">
                <a:solidFill>
                  <a:schemeClr val="tx1"/>
                </a:solidFill>
                <a:round/>
                <a:headEnd/>
                <a:tailEnd/>
              </a:ln>
              <a:effectLst/>
            </p:spPr>
            <p:txBody>
              <a:bodyPr wrap="none"/>
              <a:lstStyle/>
              <a:p>
                <a:endParaRPr lang="fr-FR"/>
              </a:p>
            </p:txBody>
          </p:sp>
        </p:grpSp>
      </p:grpSp>
    </p:spTree>
    <p:extLst>
      <p:ext uri="{BB962C8B-B14F-4D97-AF65-F5344CB8AC3E}">
        <p14:creationId xmlns:p14="http://schemas.microsoft.com/office/powerpoint/2010/main" val="292083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1000"/>
                                        <p:tgtEl>
                                          <p:spTgt spid="21"/>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fill="hold" grpId="1" nodeType="clickEffect">
                                  <p:stCondLst>
                                    <p:cond delay="0"/>
                                  </p:stCondLst>
                                  <p:childTnLst>
                                    <p:animMotion origin="layout" path="M 0 0 C 0 0 0.02048 -0.02546 0.04097 -0.05093 " pathEditMode="relative" ptsTypes="aA">
                                      <p:cBhvr>
                                        <p:cTn id="18" dur="1000" fill="hold"/>
                                        <p:tgtEl>
                                          <p:spTgt spid="23"/>
                                        </p:tgtEl>
                                        <p:attrNameLst>
                                          <p:attrName>ppt_x</p:attrName>
                                          <p:attrName>ppt_y</p:attrName>
                                        </p:attrNameLst>
                                      </p:cBhvr>
                                    </p:animMotion>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130"/>
                                        </p:tgtEl>
                                        <p:attrNameLst>
                                          <p:attrName>style.visibility</p:attrName>
                                        </p:attrNameLst>
                                      </p:cBhvr>
                                      <p:to>
                                        <p:strVal val="visible"/>
                                      </p:to>
                                    </p:set>
                                    <p:animEffect transition="in" filter="wipe(down)">
                                      <p:cBhvr>
                                        <p:cTn id="22" dur="1000"/>
                                        <p:tgtEl>
                                          <p:spTgt spid="1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1000"/>
                                        <p:tgtEl>
                                          <p:spTgt spid="20"/>
                                        </p:tgtEl>
                                      </p:cBhvr>
                                    </p:animEffect>
                                  </p:childTnLst>
                                </p:cTn>
                              </p:par>
                            </p:childTnLst>
                          </p:cTn>
                        </p:par>
                        <p:par>
                          <p:cTn id="28" fill="hold">
                            <p:stCondLst>
                              <p:cond delay="1000"/>
                            </p:stCondLst>
                            <p:childTnLst>
                              <p:par>
                                <p:cTn id="29" presetID="1"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1000"/>
                                        <p:tgtEl>
                                          <p:spTgt spid="40"/>
                                        </p:tgtEl>
                                      </p:cBhvr>
                                    </p:animEffect>
                                  </p:childTnLst>
                                </p:cTn>
                              </p:par>
                            </p:childTnLst>
                          </p:cTn>
                        </p:par>
                        <p:par>
                          <p:cTn id="36" fill="hold">
                            <p:stCondLst>
                              <p:cond delay="1000"/>
                            </p:stCondLst>
                            <p:childTnLst>
                              <p:par>
                                <p:cTn id="37" presetID="1"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5"/>
                                        </p:tgtEl>
                                        <p:attrNameLst>
                                          <p:attrName>style.visibility</p:attrName>
                                        </p:attrNameLst>
                                      </p:cBhvr>
                                      <p:to>
                                        <p:strVal val="visible"/>
                                      </p:to>
                                    </p:set>
                                  </p:childTnLst>
                                </p:cTn>
                              </p:par>
                              <p:par>
                                <p:cTn id="43" presetID="0" presetClass="path" presetSubtype="0" fill="hold" grpId="1" nodeType="withEffect">
                                  <p:stCondLst>
                                    <p:cond delay="0"/>
                                  </p:stCondLst>
                                  <p:childTnLst>
                                    <p:animMotion origin="layout" path="M -0.00104 -0.00023 C -0.00104 -1.85185E-6 0.02917 -0.0081 0.05955 -0.01597 " pathEditMode="relative" rAng="0" ptsTypes="aA">
                                      <p:cBhvr>
                                        <p:cTn id="44" dur="1000" fill="hold"/>
                                        <p:tgtEl>
                                          <p:spTgt spid="135"/>
                                        </p:tgtEl>
                                        <p:attrNameLst>
                                          <p:attrName>ppt_x</p:attrName>
                                          <p:attrName>ppt_y</p:attrName>
                                        </p:attrNameLst>
                                      </p:cBhvr>
                                      <p:rCtr x="3021" y="-787"/>
                                    </p:animMotion>
                                  </p:childTnLst>
                                </p:cTn>
                              </p:par>
                            </p:childTnLst>
                          </p:cTn>
                        </p:par>
                        <p:par>
                          <p:cTn id="45" fill="hold">
                            <p:stCondLst>
                              <p:cond delay="1000"/>
                            </p:stCondLst>
                            <p:childTnLst>
                              <p:par>
                                <p:cTn id="46" presetID="22" presetClass="entr" presetSubtype="4" fill="hold" nodeType="afterEffect">
                                  <p:stCondLst>
                                    <p:cond delay="0"/>
                                  </p:stCondLst>
                                  <p:childTnLst>
                                    <p:set>
                                      <p:cBhvr>
                                        <p:cTn id="47" dur="1" fill="hold">
                                          <p:stCondLst>
                                            <p:cond delay="0"/>
                                          </p:stCondLst>
                                        </p:cTn>
                                        <p:tgtEl>
                                          <p:spTgt spid="94"/>
                                        </p:tgtEl>
                                        <p:attrNameLst>
                                          <p:attrName>style.visibility</p:attrName>
                                        </p:attrNameLst>
                                      </p:cBhvr>
                                      <p:to>
                                        <p:strVal val="visible"/>
                                      </p:to>
                                    </p:set>
                                    <p:animEffect transition="in" filter="wipe(down)">
                                      <p:cBhvr>
                                        <p:cTn id="48" dur="1000"/>
                                        <p:tgtEl>
                                          <p:spTgt spid="94"/>
                                        </p:tgtEl>
                                      </p:cBhvr>
                                    </p:animEffect>
                                  </p:childTnLst>
                                </p:cTn>
                              </p:par>
                            </p:childTnLst>
                          </p:cTn>
                        </p:par>
                        <p:par>
                          <p:cTn id="49" fill="hold">
                            <p:stCondLst>
                              <p:cond delay="2000"/>
                            </p:stCondLst>
                            <p:childTnLst>
                              <p:par>
                                <p:cTn id="50" presetID="22" presetClass="entr" presetSubtype="1" fill="hold"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up)">
                                      <p:cBhvr>
                                        <p:cTn id="52" dur="1000"/>
                                        <p:tgtEl>
                                          <p:spTgt spid="37"/>
                                        </p:tgtEl>
                                      </p:cBhvr>
                                    </p:animEffect>
                                  </p:childTnLst>
                                </p:cTn>
                              </p:par>
                            </p:childTnLst>
                          </p:cTn>
                        </p:par>
                        <p:par>
                          <p:cTn id="53" fill="hold">
                            <p:stCondLst>
                              <p:cond delay="3000"/>
                            </p:stCondLst>
                            <p:childTnLst>
                              <p:par>
                                <p:cTn id="54" presetID="22" presetClass="entr" presetSubtype="8" fill="hold"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left)">
                                      <p:cBhvr>
                                        <p:cTn id="56" dur="1000"/>
                                        <p:tgtEl>
                                          <p:spTgt spid="42"/>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6"/>
                                        </p:tgtEl>
                                        <p:attrNameLst>
                                          <p:attrName>style.visibility</p:attrName>
                                        </p:attrNameLst>
                                      </p:cBhvr>
                                      <p:to>
                                        <p:strVal val="visible"/>
                                      </p:to>
                                    </p:set>
                                  </p:childTnLst>
                                </p:cTn>
                              </p:par>
                              <p:par>
                                <p:cTn id="61" presetID="0" presetClass="path" presetSubtype="0" fill="hold" grpId="1" nodeType="withEffect">
                                  <p:stCondLst>
                                    <p:cond delay="0"/>
                                  </p:stCondLst>
                                  <p:childTnLst>
                                    <p:animMotion origin="layout" path="M 0.10156 -0.06666 C 0.11146 -0.06111 0.14826 -0.0405 0.16059 -0.03356 " pathEditMode="relative" rAng="0" ptsTypes="aa">
                                      <p:cBhvr>
                                        <p:cTn id="62" dur="1000" fill="hold"/>
                                        <p:tgtEl>
                                          <p:spTgt spid="136"/>
                                        </p:tgtEl>
                                        <p:attrNameLst>
                                          <p:attrName>ppt_x</p:attrName>
                                          <p:attrName>ppt_y</p:attrName>
                                        </p:attrNameLst>
                                      </p:cBhvr>
                                      <p:rCtr x="2951" y="1644"/>
                                    </p:animMotion>
                                  </p:childTnLst>
                                </p:cTn>
                              </p:par>
                            </p:childTnLst>
                          </p:cTn>
                        </p:par>
                        <p:par>
                          <p:cTn id="63" fill="hold">
                            <p:stCondLst>
                              <p:cond delay="1000"/>
                            </p:stCondLst>
                            <p:childTnLst>
                              <p:par>
                                <p:cTn id="64" presetID="22" presetClass="entr" presetSubtype="4" fill="hold" nodeType="afterEffect">
                                  <p:stCondLst>
                                    <p:cond delay="0"/>
                                  </p:stCondLst>
                                  <p:childTnLst>
                                    <p:set>
                                      <p:cBhvr>
                                        <p:cTn id="65" dur="1" fill="hold">
                                          <p:stCondLst>
                                            <p:cond delay="0"/>
                                          </p:stCondLst>
                                        </p:cTn>
                                        <p:tgtEl>
                                          <p:spTgt spid="98"/>
                                        </p:tgtEl>
                                        <p:attrNameLst>
                                          <p:attrName>style.visibility</p:attrName>
                                        </p:attrNameLst>
                                      </p:cBhvr>
                                      <p:to>
                                        <p:strVal val="visible"/>
                                      </p:to>
                                    </p:set>
                                    <p:animEffect transition="in" filter="wipe(down)">
                                      <p:cBhvr>
                                        <p:cTn id="66" dur="1000"/>
                                        <p:tgtEl>
                                          <p:spTgt spid="98"/>
                                        </p:tgtEl>
                                      </p:cBhvr>
                                    </p:animEffect>
                                  </p:childTnLst>
                                </p:cTn>
                              </p:par>
                            </p:childTnLst>
                          </p:cTn>
                        </p:par>
                        <p:par>
                          <p:cTn id="67" fill="hold">
                            <p:stCondLst>
                              <p:cond delay="2000"/>
                            </p:stCondLst>
                            <p:childTnLst>
                              <p:par>
                                <p:cTn id="68" presetID="22" presetClass="entr" presetSubtype="1" fill="hold" nodeType="after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up)">
                                      <p:cBhvr>
                                        <p:cTn id="70" dur="1000"/>
                                        <p:tgtEl>
                                          <p:spTgt spid="38"/>
                                        </p:tgtEl>
                                      </p:cBhvr>
                                    </p:animEffect>
                                  </p:childTnLst>
                                </p:cTn>
                              </p:par>
                            </p:childTnLst>
                          </p:cTn>
                        </p:par>
                        <p:par>
                          <p:cTn id="71" fill="hold">
                            <p:stCondLst>
                              <p:cond delay="3000"/>
                            </p:stCondLst>
                            <p:childTnLst>
                              <p:par>
                                <p:cTn id="72" presetID="22" presetClass="entr" presetSubtype="8"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left)">
                                      <p:cBhvr>
                                        <p:cTn id="74" dur="1000"/>
                                        <p:tgtEl>
                                          <p:spTgt spid="53"/>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par>
                                <p:cTn id="79" presetID="0" presetClass="path" presetSubtype="0" fill="hold" grpId="1" nodeType="withEffect">
                                  <p:stCondLst>
                                    <p:cond delay="0"/>
                                  </p:stCondLst>
                                  <p:childTnLst>
                                    <p:animMotion origin="layout" path="M -0.05556 -0.04722 C -0.0467 -0.03958 -0.01337 -0.01064 -0.00209 -0.00069 " pathEditMode="relative" rAng="0" ptsTypes="aa">
                                      <p:cBhvr>
                                        <p:cTn id="80" dur="1000" fill="hold"/>
                                        <p:tgtEl>
                                          <p:spTgt spid="35"/>
                                        </p:tgtEl>
                                        <p:attrNameLst>
                                          <p:attrName>ppt_x</p:attrName>
                                          <p:attrName>ppt_y</p:attrName>
                                        </p:attrNameLst>
                                      </p:cBhvr>
                                      <p:rCtr x="2674" y="2315"/>
                                    </p:animMotion>
                                  </p:childTnLst>
                                </p:cTn>
                              </p:par>
                            </p:childTnLst>
                          </p:cTn>
                        </p:par>
                        <p:par>
                          <p:cTn id="81" fill="hold">
                            <p:stCondLst>
                              <p:cond delay="1000"/>
                            </p:stCondLst>
                            <p:childTnLst>
                              <p:par>
                                <p:cTn id="82" presetID="22" presetClass="entr" presetSubtype="4"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down)">
                                      <p:cBhvr>
                                        <p:cTn id="84" dur="1000"/>
                                        <p:tgtEl>
                                          <p:spTgt spid="103"/>
                                        </p:tgtEl>
                                      </p:cBhvr>
                                    </p:animEffect>
                                  </p:childTnLst>
                                </p:cTn>
                              </p:par>
                            </p:childTnLst>
                          </p:cTn>
                        </p:par>
                        <p:par>
                          <p:cTn id="85" fill="hold">
                            <p:stCondLst>
                              <p:cond delay="2000"/>
                            </p:stCondLst>
                            <p:childTnLst>
                              <p:par>
                                <p:cTn id="86" presetID="22" presetClass="entr" presetSubtype="2" fill="hold" nodeType="afterEffect">
                                  <p:stCondLst>
                                    <p:cond delay="0"/>
                                  </p:stCondLst>
                                  <p:childTnLst>
                                    <p:set>
                                      <p:cBhvr>
                                        <p:cTn id="87" dur="1" fill="hold">
                                          <p:stCondLst>
                                            <p:cond delay="0"/>
                                          </p:stCondLst>
                                        </p:cTn>
                                        <p:tgtEl>
                                          <p:spTgt spid="85"/>
                                        </p:tgtEl>
                                        <p:attrNameLst>
                                          <p:attrName>style.visibility</p:attrName>
                                        </p:attrNameLst>
                                      </p:cBhvr>
                                      <p:to>
                                        <p:strVal val="visible"/>
                                      </p:to>
                                    </p:set>
                                    <p:animEffect transition="in" filter="wipe(right)">
                                      <p:cBhvr>
                                        <p:cTn id="88" dur="1000"/>
                                        <p:tgtEl>
                                          <p:spTgt spid="85"/>
                                        </p:tgtEl>
                                      </p:cBhvr>
                                    </p:animEffect>
                                  </p:childTnLst>
                                </p:cTn>
                              </p:par>
                            </p:childTnLst>
                          </p:cTn>
                        </p:par>
                        <p:par>
                          <p:cTn id="89" fill="hold">
                            <p:stCondLst>
                              <p:cond delay="3000"/>
                            </p:stCondLst>
                            <p:childTnLst>
                              <p:par>
                                <p:cTn id="90" presetID="22" presetClass="entr" presetSubtype="1" fill="hold" nodeType="afterEffect">
                                  <p:stCondLst>
                                    <p:cond delay="0"/>
                                  </p:stCondLst>
                                  <p:childTnLst>
                                    <p:set>
                                      <p:cBhvr>
                                        <p:cTn id="91" dur="1" fill="hold">
                                          <p:stCondLst>
                                            <p:cond delay="0"/>
                                          </p:stCondLst>
                                        </p:cTn>
                                        <p:tgtEl>
                                          <p:spTgt spid="87"/>
                                        </p:tgtEl>
                                        <p:attrNameLst>
                                          <p:attrName>style.visibility</p:attrName>
                                        </p:attrNameLst>
                                      </p:cBhvr>
                                      <p:to>
                                        <p:strVal val="visible"/>
                                      </p:to>
                                    </p:set>
                                    <p:animEffect transition="in" filter="wipe(up)">
                                      <p:cBhvr>
                                        <p:cTn id="92" dur="500"/>
                                        <p:tgtEl>
                                          <p:spTgt spid="87"/>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childTnLst>
                                </p:cTn>
                              </p:par>
                              <p:par>
                                <p:cTn id="97" presetID="0" presetClass="path" presetSubtype="0" fill="hold" grpId="1" nodeType="withEffect">
                                  <p:stCondLst>
                                    <p:cond delay="0"/>
                                  </p:stCondLst>
                                  <p:childTnLst>
                                    <p:animMotion origin="layout" path="M -0.03177 -0.09977 C -0.02656 -0.08287 -0.00712 -0.02037 -0.00052 0.00092 " pathEditMode="relative" rAng="0" ptsTypes="aa">
                                      <p:cBhvr>
                                        <p:cTn id="98" dur="1000" fill="hold"/>
                                        <p:tgtEl>
                                          <p:spTgt spid="36"/>
                                        </p:tgtEl>
                                        <p:attrNameLst>
                                          <p:attrName>ppt_x</p:attrName>
                                          <p:attrName>ppt_y</p:attrName>
                                        </p:attrNameLst>
                                      </p:cBhvr>
                                      <p:rCtr x="1563" y="5023"/>
                                    </p:animMotion>
                                  </p:childTnLst>
                                </p:cTn>
                              </p:par>
                            </p:childTnLst>
                          </p:cTn>
                        </p:par>
                        <p:par>
                          <p:cTn id="99" fill="hold">
                            <p:stCondLst>
                              <p:cond delay="1000"/>
                            </p:stCondLst>
                            <p:childTnLst>
                              <p:par>
                                <p:cTn id="100" presetID="22" presetClass="entr" presetSubtype="4" fill="hold" nodeType="after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wipe(down)">
                                      <p:cBhvr>
                                        <p:cTn id="102" dur="1000"/>
                                        <p:tgtEl>
                                          <p:spTgt spid="63"/>
                                        </p:tgtEl>
                                      </p:cBhvr>
                                    </p:animEffect>
                                  </p:childTnLst>
                                </p:cTn>
                              </p:par>
                              <p:par>
                                <p:cTn id="103" presetID="22" presetClass="entr" presetSubtype="2" fill="hold" nodeType="withEffect">
                                  <p:stCondLst>
                                    <p:cond delay="0"/>
                                  </p:stCondLst>
                                  <p:childTnLst>
                                    <p:set>
                                      <p:cBhvr>
                                        <p:cTn id="104" dur="1" fill="hold">
                                          <p:stCondLst>
                                            <p:cond delay="0"/>
                                          </p:stCondLst>
                                        </p:cTn>
                                        <p:tgtEl>
                                          <p:spTgt spid="67"/>
                                        </p:tgtEl>
                                        <p:attrNameLst>
                                          <p:attrName>style.visibility</p:attrName>
                                        </p:attrNameLst>
                                      </p:cBhvr>
                                      <p:to>
                                        <p:strVal val="visible"/>
                                      </p:to>
                                    </p:set>
                                    <p:animEffect transition="in" filter="wipe(right)">
                                      <p:cBhvr>
                                        <p:cTn id="105" dur="1000"/>
                                        <p:tgtEl>
                                          <p:spTgt spid="67"/>
                                        </p:tgtEl>
                                      </p:cBhvr>
                                    </p:animEffect>
                                  </p:childTnLst>
                                </p:cTn>
                              </p:par>
                            </p:childTnLst>
                          </p:cTn>
                        </p:par>
                        <p:par>
                          <p:cTn id="106" fill="hold">
                            <p:stCondLst>
                              <p:cond delay="2000"/>
                            </p:stCondLst>
                            <p:childTnLst>
                              <p:par>
                                <p:cTn id="107" presetID="22" presetClass="entr" presetSubtype="1" fill="hold" nodeType="afterEffect">
                                  <p:stCondLst>
                                    <p:cond delay="0"/>
                                  </p:stCondLst>
                                  <p:childTnLst>
                                    <p:set>
                                      <p:cBhvr>
                                        <p:cTn id="108" dur="1" fill="hold">
                                          <p:stCondLst>
                                            <p:cond delay="0"/>
                                          </p:stCondLst>
                                        </p:cTn>
                                        <p:tgtEl>
                                          <p:spTgt spid="74"/>
                                        </p:tgtEl>
                                        <p:attrNameLst>
                                          <p:attrName>style.visibility</p:attrName>
                                        </p:attrNameLst>
                                      </p:cBhvr>
                                      <p:to>
                                        <p:strVal val="visible"/>
                                      </p:to>
                                    </p:set>
                                    <p:animEffect transition="in" filter="wipe(up)">
                                      <p:cBhvr>
                                        <p:cTn id="109" dur="1000"/>
                                        <p:tgtEl>
                                          <p:spTgt spid="74"/>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39"/>
                                        </p:tgtEl>
                                        <p:attrNameLst>
                                          <p:attrName>style.visibility</p:attrName>
                                        </p:attrNameLst>
                                      </p:cBhvr>
                                      <p:to>
                                        <p:strVal val="visible"/>
                                      </p:to>
                                    </p:set>
                                  </p:childTnLst>
                                </p:cTn>
                              </p:par>
                              <p:par>
                                <p:cTn id="114" presetID="0" presetClass="path" presetSubtype="0" fill="hold" grpId="1" nodeType="withEffect">
                                  <p:stCondLst>
                                    <p:cond delay="0"/>
                                  </p:stCondLst>
                                  <p:childTnLst>
                                    <p:animMotion origin="layout" path="M 1.66667E-6 -2.59259E-6 C 0.00555 0.02014 0.01111 0.04028 0.01667 0.05648 C 0.02222 0.07269 0.02344 0.08264 0.03333 0.09722 C 0.04323 0.11181 0.06215 0.13403 0.07639 0.14352 C 0.09062 0.15301 0.10955 0.15209 0.11823 0.1544 " pathEditMode="relative" rAng="0" ptsTypes="aaaaa">
                                      <p:cBhvr>
                                        <p:cTn id="115" dur="3000" fill="hold"/>
                                        <p:tgtEl>
                                          <p:spTgt spid="39"/>
                                        </p:tgtEl>
                                        <p:attrNameLst>
                                          <p:attrName>ppt_x</p:attrName>
                                          <p:attrName>ppt_y</p:attrName>
                                        </p:attrNameLst>
                                      </p:cBhvr>
                                      <p:rCtr x="5903" y="7708"/>
                                    </p:animMotion>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45"/>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2" presetClass="entr" presetSubtype="4" fill="hold" nodeType="clickEffect">
                                  <p:stCondLst>
                                    <p:cond delay="0"/>
                                  </p:stCondLst>
                                  <p:childTnLst>
                                    <p:set>
                                      <p:cBhvr>
                                        <p:cTn id="123" dur="1" fill="hold">
                                          <p:stCondLst>
                                            <p:cond delay="0"/>
                                          </p:stCondLst>
                                        </p:cTn>
                                        <p:tgtEl>
                                          <p:spTgt spid="49"/>
                                        </p:tgtEl>
                                        <p:attrNameLst>
                                          <p:attrName>style.visibility</p:attrName>
                                        </p:attrNameLst>
                                      </p:cBhvr>
                                      <p:to>
                                        <p:strVal val="visible"/>
                                      </p:to>
                                    </p:set>
                                    <p:anim calcmode="lin" valueType="num">
                                      <p:cBhvr additive="base">
                                        <p:cTn id="124" dur="500"/>
                                        <p:tgtEl>
                                          <p:spTgt spid="49"/>
                                        </p:tgtEl>
                                        <p:attrNameLst>
                                          <p:attrName>ppt_y</p:attrName>
                                        </p:attrNameLst>
                                      </p:cBhvr>
                                      <p:tavLst>
                                        <p:tav tm="0">
                                          <p:val>
                                            <p:strVal val="#ppt_y+#ppt_h*1.125000"/>
                                          </p:val>
                                        </p:tav>
                                        <p:tav tm="100000">
                                          <p:val>
                                            <p:strVal val="#ppt_y"/>
                                          </p:val>
                                        </p:tav>
                                      </p:tavLst>
                                    </p:anim>
                                    <p:animEffect transition="in" filter="wipe(up)">
                                      <p:cBhvr>
                                        <p:cTn id="125" dur="500"/>
                                        <p:tgtEl>
                                          <p:spTgt spid="49"/>
                                        </p:tgtEl>
                                      </p:cBhvr>
                                    </p:animEffect>
                                  </p:childTnLst>
                                </p:cTn>
                              </p:par>
                            </p:childTnLst>
                          </p:cTn>
                        </p:par>
                        <p:par>
                          <p:cTn id="126" fill="hold">
                            <p:stCondLst>
                              <p:cond delay="500"/>
                            </p:stCondLst>
                            <p:childTnLst>
                              <p:par>
                                <p:cTn id="127" presetID="1" presetClass="entr" presetSubtype="0" fill="hold" grpId="0" nodeType="afterEffect">
                                  <p:stCondLst>
                                    <p:cond delay="0"/>
                                  </p:stCondLst>
                                  <p:childTnLst>
                                    <p:set>
                                      <p:cBhvr>
                                        <p:cTn id="128"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135" grpId="0" animBg="1"/>
      <p:bldP spid="135" grpId="1" animBg="1"/>
      <p:bldP spid="136" grpId="0" animBg="1"/>
      <p:bldP spid="136" grpId="1" animBg="1"/>
      <p:bldP spid="35" grpId="0" animBg="1"/>
      <p:bldP spid="35" grpId="1" animBg="1"/>
      <p:bldP spid="36" grpId="0" animBg="1"/>
      <p:bldP spid="36" grpId="1" animBg="1"/>
      <p:bldP spid="39" grpId="0" animBg="1"/>
      <p:bldP spid="39" grpId="1" animBg="1"/>
      <p:bldP spid="45" grpId="0"/>
      <p:bldP spid="48"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5/ LE VENT</a:t>
            </a:r>
          </a:p>
        </p:txBody>
      </p:sp>
      <p:sp>
        <p:nvSpPr>
          <p:cNvPr id="31" name="ZoneTexte 30"/>
          <p:cNvSpPr txBox="1"/>
          <p:nvPr/>
        </p:nvSpPr>
        <p:spPr>
          <a:xfrm>
            <a:off x="24406" y="482600"/>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Conséquence</a:t>
            </a:r>
          </a:p>
        </p:txBody>
      </p:sp>
      <p:grpSp>
        <p:nvGrpSpPr>
          <p:cNvPr id="4" name="Groupe 3">
            <a:extLst>
              <a:ext uri="{FF2B5EF4-FFF2-40B4-BE49-F238E27FC236}">
                <a16:creationId xmlns:a16="http://schemas.microsoft.com/office/drawing/2014/main" id="{CB680D07-0A8A-3F49-8A42-E0DE9AF2C488}"/>
              </a:ext>
            </a:extLst>
          </p:cNvPr>
          <p:cNvGrpSpPr/>
          <p:nvPr/>
        </p:nvGrpSpPr>
        <p:grpSpPr>
          <a:xfrm>
            <a:off x="709283" y="1675006"/>
            <a:ext cx="7725433" cy="3663999"/>
            <a:chOff x="393722" y="152527"/>
            <a:chExt cx="8872266" cy="3467197"/>
          </a:xfrm>
        </p:grpSpPr>
        <p:pic>
          <p:nvPicPr>
            <p:cNvPr id="2" name="Image 1"/>
            <p:cNvPicPr>
              <a:picLocks noChangeAspect="1"/>
            </p:cNvPicPr>
            <p:nvPr/>
          </p:nvPicPr>
          <p:blipFill rotWithShape="1">
            <a:blip r:embed="rId3">
              <a:grayscl/>
              <a:alphaModFix amt="28000"/>
              <a:extLst>
                <a:ext uri="{28A0092B-C50C-407E-A947-70E740481C1C}">
                  <a14:useLocalDpi xmlns:a14="http://schemas.microsoft.com/office/drawing/2010/main"/>
                </a:ext>
              </a:extLst>
            </a:blip>
            <a:srcRect/>
            <a:stretch/>
          </p:blipFill>
          <p:spPr>
            <a:xfrm>
              <a:off x="393722" y="152527"/>
              <a:ext cx="8872266" cy="3467197"/>
            </a:xfrm>
            <a:prstGeom prst="rect">
              <a:avLst/>
            </a:prstGeom>
            <a:ln>
              <a:solidFill>
                <a:schemeClr val="tx1"/>
              </a:solidFill>
            </a:ln>
          </p:spPr>
        </p:pic>
        <p:sp>
          <p:nvSpPr>
            <p:cNvPr id="15" name="ZoneTexte 14"/>
            <p:cNvSpPr txBox="1"/>
            <p:nvPr/>
          </p:nvSpPr>
          <p:spPr>
            <a:xfrm>
              <a:off x="924905" y="1403571"/>
              <a:ext cx="543407" cy="461665"/>
            </a:xfrm>
            <a:prstGeom prst="rect">
              <a:avLst/>
            </a:prstGeom>
            <a:solidFill>
              <a:schemeClr val="bg1"/>
            </a:solidFill>
            <a:ln>
              <a:noFill/>
            </a:ln>
          </p:spPr>
          <p:txBody>
            <a:bodyPr wrap="square" rtlCol="0">
              <a:spAutoFit/>
            </a:bodyPr>
            <a:lstStyle/>
            <a:p>
              <a:pPr algn="ctr"/>
              <a:r>
                <a:rPr lang="fr-FR" sz="2400" b="1" dirty="0">
                  <a:solidFill>
                    <a:schemeClr val="tx2"/>
                  </a:solidFill>
                  <a:latin typeface="Arial Black"/>
                  <a:cs typeface="Arial Black"/>
                </a:rPr>
                <a:t>A</a:t>
              </a:r>
            </a:p>
          </p:txBody>
        </p:sp>
        <p:sp>
          <p:nvSpPr>
            <p:cNvPr id="11" name="Text Box 64"/>
            <p:cNvSpPr txBox="1">
              <a:spLocks noChangeArrowheads="1"/>
            </p:cNvSpPr>
            <p:nvPr/>
          </p:nvSpPr>
          <p:spPr bwMode="auto">
            <a:xfrm>
              <a:off x="7593009" y="1587500"/>
              <a:ext cx="626086" cy="461665"/>
            </a:xfrm>
            <a:prstGeom prst="rect">
              <a:avLst/>
            </a:prstGeom>
            <a:solidFill>
              <a:schemeClr val="bg1"/>
            </a:solidFill>
            <a:ln w="9525">
              <a:noFill/>
              <a:miter lim="800000"/>
              <a:headEnd/>
              <a:tailEnd/>
            </a:ln>
            <a:effectLst/>
          </p:spPr>
          <p:txBody>
            <a:bodyPr wrap="square">
              <a:prstTxWarp prst="textNoShape">
                <a:avLst/>
              </a:prstTxWarp>
              <a:spAutoFit/>
            </a:bodyPr>
            <a:lstStyle/>
            <a:p>
              <a:pPr algn="ctr">
                <a:spcBef>
                  <a:spcPct val="50000"/>
                </a:spcBef>
              </a:pPr>
              <a:r>
                <a:rPr lang="fr-FR" sz="2400" b="1" dirty="0">
                  <a:solidFill>
                    <a:srgbClr val="FF0000"/>
                  </a:solidFill>
                  <a:latin typeface="Arial Black"/>
                  <a:cs typeface="Arial Black"/>
                </a:rPr>
                <a:t>D</a:t>
              </a:r>
            </a:p>
          </p:txBody>
        </p:sp>
      </p:grpSp>
      <p:cxnSp>
        <p:nvCxnSpPr>
          <p:cNvPr id="22" name="Connecteur droit avec flèche 21">
            <a:extLst>
              <a:ext uri="{FF2B5EF4-FFF2-40B4-BE49-F238E27FC236}">
                <a16:creationId xmlns:a16="http://schemas.microsoft.com/office/drawing/2014/main" id="{941129FF-9BE3-6F44-805B-285A4DA65EC6}"/>
              </a:ext>
            </a:extLst>
          </p:cNvPr>
          <p:cNvCxnSpPr>
            <a:cxnSpLocks/>
            <a:endCxn id="11" idx="2"/>
          </p:cNvCxnSpPr>
          <p:nvPr/>
        </p:nvCxnSpPr>
        <p:spPr>
          <a:xfrm>
            <a:off x="2351170" y="3191430"/>
            <a:ext cx="4899396" cy="487870"/>
          </a:xfrm>
          <a:prstGeom prst="straightConnector1">
            <a:avLst/>
          </a:prstGeom>
          <a:ln w="28575">
            <a:solidFill>
              <a:schemeClr val="accent3">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9" name="Connecteur droit avec flèche 148">
            <a:extLst>
              <a:ext uri="{FF2B5EF4-FFF2-40B4-BE49-F238E27FC236}">
                <a16:creationId xmlns:a16="http://schemas.microsoft.com/office/drawing/2014/main" id="{B8CB0D3E-4F34-4C46-B960-A1732B2577C4}"/>
              </a:ext>
            </a:extLst>
          </p:cNvPr>
          <p:cNvCxnSpPr>
            <a:cxnSpLocks/>
          </p:cNvCxnSpPr>
          <p:nvPr/>
        </p:nvCxnSpPr>
        <p:spPr>
          <a:xfrm rot="240000" flipH="1">
            <a:off x="2325770" y="3209696"/>
            <a:ext cx="21918" cy="451337"/>
          </a:xfrm>
          <a:prstGeom prst="straightConnector1">
            <a:avLst/>
          </a:prstGeom>
          <a:ln w="2857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sp>
        <p:nvSpPr>
          <p:cNvPr id="28" name="Oval 24">
            <a:extLst>
              <a:ext uri="{FF2B5EF4-FFF2-40B4-BE49-F238E27FC236}">
                <a16:creationId xmlns:a16="http://schemas.microsoft.com/office/drawing/2014/main" id="{B01B6CBF-98CD-E64E-9032-740755234430}"/>
              </a:ext>
            </a:extLst>
          </p:cNvPr>
          <p:cNvSpPr>
            <a:spLocks noChangeAspect="1" noChangeArrowheads="1"/>
          </p:cNvSpPr>
          <p:nvPr/>
        </p:nvSpPr>
        <p:spPr bwMode="auto">
          <a:xfrm>
            <a:off x="2255404" y="3094958"/>
            <a:ext cx="216000" cy="215994"/>
          </a:xfrm>
          <a:prstGeom prst="ellipse">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a:effectLst>
            <a:innerShdw blurRad="165100" dist="76200">
              <a:schemeClr val="tx1">
                <a:lumMod val="50000"/>
                <a:lumOff val="50000"/>
                <a:alpha val="52000"/>
              </a:schemeClr>
            </a:innerShdw>
          </a:effectLst>
        </p:spPr>
        <p:style>
          <a:lnRef idx="0">
            <a:scrgbClr r="0" g="0" b="0"/>
          </a:lnRef>
          <a:fillRef idx="0">
            <a:scrgbClr r="0" g="0" b="0"/>
          </a:fillRef>
          <a:effectRef idx="0">
            <a:scrgbClr r="0" g="0" b="0"/>
          </a:effectRef>
          <a:fontRef idx="minor">
            <a:schemeClr val="lt1"/>
          </a:fontRef>
        </p:style>
        <p:txBody>
          <a:bodyPr wrap="none" anchor="ctr">
            <a:prstTxWarp prst="textNoShape">
              <a:avLst/>
            </a:prstTxWarp>
          </a:bodyPr>
          <a:lstStyle/>
          <a:p>
            <a:pPr eaLnBrk="1" hangingPunct="1">
              <a:spcBef>
                <a:spcPct val="0"/>
              </a:spcBef>
            </a:pPr>
            <a:endParaRPr lang="fr-FR" sz="1800" b="0">
              <a:latin typeface="Arial" charset="0"/>
            </a:endParaRPr>
          </a:p>
        </p:txBody>
      </p:sp>
      <p:grpSp>
        <p:nvGrpSpPr>
          <p:cNvPr id="38" name="Grouper 5">
            <a:extLst>
              <a:ext uri="{FF2B5EF4-FFF2-40B4-BE49-F238E27FC236}">
                <a16:creationId xmlns:a16="http://schemas.microsoft.com/office/drawing/2014/main" id="{26F95C34-E102-9D46-BB90-670670F7C83D}"/>
              </a:ext>
            </a:extLst>
          </p:cNvPr>
          <p:cNvGrpSpPr/>
          <p:nvPr/>
        </p:nvGrpSpPr>
        <p:grpSpPr>
          <a:xfrm>
            <a:off x="1893062" y="1046498"/>
            <a:ext cx="1496263" cy="322667"/>
            <a:chOff x="176806" y="2650537"/>
            <a:chExt cx="1496263" cy="322667"/>
          </a:xfrm>
        </p:grpSpPr>
        <p:cxnSp>
          <p:nvCxnSpPr>
            <p:cNvPr id="39" name="Connecteur droit avec flèche 38">
              <a:extLst>
                <a:ext uri="{FF2B5EF4-FFF2-40B4-BE49-F238E27FC236}">
                  <a16:creationId xmlns:a16="http://schemas.microsoft.com/office/drawing/2014/main" id="{F3DF175F-D291-6342-BBBF-AFAB5FE7BAD1}"/>
                </a:ext>
              </a:extLst>
            </p:cNvPr>
            <p:cNvCxnSpPr/>
            <p:nvPr/>
          </p:nvCxnSpPr>
          <p:spPr>
            <a:xfrm>
              <a:off x="514571" y="2973204"/>
              <a:ext cx="774257" cy="0"/>
            </a:xfrm>
            <a:prstGeom prst="straightConnector1">
              <a:avLst/>
            </a:prstGeom>
            <a:ln w="28575">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40" name="Text Box 20">
              <a:extLst>
                <a:ext uri="{FF2B5EF4-FFF2-40B4-BE49-F238E27FC236}">
                  <a16:creationId xmlns:a16="http://schemas.microsoft.com/office/drawing/2014/main" id="{75D72E1D-FB13-1B4F-A58D-A0A6D956E7BE}"/>
                </a:ext>
              </a:extLst>
            </p:cNvPr>
            <p:cNvSpPr txBox="1">
              <a:spLocks noChangeArrowheads="1"/>
            </p:cNvSpPr>
            <p:nvPr/>
          </p:nvSpPr>
          <p:spPr bwMode="auto">
            <a:xfrm>
              <a:off x="176806" y="2650537"/>
              <a:ext cx="1496263" cy="27699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200" b="1" dirty="0">
                  <a:solidFill>
                    <a:schemeClr val="accent3">
                      <a:lumMod val="50000"/>
                    </a:schemeClr>
                  </a:solidFill>
                  <a:latin typeface="Arial"/>
                  <a:ea typeface="Arial Unicode MS" charset="0"/>
                  <a:cs typeface="Arial"/>
                </a:rPr>
                <a:t>Force de pression</a:t>
              </a:r>
            </a:p>
          </p:txBody>
        </p:sp>
      </p:grpSp>
      <p:grpSp>
        <p:nvGrpSpPr>
          <p:cNvPr id="41" name="Grouper 6">
            <a:extLst>
              <a:ext uri="{FF2B5EF4-FFF2-40B4-BE49-F238E27FC236}">
                <a16:creationId xmlns:a16="http://schemas.microsoft.com/office/drawing/2014/main" id="{F191A74F-D62F-4449-86FD-9D7D7A405644}"/>
              </a:ext>
            </a:extLst>
          </p:cNvPr>
          <p:cNvGrpSpPr/>
          <p:nvPr/>
        </p:nvGrpSpPr>
        <p:grpSpPr>
          <a:xfrm>
            <a:off x="3848274" y="1063348"/>
            <a:ext cx="1496263" cy="317062"/>
            <a:chOff x="249764" y="3228232"/>
            <a:chExt cx="1496263" cy="317062"/>
          </a:xfrm>
        </p:grpSpPr>
        <p:cxnSp>
          <p:nvCxnSpPr>
            <p:cNvPr id="42" name="Connecteur droit avec flèche 41">
              <a:extLst>
                <a:ext uri="{FF2B5EF4-FFF2-40B4-BE49-F238E27FC236}">
                  <a16:creationId xmlns:a16="http://schemas.microsoft.com/office/drawing/2014/main" id="{0B5687C3-7DBC-BA4A-9D04-20CB5446AFDC}"/>
                </a:ext>
              </a:extLst>
            </p:cNvPr>
            <p:cNvCxnSpPr/>
            <p:nvPr/>
          </p:nvCxnSpPr>
          <p:spPr>
            <a:xfrm>
              <a:off x="514571" y="3545294"/>
              <a:ext cx="774257" cy="0"/>
            </a:xfrm>
            <a:prstGeom prst="straightConnector1">
              <a:avLst/>
            </a:prstGeom>
            <a:ln w="28575">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43" name="Text Box 20">
              <a:extLst>
                <a:ext uri="{FF2B5EF4-FFF2-40B4-BE49-F238E27FC236}">
                  <a16:creationId xmlns:a16="http://schemas.microsoft.com/office/drawing/2014/main" id="{E4DF8BC5-277E-7548-B777-1A93B144BCE2}"/>
                </a:ext>
              </a:extLst>
            </p:cNvPr>
            <p:cNvSpPr txBox="1">
              <a:spLocks noChangeArrowheads="1"/>
            </p:cNvSpPr>
            <p:nvPr/>
          </p:nvSpPr>
          <p:spPr bwMode="auto">
            <a:xfrm>
              <a:off x="249764" y="3228232"/>
              <a:ext cx="1496263" cy="27699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200" b="1" dirty="0">
                  <a:solidFill>
                    <a:srgbClr val="660066"/>
                  </a:solidFill>
                  <a:latin typeface="Arial"/>
                  <a:ea typeface="Arial Unicode MS" charset="0"/>
                  <a:cs typeface="Arial"/>
                </a:rPr>
                <a:t>Force de Coriolis</a:t>
              </a:r>
            </a:p>
          </p:txBody>
        </p:sp>
      </p:grpSp>
      <p:grpSp>
        <p:nvGrpSpPr>
          <p:cNvPr id="44" name="Grouper 7">
            <a:extLst>
              <a:ext uri="{FF2B5EF4-FFF2-40B4-BE49-F238E27FC236}">
                <a16:creationId xmlns:a16="http://schemas.microsoft.com/office/drawing/2014/main" id="{0169BF76-4345-0D4A-9A6C-344D00FDFE2F}"/>
              </a:ext>
            </a:extLst>
          </p:cNvPr>
          <p:cNvGrpSpPr/>
          <p:nvPr/>
        </p:nvGrpSpPr>
        <p:grpSpPr>
          <a:xfrm>
            <a:off x="5727499" y="1038399"/>
            <a:ext cx="1496263" cy="347570"/>
            <a:chOff x="249764" y="3807322"/>
            <a:chExt cx="1496263" cy="347570"/>
          </a:xfrm>
        </p:grpSpPr>
        <p:cxnSp>
          <p:nvCxnSpPr>
            <p:cNvPr id="45" name="Connecteur droit avec flèche 44">
              <a:extLst>
                <a:ext uri="{FF2B5EF4-FFF2-40B4-BE49-F238E27FC236}">
                  <a16:creationId xmlns:a16="http://schemas.microsoft.com/office/drawing/2014/main" id="{D94B068F-1BCD-5445-B154-73C251EC5365}"/>
                </a:ext>
              </a:extLst>
            </p:cNvPr>
            <p:cNvCxnSpPr>
              <a:cxnSpLocks/>
            </p:cNvCxnSpPr>
            <p:nvPr/>
          </p:nvCxnSpPr>
          <p:spPr>
            <a:xfrm>
              <a:off x="514571" y="4154892"/>
              <a:ext cx="774259" cy="0"/>
            </a:xfrm>
            <a:prstGeom prst="straightConnector1">
              <a:avLst/>
            </a:prstGeom>
            <a:ln w="28575" cmpd="sng">
              <a:solidFill>
                <a:srgbClr val="C000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6" name="Text Box 20">
              <a:extLst>
                <a:ext uri="{FF2B5EF4-FFF2-40B4-BE49-F238E27FC236}">
                  <a16:creationId xmlns:a16="http://schemas.microsoft.com/office/drawing/2014/main" id="{9815B6E9-8603-DB4F-A482-2C016A707644}"/>
                </a:ext>
              </a:extLst>
            </p:cNvPr>
            <p:cNvSpPr txBox="1">
              <a:spLocks noChangeArrowheads="1"/>
            </p:cNvSpPr>
            <p:nvPr/>
          </p:nvSpPr>
          <p:spPr bwMode="auto">
            <a:xfrm>
              <a:off x="249764" y="3807322"/>
              <a:ext cx="1496263" cy="27699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200" b="1" dirty="0">
                  <a:solidFill>
                    <a:srgbClr val="C00000"/>
                  </a:solidFill>
                  <a:latin typeface="Arial"/>
                  <a:ea typeface="Arial Unicode MS" charset="0"/>
                  <a:cs typeface="Arial"/>
                </a:rPr>
                <a:t>Trajectoire (vent)</a:t>
              </a:r>
            </a:p>
          </p:txBody>
        </p:sp>
      </p:grpSp>
      <p:sp>
        <p:nvSpPr>
          <p:cNvPr id="14" name="Forme libre 13">
            <a:extLst>
              <a:ext uri="{FF2B5EF4-FFF2-40B4-BE49-F238E27FC236}">
                <a16:creationId xmlns:a16="http://schemas.microsoft.com/office/drawing/2014/main" id="{DB8515FE-66DB-BA4E-A6E6-5D47BB2C44C8}"/>
              </a:ext>
            </a:extLst>
          </p:cNvPr>
          <p:cNvSpPr/>
          <p:nvPr/>
        </p:nvSpPr>
        <p:spPr>
          <a:xfrm>
            <a:off x="2384134" y="3206455"/>
            <a:ext cx="784437" cy="769353"/>
          </a:xfrm>
          <a:custGeom>
            <a:avLst/>
            <a:gdLst>
              <a:gd name="connsiteX0" fmla="*/ 0 w 817122"/>
              <a:gd name="connsiteY0" fmla="*/ 0 h 711200"/>
              <a:gd name="connsiteX1" fmla="*/ 584200 w 817122"/>
              <a:gd name="connsiteY1" fmla="*/ 165100 h 711200"/>
              <a:gd name="connsiteX2" fmla="*/ 800100 w 817122"/>
              <a:gd name="connsiteY2" fmla="*/ 457200 h 711200"/>
              <a:gd name="connsiteX3" fmla="*/ 787400 w 817122"/>
              <a:gd name="connsiteY3" fmla="*/ 711200 h 711200"/>
              <a:gd name="connsiteX0" fmla="*/ 0 w 817122"/>
              <a:gd name="connsiteY0" fmla="*/ 0 h 711200"/>
              <a:gd name="connsiteX1" fmla="*/ 368300 w 817122"/>
              <a:gd name="connsiteY1" fmla="*/ 101600 h 711200"/>
              <a:gd name="connsiteX2" fmla="*/ 800100 w 817122"/>
              <a:gd name="connsiteY2" fmla="*/ 457200 h 711200"/>
              <a:gd name="connsiteX3" fmla="*/ 787400 w 817122"/>
              <a:gd name="connsiteY3" fmla="*/ 711200 h 711200"/>
              <a:gd name="connsiteX0" fmla="*/ 0 w 790453"/>
              <a:gd name="connsiteY0" fmla="*/ 0 h 711200"/>
              <a:gd name="connsiteX1" fmla="*/ 368300 w 790453"/>
              <a:gd name="connsiteY1" fmla="*/ 101600 h 711200"/>
              <a:gd name="connsiteX2" fmla="*/ 660400 w 790453"/>
              <a:gd name="connsiteY2" fmla="*/ 368300 h 711200"/>
              <a:gd name="connsiteX3" fmla="*/ 787400 w 790453"/>
              <a:gd name="connsiteY3" fmla="*/ 711200 h 711200"/>
              <a:gd name="connsiteX0" fmla="*/ 0 w 791288"/>
              <a:gd name="connsiteY0" fmla="*/ 0 h 711200"/>
              <a:gd name="connsiteX1" fmla="*/ 368300 w 791288"/>
              <a:gd name="connsiteY1" fmla="*/ 101600 h 711200"/>
              <a:gd name="connsiteX2" fmla="*/ 689336 w 791288"/>
              <a:gd name="connsiteY2" fmla="*/ 368300 h 711200"/>
              <a:gd name="connsiteX3" fmla="*/ 787400 w 791288"/>
              <a:gd name="connsiteY3" fmla="*/ 711200 h 711200"/>
              <a:gd name="connsiteX0" fmla="*/ 0 w 791288"/>
              <a:gd name="connsiteY0" fmla="*/ 0 h 711200"/>
              <a:gd name="connsiteX1" fmla="*/ 408811 w 791288"/>
              <a:gd name="connsiteY1" fmla="*/ 101600 h 711200"/>
              <a:gd name="connsiteX2" fmla="*/ 689336 w 791288"/>
              <a:gd name="connsiteY2" fmla="*/ 368300 h 711200"/>
              <a:gd name="connsiteX3" fmla="*/ 787400 w 791288"/>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Lst>
            <a:ahLst/>
            <a:cxnLst>
              <a:cxn ang="0">
                <a:pos x="connsiteX0" y="connsiteY0"/>
              </a:cxn>
              <a:cxn ang="0">
                <a:pos x="connsiteX1" y="connsiteY1"/>
              </a:cxn>
              <a:cxn ang="0">
                <a:pos x="connsiteX2" y="connsiteY2"/>
              </a:cxn>
              <a:cxn ang="0">
                <a:pos x="connsiteX3" y="connsiteY3"/>
              </a:cxn>
            </a:cxnLst>
            <a:rect l="l" t="t" r="r" b="b"/>
            <a:pathLst>
              <a:path w="787400" h="711200">
                <a:moveTo>
                  <a:pt x="0" y="0"/>
                </a:moveTo>
                <a:cubicBezTo>
                  <a:pt x="225425" y="44450"/>
                  <a:pt x="241836" y="28643"/>
                  <a:pt x="408811" y="101600"/>
                </a:cubicBezTo>
                <a:cubicBezTo>
                  <a:pt x="575786" y="174557"/>
                  <a:pt x="609171" y="248346"/>
                  <a:pt x="689336" y="368300"/>
                </a:cubicBezTo>
                <a:cubicBezTo>
                  <a:pt x="723203" y="459317"/>
                  <a:pt x="781746" y="618133"/>
                  <a:pt x="787400" y="711200"/>
                </a:cubicBezTo>
              </a:path>
            </a:pathLst>
          </a:custGeom>
          <a:noFill/>
          <a:ln w="19050">
            <a:solidFill>
              <a:srgbClr val="C00000"/>
            </a:solidFill>
            <a:prstDash val="solid"/>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5633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10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49"/>
                                        </p:tgtEl>
                                        <p:attrNameLst>
                                          <p:attrName>style.visibility</p:attrName>
                                        </p:attrNameLst>
                                      </p:cBhvr>
                                      <p:to>
                                        <p:strVal val="visible"/>
                                      </p:to>
                                    </p:set>
                                    <p:animEffect transition="in" filter="wipe(up)">
                                      <p:cBhvr>
                                        <p:cTn id="19" dur="1000"/>
                                        <p:tgtEl>
                                          <p:spTgt spid="149"/>
                                        </p:tgtEl>
                                      </p:cBhvr>
                                    </p:animEffect>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1000"/>
                                        <p:tgtEl>
                                          <p:spTgt spid="14"/>
                                        </p:tgtEl>
                                      </p:cBhvr>
                                    </p:animEffect>
                                  </p:childTnLst>
                                </p:cTn>
                              </p:par>
                              <p:par>
                                <p:cTn id="28" presetID="0" presetClass="path" presetSubtype="0" fill="hold" grpId="1" nodeType="withEffect">
                                  <p:stCondLst>
                                    <p:cond delay="0"/>
                                  </p:stCondLst>
                                  <p:childTnLst>
                                    <p:animMotion origin="layout" path="M 3.05556E-6 3.7037E-7 C 0.01927 0.00602 0.03385 0.00833 0.04705 0.01968 C 0.06041 0.03194 0.06666 0.03958 0.07291 0.05602 C 0.07968 0.08079 0.08472 0.09282 0.0901 0.11435 " pathEditMode="relative" rAng="0" ptsTypes="AAAA">
                                      <p:cBhvr>
                                        <p:cTn id="29" dur="1000" fill="hold"/>
                                        <p:tgtEl>
                                          <p:spTgt spid="28"/>
                                        </p:tgtEl>
                                        <p:attrNameLst>
                                          <p:attrName>ppt_x</p:attrName>
                                          <p:attrName>ppt_y</p:attrName>
                                        </p:attrNameLst>
                                      </p:cBhvr>
                                      <p:rCtr x="4497" y="5718"/>
                                    </p:animMotion>
                                  </p:childTnLst>
                                </p:cTn>
                              </p:par>
                            </p:childTnLst>
                          </p:cTn>
                        </p:par>
                        <p:par>
                          <p:cTn id="30" fill="hold">
                            <p:stCondLst>
                              <p:cond delay="1000"/>
                            </p:stCondLst>
                            <p:childTnLst>
                              <p:par>
                                <p:cTn id="31" presetID="1" presetClass="entr" presetSubtype="0"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5/ LE VENT</a:t>
            </a:r>
          </a:p>
        </p:txBody>
      </p:sp>
      <p:sp>
        <p:nvSpPr>
          <p:cNvPr id="31" name="ZoneTexte 30"/>
          <p:cNvSpPr txBox="1"/>
          <p:nvPr/>
        </p:nvSpPr>
        <p:spPr>
          <a:xfrm>
            <a:off x="24406" y="482600"/>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Conséquence</a:t>
            </a:r>
          </a:p>
        </p:txBody>
      </p:sp>
      <p:grpSp>
        <p:nvGrpSpPr>
          <p:cNvPr id="4" name="Groupe 3">
            <a:extLst>
              <a:ext uri="{FF2B5EF4-FFF2-40B4-BE49-F238E27FC236}">
                <a16:creationId xmlns:a16="http://schemas.microsoft.com/office/drawing/2014/main" id="{CB680D07-0A8A-3F49-8A42-E0DE9AF2C488}"/>
              </a:ext>
            </a:extLst>
          </p:cNvPr>
          <p:cNvGrpSpPr/>
          <p:nvPr/>
        </p:nvGrpSpPr>
        <p:grpSpPr>
          <a:xfrm>
            <a:off x="709283" y="1675006"/>
            <a:ext cx="7725433" cy="3663999"/>
            <a:chOff x="393722" y="152527"/>
            <a:chExt cx="8872266" cy="3467197"/>
          </a:xfrm>
        </p:grpSpPr>
        <p:pic>
          <p:nvPicPr>
            <p:cNvPr id="2" name="Image 1"/>
            <p:cNvPicPr>
              <a:picLocks noChangeAspect="1"/>
            </p:cNvPicPr>
            <p:nvPr/>
          </p:nvPicPr>
          <p:blipFill rotWithShape="1">
            <a:blip r:embed="rId3">
              <a:grayscl/>
              <a:alphaModFix amt="28000"/>
              <a:extLst>
                <a:ext uri="{28A0092B-C50C-407E-A947-70E740481C1C}">
                  <a14:useLocalDpi xmlns:a14="http://schemas.microsoft.com/office/drawing/2010/main"/>
                </a:ext>
              </a:extLst>
            </a:blip>
            <a:srcRect/>
            <a:stretch/>
          </p:blipFill>
          <p:spPr>
            <a:xfrm>
              <a:off x="393722" y="152527"/>
              <a:ext cx="8872266" cy="3467197"/>
            </a:xfrm>
            <a:prstGeom prst="rect">
              <a:avLst/>
            </a:prstGeom>
            <a:ln>
              <a:solidFill>
                <a:schemeClr val="tx1"/>
              </a:solidFill>
            </a:ln>
          </p:spPr>
        </p:pic>
        <p:sp>
          <p:nvSpPr>
            <p:cNvPr id="15" name="ZoneTexte 14"/>
            <p:cNvSpPr txBox="1"/>
            <p:nvPr/>
          </p:nvSpPr>
          <p:spPr>
            <a:xfrm>
              <a:off x="924905" y="1403571"/>
              <a:ext cx="543407" cy="461665"/>
            </a:xfrm>
            <a:prstGeom prst="rect">
              <a:avLst/>
            </a:prstGeom>
            <a:solidFill>
              <a:schemeClr val="bg1"/>
            </a:solidFill>
            <a:ln>
              <a:noFill/>
            </a:ln>
          </p:spPr>
          <p:txBody>
            <a:bodyPr wrap="square" rtlCol="0">
              <a:spAutoFit/>
            </a:bodyPr>
            <a:lstStyle/>
            <a:p>
              <a:pPr algn="ctr"/>
              <a:r>
                <a:rPr lang="fr-FR" sz="2400" b="1" dirty="0">
                  <a:solidFill>
                    <a:schemeClr val="tx2"/>
                  </a:solidFill>
                  <a:latin typeface="Arial Black"/>
                  <a:cs typeface="Arial Black"/>
                </a:rPr>
                <a:t>A</a:t>
              </a:r>
            </a:p>
          </p:txBody>
        </p:sp>
        <p:sp>
          <p:nvSpPr>
            <p:cNvPr id="11" name="Text Box 64"/>
            <p:cNvSpPr txBox="1">
              <a:spLocks noChangeArrowheads="1"/>
            </p:cNvSpPr>
            <p:nvPr/>
          </p:nvSpPr>
          <p:spPr bwMode="auto">
            <a:xfrm>
              <a:off x="7593009" y="1587500"/>
              <a:ext cx="626086" cy="461665"/>
            </a:xfrm>
            <a:prstGeom prst="rect">
              <a:avLst/>
            </a:prstGeom>
            <a:solidFill>
              <a:schemeClr val="bg1"/>
            </a:solidFill>
            <a:ln w="9525">
              <a:noFill/>
              <a:miter lim="800000"/>
              <a:headEnd/>
              <a:tailEnd/>
            </a:ln>
            <a:effectLst/>
          </p:spPr>
          <p:txBody>
            <a:bodyPr wrap="square">
              <a:prstTxWarp prst="textNoShape">
                <a:avLst/>
              </a:prstTxWarp>
              <a:spAutoFit/>
            </a:bodyPr>
            <a:lstStyle/>
            <a:p>
              <a:pPr algn="ctr">
                <a:spcBef>
                  <a:spcPct val="50000"/>
                </a:spcBef>
              </a:pPr>
              <a:r>
                <a:rPr lang="fr-FR" sz="2400" b="1" dirty="0">
                  <a:solidFill>
                    <a:srgbClr val="FF0000"/>
                  </a:solidFill>
                  <a:latin typeface="Arial Black"/>
                  <a:cs typeface="Arial Black"/>
                </a:rPr>
                <a:t>D</a:t>
              </a:r>
            </a:p>
          </p:txBody>
        </p:sp>
      </p:grpSp>
      <p:cxnSp>
        <p:nvCxnSpPr>
          <p:cNvPr id="22" name="Connecteur droit avec flèche 21">
            <a:extLst>
              <a:ext uri="{FF2B5EF4-FFF2-40B4-BE49-F238E27FC236}">
                <a16:creationId xmlns:a16="http://schemas.microsoft.com/office/drawing/2014/main" id="{941129FF-9BE3-6F44-805B-285A4DA65EC6}"/>
              </a:ext>
            </a:extLst>
          </p:cNvPr>
          <p:cNvCxnSpPr>
            <a:cxnSpLocks/>
            <a:endCxn id="11" idx="2"/>
          </p:cNvCxnSpPr>
          <p:nvPr/>
        </p:nvCxnSpPr>
        <p:spPr>
          <a:xfrm>
            <a:off x="2351170" y="3191430"/>
            <a:ext cx="4899396" cy="487870"/>
          </a:xfrm>
          <a:prstGeom prst="straightConnector1">
            <a:avLst/>
          </a:prstGeom>
          <a:ln w="28575">
            <a:solidFill>
              <a:schemeClr val="accent3">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a:extLst>
              <a:ext uri="{FF2B5EF4-FFF2-40B4-BE49-F238E27FC236}">
                <a16:creationId xmlns:a16="http://schemas.microsoft.com/office/drawing/2014/main" id="{69832516-5D20-2843-AB32-ADCA6253FD2F}"/>
              </a:ext>
            </a:extLst>
          </p:cNvPr>
          <p:cNvCxnSpPr>
            <a:cxnSpLocks/>
          </p:cNvCxnSpPr>
          <p:nvPr/>
        </p:nvCxnSpPr>
        <p:spPr>
          <a:xfrm rot="360000">
            <a:off x="3162300" y="3993412"/>
            <a:ext cx="88900" cy="477362"/>
          </a:xfrm>
          <a:prstGeom prst="straightConnector1">
            <a:avLst/>
          </a:prstGeom>
          <a:ln w="2857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4" name="Connecteur droit avec flèche 133">
            <a:extLst>
              <a:ext uri="{FF2B5EF4-FFF2-40B4-BE49-F238E27FC236}">
                <a16:creationId xmlns:a16="http://schemas.microsoft.com/office/drawing/2014/main" id="{A3077784-31F7-3048-A22E-B473069E0256}"/>
              </a:ext>
            </a:extLst>
          </p:cNvPr>
          <p:cNvCxnSpPr>
            <a:cxnSpLocks/>
            <a:endCxn id="11" idx="2"/>
          </p:cNvCxnSpPr>
          <p:nvPr/>
        </p:nvCxnSpPr>
        <p:spPr>
          <a:xfrm flipV="1">
            <a:off x="3175000" y="3679300"/>
            <a:ext cx="4075566" cy="314112"/>
          </a:xfrm>
          <a:prstGeom prst="straightConnector1">
            <a:avLst/>
          </a:prstGeom>
          <a:ln w="28575">
            <a:solidFill>
              <a:schemeClr val="accent3">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9" name="Connecteur droit avec flèche 148">
            <a:extLst>
              <a:ext uri="{FF2B5EF4-FFF2-40B4-BE49-F238E27FC236}">
                <a16:creationId xmlns:a16="http://schemas.microsoft.com/office/drawing/2014/main" id="{B8CB0D3E-4F34-4C46-B960-A1732B2577C4}"/>
              </a:ext>
            </a:extLst>
          </p:cNvPr>
          <p:cNvCxnSpPr>
            <a:cxnSpLocks/>
          </p:cNvCxnSpPr>
          <p:nvPr/>
        </p:nvCxnSpPr>
        <p:spPr>
          <a:xfrm rot="240000" flipH="1">
            <a:off x="2325770" y="3209696"/>
            <a:ext cx="21918" cy="451337"/>
          </a:xfrm>
          <a:prstGeom prst="straightConnector1">
            <a:avLst/>
          </a:prstGeom>
          <a:ln w="2857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38" name="Grouper 5">
            <a:extLst>
              <a:ext uri="{FF2B5EF4-FFF2-40B4-BE49-F238E27FC236}">
                <a16:creationId xmlns:a16="http://schemas.microsoft.com/office/drawing/2014/main" id="{26F95C34-E102-9D46-BB90-670670F7C83D}"/>
              </a:ext>
            </a:extLst>
          </p:cNvPr>
          <p:cNvGrpSpPr/>
          <p:nvPr/>
        </p:nvGrpSpPr>
        <p:grpSpPr>
          <a:xfrm>
            <a:off x="1893062" y="1046498"/>
            <a:ext cx="1496263" cy="322667"/>
            <a:chOff x="176806" y="2650537"/>
            <a:chExt cx="1496263" cy="322667"/>
          </a:xfrm>
        </p:grpSpPr>
        <p:cxnSp>
          <p:nvCxnSpPr>
            <p:cNvPr id="39" name="Connecteur droit avec flèche 38">
              <a:extLst>
                <a:ext uri="{FF2B5EF4-FFF2-40B4-BE49-F238E27FC236}">
                  <a16:creationId xmlns:a16="http://schemas.microsoft.com/office/drawing/2014/main" id="{F3DF175F-D291-6342-BBBF-AFAB5FE7BAD1}"/>
                </a:ext>
              </a:extLst>
            </p:cNvPr>
            <p:cNvCxnSpPr/>
            <p:nvPr/>
          </p:nvCxnSpPr>
          <p:spPr>
            <a:xfrm>
              <a:off x="514571" y="2973204"/>
              <a:ext cx="774257" cy="0"/>
            </a:xfrm>
            <a:prstGeom prst="straightConnector1">
              <a:avLst/>
            </a:prstGeom>
            <a:ln w="28575">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40" name="Text Box 20">
              <a:extLst>
                <a:ext uri="{FF2B5EF4-FFF2-40B4-BE49-F238E27FC236}">
                  <a16:creationId xmlns:a16="http://schemas.microsoft.com/office/drawing/2014/main" id="{75D72E1D-FB13-1B4F-A58D-A0A6D956E7BE}"/>
                </a:ext>
              </a:extLst>
            </p:cNvPr>
            <p:cNvSpPr txBox="1">
              <a:spLocks noChangeArrowheads="1"/>
            </p:cNvSpPr>
            <p:nvPr/>
          </p:nvSpPr>
          <p:spPr bwMode="auto">
            <a:xfrm>
              <a:off x="176806" y="2650537"/>
              <a:ext cx="1496263" cy="27699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200" b="1" dirty="0">
                  <a:solidFill>
                    <a:schemeClr val="accent3">
                      <a:lumMod val="50000"/>
                    </a:schemeClr>
                  </a:solidFill>
                  <a:latin typeface="Arial"/>
                  <a:ea typeface="Arial Unicode MS" charset="0"/>
                  <a:cs typeface="Arial"/>
                </a:rPr>
                <a:t>Force de pression</a:t>
              </a:r>
            </a:p>
          </p:txBody>
        </p:sp>
      </p:grpSp>
      <p:grpSp>
        <p:nvGrpSpPr>
          <p:cNvPr id="41" name="Grouper 6">
            <a:extLst>
              <a:ext uri="{FF2B5EF4-FFF2-40B4-BE49-F238E27FC236}">
                <a16:creationId xmlns:a16="http://schemas.microsoft.com/office/drawing/2014/main" id="{F191A74F-D62F-4449-86FD-9D7D7A405644}"/>
              </a:ext>
            </a:extLst>
          </p:cNvPr>
          <p:cNvGrpSpPr/>
          <p:nvPr/>
        </p:nvGrpSpPr>
        <p:grpSpPr>
          <a:xfrm>
            <a:off x="3848274" y="1063348"/>
            <a:ext cx="1496263" cy="317062"/>
            <a:chOff x="249764" y="3228232"/>
            <a:chExt cx="1496263" cy="317062"/>
          </a:xfrm>
        </p:grpSpPr>
        <p:cxnSp>
          <p:nvCxnSpPr>
            <p:cNvPr id="42" name="Connecteur droit avec flèche 41">
              <a:extLst>
                <a:ext uri="{FF2B5EF4-FFF2-40B4-BE49-F238E27FC236}">
                  <a16:creationId xmlns:a16="http://schemas.microsoft.com/office/drawing/2014/main" id="{0B5687C3-7DBC-BA4A-9D04-20CB5446AFDC}"/>
                </a:ext>
              </a:extLst>
            </p:cNvPr>
            <p:cNvCxnSpPr/>
            <p:nvPr/>
          </p:nvCxnSpPr>
          <p:spPr>
            <a:xfrm>
              <a:off x="514571" y="3545294"/>
              <a:ext cx="774257" cy="0"/>
            </a:xfrm>
            <a:prstGeom prst="straightConnector1">
              <a:avLst/>
            </a:prstGeom>
            <a:ln w="28575">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43" name="Text Box 20">
              <a:extLst>
                <a:ext uri="{FF2B5EF4-FFF2-40B4-BE49-F238E27FC236}">
                  <a16:creationId xmlns:a16="http://schemas.microsoft.com/office/drawing/2014/main" id="{E4DF8BC5-277E-7548-B777-1A93B144BCE2}"/>
                </a:ext>
              </a:extLst>
            </p:cNvPr>
            <p:cNvSpPr txBox="1">
              <a:spLocks noChangeArrowheads="1"/>
            </p:cNvSpPr>
            <p:nvPr/>
          </p:nvSpPr>
          <p:spPr bwMode="auto">
            <a:xfrm>
              <a:off x="249764" y="3228232"/>
              <a:ext cx="1496263" cy="27699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200" b="1" dirty="0">
                  <a:solidFill>
                    <a:srgbClr val="660066"/>
                  </a:solidFill>
                  <a:latin typeface="Arial"/>
                  <a:ea typeface="Arial Unicode MS" charset="0"/>
                  <a:cs typeface="Arial"/>
                </a:rPr>
                <a:t>Force de Coriolis</a:t>
              </a:r>
            </a:p>
          </p:txBody>
        </p:sp>
      </p:grpSp>
      <p:grpSp>
        <p:nvGrpSpPr>
          <p:cNvPr id="44" name="Grouper 7">
            <a:extLst>
              <a:ext uri="{FF2B5EF4-FFF2-40B4-BE49-F238E27FC236}">
                <a16:creationId xmlns:a16="http://schemas.microsoft.com/office/drawing/2014/main" id="{0169BF76-4345-0D4A-9A6C-344D00FDFE2F}"/>
              </a:ext>
            </a:extLst>
          </p:cNvPr>
          <p:cNvGrpSpPr/>
          <p:nvPr/>
        </p:nvGrpSpPr>
        <p:grpSpPr>
          <a:xfrm>
            <a:off x="5727499" y="1038399"/>
            <a:ext cx="1496263" cy="347570"/>
            <a:chOff x="249764" y="3807322"/>
            <a:chExt cx="1496263" cy="347570"/>
          </a:xfrm>
        </p:grpSpPr>
        <p:cxnSp>
          <p:nvCxnSpPr>
            <p:cNvPr id="45" name="Connecteur droit avec flèche 44">
              <a:extLst>
                <a:ext uri="{FF2B5EF4-FFF2-40B4-BE49-F238E27FC236}">
                  <a16:creationId xmlns:a16="http://schemas.microsoft.com/office/drawing/2014/main" id="{D94B068F-1BCD-5445-B154-73C251EC5365}"/>
                </a:ext>
              </a:extLst>
            </p:cNvPr>
            <p:cNvCxnSpPr>
              <a:cxnSpLocks/>
            </p:cNvCxnSpPr>
            <p:nvPr/>
          </p:nvCxnSpPr>
          <p:spPr>
            <a:xfrm>
              <a:off x="514571" y="4154892"/>
              <a:ext cx="774259" cy="0"/>
            </a:xfrm>
            <a:prstGeom prst="straightConnector1">
              <a:avLst/>
            </a:prstGeom>
            <a:ln w="28575" cmpd="sng">
              <a:solidFill>
                <a:srgbClr val="C000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6" name="Text Box 20">
              <a:extLst>
                <a:ext uri="{FF2B5EF4-FFF2-40B4-BE49-F238E27FC236}">
                  <a16:creationId xmlns:a16="http://schemas.microsoft.com/office/drawing/2014/main" id="{9815B6E9-8603-DB4F-A482-2C016A707644}"/>
                </a:ext>
              </a:extLst>
            </p:cNvPr>
            <p:cNvSpPr txBox="1">
              <a:spLocks noChangeArrowheads="1"/>
            </p:cNvSpPr>
            <p:nvPr/>
          </p:nvSpPr>
          <p:spPr bwMode="auto">
            <a:xfrm>
              <a:off x="249764" y="3807322"/>
              <a:ext cx="1496263" cy="27699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200" b="1" dirty="0">
                  <a:solidFill>
                    <a:srgbClr val="C00000"/>
                  </a:solidFill>
                  <a:latin typeface="Arial"/>
                  <a:ea typeface="Arial Unicode MS" charset="0"/>
                  <a:cs typeface="Arial"/>
                </a:rPr>
                <a:t>Trajectoire (vent)</a:t>
              </a:r>
            </a:p>
          </p:txBody>
        </p:sp>
      </p:grpSp>
      <p:sp>
        <p:nvSpPr>
          <p:cNvPr id="33" name="Oval 24">
            <a:extLst>
              <a:ext uri="{FF2B5EF4-FFF2-40B4-BE49-F238E27FC236}">
                <a16:creationId xmlns:a16="http://schemas.microsoft.com/office/drawing/2014/main" id="{1E0E2D44-01EB-D04F-8EA8-50CACF7B2784}"/>
              </a:ext>
            </a:extLst>
          </p:cNvPr>
          <p:cNvSpPr>
            <a:spLocks noChangeAspect="1" noChangeArrowheads="1"/>
          </p:cNvSpPr>
          <p:nvPr/>
        </p:nvSpPr>
        <p:spPr bwMode="auto">
          <a:xfrm>
            <a:off x="3076290" y="3880236"/>
            <a:ext cx="216000" cy="215994"/>
          </a:xfrm>
          <a:prstGeom prst="ellipse">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a:effectLst>
            <a:innerShdw blurRad="165100" dist="76200">
              <a:schemeClr val="tx1">
                <a:lumMod val="50000"/>
                <a:lumOff val="50000"/>
                <a:alpha val="52000"/>
              </a:schemeClr>
            </a:innerShdw>
          </a:effectLst>
        </p:spPr>
        <p:style>
          <a:lnRef idx="0">
            <a:scrgbClr r="0" g="0" b="0"/>
          </a:lnRef>
          <a:fillRef idx="0">
            <a:scrgbClr r="0" g="0" b="0"/>
          </a:fillRef>
          <a:effectRef idx="0">
            <a:scrgbClr r="0" g="0" b="0"/>
          </a:effectRef>
          <a:fontRef idx="minor">
            <a:schemeClr val="lt1"/>
          </a:fontRef>
        </p:style>
        <p:txBody>
          <a:bodyPr wrap="none" anchor="ctr">
            <a:prstTxWarp prst="textNoShape">
              <a:avLst/>
            </a:prstTxWarp>
          </a:bodyPr>
          <a:lstStyle/>
          <a:p>
            <a:pPr eaLnBrk="1" hangingPunct="1">
              <a:spcBef>
                <a:spcPct val="0"/>
              </a:spcBef>
            </a:pPr>
            <a:endParaRPr lang="fr-FR" sz="1800" b="0">
              <a:latin typeface="Arial" charset="0"/>
            </a:endParaRPr>
          </a:p>
        </p:txBody>
      </p:sp>
      <p:sp>
        <p:nvSpPr>
          <p:cNvPr id="14" name="Forme libre 13">
            <a:extLst>
              <a:ext uri="{FF2B5EF4-FFF2-40B4-BE49-F238E27FC236}">
                <a16:creationId xmlns:a16="http://schemas.microsoft.com/office/drawing/2014/main" id="{DB8515FE-66DB-BA4E-A6E6-5D47BB2C44C8}"/>
              </a:ext>
            </a:extLst>
          </p:cNvPr>
          <p:cNvSpPr/>
          <p:nvPr/>
        </p:nvSpPr>
        <p:spPr>
          <a:xfrm>
            <a:off x="2384134" y="3206455"/>
            <a:ext cx="784437" cy="769353"/>
          </a:xfrm>
          <a:custGeom>
            <a:avLst/>
            <a:gdLst>
              <a:gd name="connsiteX0" fmla="*/ 0 w 817122"/>
              <a:gd name="connsiteY0" fmla="*/ 0 h 711200"/>
              <a:gd name="connsiteX1" fmla="*/ 584200 w 817122"/>
              <a:gd name="connsiteY1" fmla="*/ 165100 h 711200"/>
              <a:gd name="connsiteX2" fmla="*/ 800100 w 817122"/>
              <a:gd name="connsiteY2" fmla="*/ 457200 h 711200"/>
              <a:gd name="connsiteX3" fmla="*/ 787400 w 817122"/>
              <a:gd name="connsiteY3" fmla="*/ 711200 h 711200"/>
              <a:gd name="connsiteX0" fmla="*/ 0 w 817122"/>
              <a:gd name="connsiteY0" fmla="*/ 0 h 711200"/>
              <a:gd name="connsiteX1" fmla="*/ 368300 w 817122"/>
              <a:gd name="connsiteY1" fmla="*/ 101600 h 711200"/>
              <a:gd name="connsiteX2" fmla="*/ 800100 w 817122"/>
              <a:gd name="connsiteY2" fmla="*/ 457200 h 711200"/>
              <a:gd name="connsiteX3" fmla="*/ 787400 w 817122"/>
              <a:gd name="connsiteY3" fmla="*/ 711200 h 711200"/>
              <a:gd name="connsiteX0" fmla="*/ 0 w 790453"/>
              <a:gd name="connsiteY0" fmla="*/ 0 h 711200"/>
              <a:gd name="connsiteX1" fmla="*/ 368300 w 790453"/>
              <a:gd name="connsiteY1" fmla="*/ 101600 h 711200"/>
              <a:gd name="connsiteX2" fmla="*/ 660400 w 790453"/>
              <a:gd name="connsiteY2" fmla="*/ 368300 h 711200"/>
              <a:gd name="connsiteX3" fmla="*/ 787400 w 790453"/>
              <a:gd name="connsiteY3" fmla="*/ 711200 h 711200"/>
              <a:gd name="connsiteX0" fmla="*/ 0 w 791288"/>
              <a:gd name="connsiteY0" fmla="*/ 0 h 711200"/>
              <a:gd name="connsiteX1" fmla="*/ 368300 w 791288"/>
              <a:gd name="connsiteY1" fmla="*/ 101600 h 711200"/>
              <a:gd name="connsiteX2" fmla="*/ 689336 w 791288"/>
              <a:gd name="connsiteY2" fmla="*/ 368300 h 711200"/>
              <a:gd name="connsiteX3" fmla="*/ 787400 w 791288"/>
              <a:gd name="connsiteY3" fmla="*/ 711200 h 711200"/>
              <a:gd name="connsiteX0" fmla="*/ 0 w 791288"/>
              <a:gd name="connsiteY0" fmla="*/ 0 h 711200"/>
              <a:gd name="connsiteX1" fmla="*/ 408811 w 791288"/>
              <a:gd name="connsiteY1" fmla="*/ 101600 h 711200"/>
              <a:gd name="connsiteX2" fmla="*/ 689336 w 791288"/>
              <a:gd name="connsiteY2" fmla="*/ 368300 h 711200"/>
              <a:gd name="connsiteX3" fmla="*/ 787400 w 791288"/>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Lst>
            <a:ahLst/>
            <a:cxnLst>
              <a:cxn ang="0">
                <a:pos x="connsiteX0" y="connsiteY0"/>
              </a:cxn>
              <a:cxn ang="0">
                <a:pos x="connsiteX1" y="connsiteY1"/>
              </a:cxn>
              <a:cxn ang="0">
                <a:pos x="connsiteX2" y="connsiteY2"/>
              </a:cxn>
              <a:cxn ang="0">
                <a:pos x="connsiteX3" y="connsiteY3"/>
              </a:cxn>
            </a:cxnLst>
            <a:rect l="l" t="t" r="r" b="b"/>
            <a:pathLst>
              <a:path w="787400" h="711200">
                <a:moveTo>
                  <a:pt x="0" y="0"/>
                </a:moveTo>
                <a:cubicBezTo>
                  <a:pt x="225425" y="44450"/>
                  <a:pt x="241836" y="28643"/>
                  <a:pt x="408811" y="101600"/>
                </a:cubicBezTo>
                <a:cubicBezTo>
                  <a:pt x="575786" y="174557"/>
                  <a:pt x="609171" y="248346"/>
                  <a:pt x="689336" y="368300"/>
                </a:cubicBezTo>
                <a:cubicBezTo>
                  <a:pt x="723203" y="459317"/>
                  <a:pt x="781746" y="618133"/>
                  <a:pt x="787400" y="711200"/>
                </a:cubicBezTo>
              </a:path>
            </a:pathLst>
          </a:custGeom>
          <a:noFill/>
          <a:ln w="19050">
            <a:solidFill>
              <a:srgbClr val="C00000"/>
            </a:solidFill>
            <a:prstDash val="solid"/>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orme libre 46">
            <a:extLst>
              <a:ext uri="{FF2B5EF4-FFF2-40B4-BE49-F238E27FC236}">
                <a16:creationId xmlns:a16="http://schemas.microsoft.com/office/drawing/2014/main" id="{9EA8EBCB-9403-7746-AC33-39D9679BBA6B}"/>
              </a:ext>
            </a:extLst>
          </p:cNvPr>
          <p:cNvSpPr/>
          <p:nvPr/>
        </p:nvSpPr>
        <p:spPr>
          <a:xfrm>
            <a:off x="3187233" y="3986964"/>
            <a:ext cx="1097419" cy="540000"/>
          </a:xfrm>
          <a:custGeom>
            <a:avLst/>
            <a:gdLst>
              <a:gd name="connsiteX0" fmla="*/ 0 w 817122"/>
              <a:gd name="connsiteY0" fmla="*/ 0 h 711200"/>
              <a:gd name="connsiteX1" fmla="*/ 584200 w 817122"/>
              <a:gd name="connsiteY1" fmla="*/ 165100 h 711200"/>
              <a:gd name="connsiteX2" fmla="*/ 800100 w 817122"/>
              <a:gd name="connsiteY2" fmla="*/ 457200 h 711200"/>
              <a:gd name="connsiteX3" fmla="*/ 787400 w 817122"/>
              <a:gd name="connsiteY3" fmla="*/ 711200 h 711200"/>
              <a:gd name="connsiteX0" fmla="*/ 0 w 817122"/>
              <a:gd name="connsiteY0" fmla="*/ 0 h 711200"/>
              <a:gd name="connsiteX1" fmla="*/ 368300 w 817122"/>
              <a:gd name="connsiteY1" fmla="*/ 101600 h 711200"/>
              <a:gd name="connsiteX2" fmla="*/ 800100 w 817122"/>
              <a:gd name="connsiteY2" fmla="*/ 457200 h 711200"/>
              <a:gd name="connsiteX3" fmla="*/ 787400 w 817122"/>
              <a:gd name="connsiteY3" fmla="*/ 711200 h 711200"/>
              <a:gd name="connsiteX0" fmla="*/ 0 w 790453"/>
              <a:gd name="connsiteY0" fmla="*/ 0 h 711200"/>
              <a:gd name="connsiteX1" fmla="*/ 368300 w 790453"/>
              <a:gd name="connsiteY1" fmla="*/ 101600 h 711200"/>
              <a:gd name="connsiteX2" fmla="*/ 660400 w 790453"/>
              <a:gd name="connsiteY2" fmla="*/ 368300 h 711200"/>
              <a:gd name="connsiteX3" fmla="*/ 787400 w 790453"/>
              <a:gd name="connsiteY3" fmla="*/ 711200 h 711200"/>
              <a:gd name="connsiteX0" fmla="*/ 0 w 791288"/>
              <a:gd name="connsiteY0" fmla="*/ 0 h 711200"/>
              <a:gd name="connsiteX1" fmla="*/ 368300 w 791288"/>
              <a:gd name="connsiteY1" fmla="*/ 101600 h 711200"/>
              <a:gd name="connsiteX2" fmla="*/ 689336 w 791288"/>
              <a:gd name="connsiteY2" fmla="*/ 368300 h 711200"/>
              <a:gd name="connsiteX3" fmla="*/ 787400 w 791288"/>
              <a:gd name="connsiteY3" fmla="*/ 711200 h 711200"/>
              <a:gd name="connsiteX0" fmla="*/ 0 w 791288"/>
              <a:gd name="connsiteY0" fmla="*/ 0 h 711200"/>
              <a:gd name="connsiteX1" fmla="*/ 408811 w 791288"/>
              <a:gd name="connsiteY1" fmla="*/ 101600 h 711200"/>
              <a:gd name="connsiteX2" fmla="*/ 689336 w 791288"/>
              <a:gd name="connsiteY2" fmla="*/ 368300 h 711200"/>
              <a:gd name="connsiteX3" fmla="*/ 787400 w 791288"/>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Lst>
            <a:ahLst/>
            <a:cxnLst>
              <a:cxn ang="0">
                <a:pos x="connsiteX0" y="connsiteY0"/>
              </a:cxn>
              <a:cxn ang="0">
                <a:pos x="connsiteX1" y="connsiteY1"/>
              </a:cxn>
              <a:cxn ang="0">
                <a:pos x="connsiteX2" y="connsiteY2"/>
              </a:cxn>
              <a:cxn ang="0">
                <a:pos x="connsiteX3" y="connsiteY3"/>
              </a:cxn>
            </a:cxnLst>
            <a:rect l="l" t="t" r="r" b="b"/>
            <a:pathLst>
              <a:path w="787400" h="711200">
                <a:moveTo>
                  <a:pt x="0" y="0"/>
                </a:moveTo>
                <a:cubicBezTo>
                  <a:pt x="225425" y="44450"/>
                  <a:pt x="241836" y="28643"/>
                  <a:pt x="408811" y="101600"/>
                </a:cubicBezTo>
                <a:cubicBezTo>
                  <a:pt x="575786" y="174557"/>
                  <a:pt x="609171" y="248346"/>
                  <a:pt x="689336" y="368300"/>
                </a:cubicBezTo>
                <a:cubicBezTo>
                  <a:pt x="723203" y="459317"/>
                  <a:pt x="781746" y="618133"/>
                  <a:pt x="787400" y="711200"/>
                </a:cubicBezTo>
              </a:path>
            </a:pathLst>
          </a:custGeom>
          <a:noFill/>
          <a:ln w="19050">
            <a:solidFill>
              <a:srgbClr val="C00000"/>
            </a:solidFill>
            <a:prstDash val="solid"/>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4661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34"/>
                                        </p:tgtEl>
                                        <p:attrNameLst>
                                          <p:attrName>style.visibility</p:attrName>
                                        </p:attrNameLst>
                                      </p:cBhvr>
                                      <p:to>
                                        <p:strVal val="visible"/>
                                      </p:to>
                                    </p:set>
                                    <p:animEffect transition="in" filter="wipe(left)">
                                      <p:cBhvr>
                                        <p:cTn id="10" dur="1000"/>
                                        <p:tgtEl>
                                          <p:spTgt spid="13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wipe(up)">
                                      <p:cBhvr>
                                        <p:cTn id="15" dur="1000"/>
                                        <p:tgtEl>
                                          <p:spTgt spid="10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1000"/>
                                        <p:tgtEl>
                                          <p:spTgt spid="47"/>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0" presetClass="path" presetSubtype="0" fill="hold" grpId="1" nodeType="withEffect">
                                  <p:stCondLst>
                                    <p:cond delay="0"/>
                                  </p:stCondLst>
                                  <p:childTnLst>
                                    <p:animMotion origin="layout" path="M -3.88889E-6 -1.48148E-6 C 0.02587 0.00371 0.04549 0.00533 0.0632 0.0125 C 0.08125 0.02037 0.08976 0.02523 0.09809 0.03565 C 0.1073 0.05162 0.11407 0.05926 0.12136 0.07315 " pathEditMode="relative" rAng="0" ptsTypes="AAAA">
                                      <p:cBhvr>
                                        <p:cTn id="24" dur="1000" fill="hold"/>
                                        <p:tgtEl>
                                          <p:spTgt spid="33"/>
                                        </p:tgtEl>
                                        <p:attrNameLst>
                                          <p:attrName>ppt_x</p:attrName>
                                          <p:attrName>ppt_y</p:attrName>
                                        </p:attrNameLst>
                                      </p:cBhvr>
                                      <p:rCtr x="6059" y="36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mage 3" descr="earth-atmosphere-layers.jpg"/>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652" l="10000" r="90000"/>
                    </a14:imgEffect>
                  </a14:imgLayer>
                </a14:imgProps>
              </a:ext>
              <a:ext uri="{28A0092B-C50C-407E-A947-70E740481C1C}">
                <a14:useLocalDpi xmlns:a14="http://schemas.microsoft.com/office/drawing/2010/main"/>
              </a:ext>
            </a:extLst>
          </a:blip>
          <a:srcRect l="7975" r="9378"/>
          <a:stretch/>
        </p:blipFill>
        <p:spPr>
          <a:xfrm>
            <a:off x="5452529" y="371229"/>
            <a:ext cx="3729483" cy="6486771"/>
          </a:xfrm>
          <a:prstGeom prst="rect">
            <a:avLst/>
          </a:prstGeom>
        </p:spPr>
      </p:pic>
      <p:sp>
        <p:nvSpPr>
          <p:cNvPr id="97284"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defPPr>
              <a:defRPr lang="fr-FR"/>
            </a:defPPr>
            <a:lvl1pPr algn="ctr" fontAlgn="auto">
              <a:spcAft>
                <a:spcPts val="1200"/>
              </a:spcAft>
              <a:defRPr sz="20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defRPr>
            </a:lvl1pPr>
          </a:lstStyle>
          <a:p>
            <a:r>
              <a:rPr lang="fr-FR" dirty="0"/>
              <a:t>1/  PRINCIPALES COUCHES DE L’ATMOSPHERE</a:t>
            </a:r>
          </a:p>
        </p:txBody>
      </p:sp>
      <p:sp>
        <p:nvSpPr>
          <p:cNvPr id="9" name="Légende à une bordure 2 8"/>
          <p:cNvSpPr/>
          <p:nvPr/>
        </p:nvSpPr>
        <p:spPr>
          <a:xfrm>
            <a:off x="1727199" y="1286933"/>
            <a:ext cx="3221038" cy="469900"/>
          </a:xfrm>
          <a:prstGeom prst="accentCallout2">
            <a:avLst>
              <a:gd name="adj1" fmla="val 40372"/>
              <a:gd name="adj2" fmla="val 76306"/>
              <a:gd name="adj3" fmla="val 43975"/>
              <a:gd name="adj4" fmla="val 121069"/>
              <a:gd name="adj5" fmla="val 660248"/>
              <a:gd name="adj6" fmla="val 165194"/>
            </a:avLst>
          </a:prstGeom>
          <a:solidFill>
            <a:srgbClr val="FFFFFF"/>
          </a:solidFill>
          <a:ln>
            <a:tailEnd type="arrow"/>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fr-FR" b="1" dirty="0">
                <a:solidFill>
                  <a:schemeClr val="accent1"/>
                </a:solidFill>
              </a:rPr>
              <a:t>TROPOSPHERE</a:t>
            </a:r>
          </a:p>
          <a:p>
            <a:pPr algn="ctr"/>
            <a:endParaRPr lang="fr-FR" dirty="0"/>
          </a:p>
        </p:txBody>
      </p:sp>
      <p:sp>
        <p:nvSpPr>
          <p:cNvPr id="20" name="ZoneTexte 19"/>
          <p:cNvSpPr txBox="1"/>
          <p:nvPr/>
        </p:nvSpPr>
        <p:spPr>
          <a:xfrm>
            <a:off x="355601" y="1756833"/>
            <a:ext cx="6028266" cy="2328843"/>
          </a:xfrm>
          <a:prstGeom prst="rect">
            <a:avLst/>
          </a:prstGeom>
          <a:noFill/>
          <a:ln>
            <a:solidFill>
              <a:srgbClr val="FFFFFF"/>
            </a:solidFill>
          </a:ln>
          <a:effectLst/>
        </p:spPr>
        <p:txBody>
          <a:bodyPr wrap="square" rtlCol="0">
            <a:spAutoFit/>
          </a:bodyPr>
          <a:lstStyle/>
          <a:p>
            <a:pPr marL="285750" indent="-285750">
              <a:lnSpc>
                <a:spcPct val="120000"/>
              </a:lnSpc>
              <a:spcAft>
                <a:spcPts val="600"/>
              </a:spcAft>
              <a:buFont typeface="Arial"/>
              <a:buChar char="•"/>
            </a:pPr>
            <a:r>
              <a:rPr lang="fr-FR" sz="1600" dirty="0">
                <a:latin typeface="+mj-lt"/>
              </a:rPr>
              <a:t>Couche située entre la surface de la terre et une altitude d’environ 8 km aux pôles à 15 km à l’équateur (11 km en moyenne). </a:t>
            </a:r>
          </a:p>
          <a:p>
            <a:pPr marL="285750" indent="-285750">
              <a:lnSpc>
                <a:spcPct val="110000"/>
              </a:lnSpc>
              <a:spcAft>
                <a:spcPts val="1200"/>
              </a:spcAft>
              <a:buFont typeface="Arial"/>
              <a:buChar char="•"/>
            </a:pPr>
            <a:r>
              <a:rPr lang="fr-FR" sz="1600" dirty="0">
                <a:latin typeface="+mn-lt"/>
              </a:rPr>
              <a:t>80% de la masse totale de l’atmosphère y est concentrée.</a:t>
            </a:r>
          </a:p>
          <a:p>
            <a:pPr marL="285750" indent="-285750">
              <a:lnSpc>
                <a:spcPct val="110000"/>
              </a:lnSpc>
              <a:spcAft>
                <a:spcPts val="1200"/>
              </a:spcAft>
              <a:buFont typeface="Arial"/>
              <a:buChar char="•"/>
            </a:pPr>
            <a:r>
              <a:rPr lang="fr-FR" sz="1600" dirty="0">
                <a:latin typeface="+mn-lt"/>
              </a:rPr>
              <a:t>La température diminue avec l’altitude.</a:t>
            </a:r>
          </a:p>
          <a:p>
            <a:pPr marL="285750" indent="-285750">
              <a:lnSpc>
                <a:spcPct val="120000"/>
              </a:lnSpc>
              <a:spcAft>
                <a:spcPts val="600"/>
              </a:spcAft>
              <a:buFont typeface="Arial"/>
              <a:buChar char="•"/>
            </a:pPr>
            <a:r>
              <a:rPr lang="fr-FR" sz="1600" dirty="0">
                <a:latin typeface="+mj-lt"/>
              </a:rPr>
              <a:t>Sa limite supérieure s’appelle la </a:t>
            </a:r>
            <a:r>
              <a:rPr lang="fr-FR" sz="1600" b="1" dirty="0">
                <a:solidFill>
                  <a:schemeClr val="accent2"/>
                </a:solidFill>
                <a:latin typeface="+mj-lt"/>
              </a:rPr>
              <a:t>Tropopause</a:t>
            </a:r>
            <a:r>
              <a:rPr lang="fr-FR" sz="1600" dirty="0">
                <a:latin typeface="+mj-lt"/>
              </a:rPr>
              <a:t> </a:t>
            </a:r>
          </a:p>
          <a:p>
            <a:pPr marL="285750" indent="-285750">
              <a:lnSpc>
                <a:spcPct val="110000"/>
              </a:lnSpc>
              <a:spcAft>
                <a:spcPts val="1200"/>
              </a:spcAft>
            </a:pPr>
            <a:endParaRPr lang="fr-FR" sz="1600" dirty="0">
              <a:latin typeface="+mn-lt"/>
            </a:endParaRPr>
          </a:p>
        </p:txBody>
      </p:sp>
      <p:cxnSp>
        <p:nvCxnSpPr>
          <p:cNvPr id="11" name="Connecteur droit avec flèche 10"/>
          <p:cNvCxnSpPr/>
          <p:nvPr/>
        </p:nvCxnSpPr>
        <p:spPr>
          <a:xfrm>
            <a:off x="4838700" y="3492500"/>
            <a:ext cx="1782233" cy="698569"/>
          </a:xfrm>
          <a:prstGeom prst="straightConnector1">
            <a:avLst/>
          </a:prstGeom>
          <a:ln w="12700" cap="flat" cmpd="sng" algn="ctr">
            <a:solidFill>
              <a:schemeClr val="accent2"/>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547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childTnLst>
                                </p:cTn>
                              </p:par>
                            </p:childTnLst>
                          </p:cTn>
                        </p:par>
                        <p:par>
                          <p:cTn id="23" fill="hold">
                            <p:stCondLst>
                              <p:cond delay="0"/>
                            </p:stCondLst>
                            <p:childTnLst>
                              <p:par>
                                <p:cTn id="24" presetID="22"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2"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5/ LE VENT</a:t>
            </a:r>
          </a:p>
        </p:txBody>
      </p:sp>
      <p:sp>
        <p:nvSpPr>
          <p:cNvPr id="31" name="ZoneTexte 30"/>
          <p:cNvSpPr txBox="1"/>
          <p:nvPr/>
        </p:nvSpPr>
        <p:spPr>
          <a:xfrm>
            <a:off x="24406" y="482600"/>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Conséquence</a:t>
            </a:r>
          </a:p>
        </p:txBody>
      </p:sp>
      <p:grpSp>
        <p:nvGrpSpPr>
          <p:cNvPr id="4" name="Groupe 3">
            <a:extLst>
              <a:ext uri="{FF2B5EF4-FFF2-40B4-BE49-F238E27FC236}">
                <a16:creationId xmlns:a16="http://schemas.microsoft.com/office/drawing/2014/main" id="{CB680D07-0A8A-3F49-8A42-E0DE9AF2C488}"/>
              </a:ext>
            </a:extLst>
          </p:cNvPr>
          <p:cNvGrpSpPr/>
          <p:nvPr/>
        </p:nvGrpSpPr>
        <p:grpSpPr>
          <a:xfrm>
            <a:off x="709283" y="1675006"/>
            <a:ext cx="7725433" cy="3663999"/>
            <a:chOff x="393722" y="152527"/>
            <a:chExt cx="8872266" cy="3467197"/>
          </a:xfrm>
        </p:grpSpPr>
        <p:pic>
          <p:nvPicPr>
            <p:cNvPr id="2" name="Image 1"/>
            <p:cNvPicPr>
              <a:picLocks noChangeAspect="1"/>
            </p:cNvPicPr>
            <p:nvPr/>
          </p:nvPicPr>
          <p:blipFill rotWithShape="1">
            <a:blip r:embed="rId3">
              <a:grayscl/>
              <a:alphaModFix amt="28000"/>
              <a:extLst>
                <a:ext uri="{28A0092B-C50C-407E-A947-70E740481C1C}">
                  <a14:useLocalDpi xmlns:a14="http://schemas.microsoft.com/office/drawing/2010/main"/>
                </a:ext>
              </a:extLst>
            </a:blip>
            <a:srcRect/>
            <a:stretch/>
          </p:blipFill>
          <p:spPr>
            <a:xfrm>
              <a:off x="393722" y="152527"/>
              <a:ext cx="8872266" cy="3467197"/>
            </a:xfrm>
            <a:prstGeom prst="rect">
              <a:avLst/>
            </a:prstGeom>
            <a:ln>
              <a:solidFill>
                <a:schemeClr val="tx1"/>
              </a:solidFill>
            </a:ln>
          </p:spPr>
        </p:pic>
        <p:sp>
          <p:nvSpPr>
            <p:cNvPr id="15" name="ZoneTexte 14"/>
            <p:cNvSpPr txBox="1"/>
            <p:nvPr/>
          </p:nvSpPr>
          <p:spPr>
            <a:xfrm>
              <a:off x="924905" y="1403571"/>
              <a:ext cx="543407" cy="461665"/>
            </a:xfrm>
            <a:prstGeom prst="rect">
              <a:avLst/>
            </a:prstGeom>
            <a:solidFill>
              <a:schemeClr val="bg1"/>
            </a:solidFill>
            <a:ln>
              <a:noFill/>
            </a:ln>
          </p:spPr>
          <p:txBody>
            <a:bodyPr wrap="square" rtlCol="0">
              <a:spAutoFit/>
            </a:bodyPr>
            <a:lstStyle/>
            <a:p>
              <a:pPr algn="ctr"/>
              <a:r>
                <a:rPr lang="fr-FR" sz="2400" b="1" dirty="0">
                  <a:solidFill>
                    <a:schemeClr val="tx2"/>
                  </a:solidFill>
                  <a:latin typeface="Arial Black"/>
                  <a:cs typeface="Arial Black"/>
                </a:rPr>
                <a:t>A</a:t>
              </a:r>
            </a:p>
          </p:txBody>
        </p:sp>
        <p:sp>
          <p:nvSpPr>
            <p:cNvPr id="11" name="Text Box 64"/>
            <p:cNvSpPr txBox="1">
              <a:spLocks noChangeArrowheads="1"/>
            </p:cNvSpPr>
            <p:nvPr/>
          </p:nvSpPr>
          <p:spPr bwMode="auto">
            <a:xfrm>
              <a:off x="7593009" y="1587500"/>
              <a:ext cx="626086" cy="461665"/>
            </a:xfrm>
            <a:prstGeom prst="rect">
              <a:avLst/>
            </a:prstGeom>
            <a:solidFill>
              <a:schemeClr val="bg1"/>
            </a:solidFill>
            <a:ln w="9525">
              <a:noFill/>
              <a:miter lim="800000"/>
              <a:headEnd/>
              <a:tailEnd/>
            </a:ln>
            <a:effectLst/>
          </p:spPr>
          <p:txBody>
            <a:bodyPr wrap="square">
              <a:prstTxWarp prst="textNoShape">
                <a:avLst/>
              </a:prstTxWarp>
              <a:spAutoFit/>
            </a:bodyPr>
            <a:lstStyle/>
            <a:p>
              <a:pPr algn="ctr">
                <a:spcBef>
                  <a:spcPct val="50000"/>
                </a:spcBef>
              </a:pPr>
              <a:r>
                <a:rPr lang="fr-FR" sz="2400" b="1" dirty="0">
                  <a:solidFill>
                    <a:srgbClr val="FF0000"/>
                  </a:solidFill>
                  <a:latin typeface="Arial Black"/>
                  <a:cs typeface="Arial Black"/>
                </a:rPr>
                <a:t>D</a:t>
              </a:r>
            </a:p>
          </p:txBody>
        </p:sp>
      </p:grpSp>
      <p:cxnSp>
        <p:nvCxnSpPr>
          <p:cNvPr id="22" name="Connecteur droit avec flèche 21">
            <a:extLst>
              <a:ext uri="{FF2B5EF4-FFF2-40B4-BE49-F238E27FC236}">
                <a16:creationId xmlns:a16="http://schemas.microsoft.com/office/drawing/2014/main" id="{941129FF-9BE3-6F44-805B-285A4DA65EC6}"/>
              </a:ext>
            </a:extLst>
          </p:cNvPr>
          <p:cNvCxnSpPr>
            <a:cxnSpLocks/>
            <a:endCxn id="11" idx="2"/>
          </p:cNvCxnSpPr>
          <p:nvPr/>
        </p:nvCxnSpPr>
        <p:spPr>
          <a:xfrm>
            <a:off x="2351170" y="3191430"/>
            <a:ext cx="4899396" cy="487870"/>
          </a:xfrm>
          <a:prstGeom prst="straightConnector1">
            <a:avLst/>
          </a:prstGeom>
          <a:ln w="28575">
            <a:solidFill>
              <a:schemeClr val="accent3">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a:extLst>
              <a:ext uri="{FF2B5EF4-FFF2-40B4-BE49-F238E27FC236}">
                <a16:creationId xmlns:a16="http://schemas.microsoft.com/office/drawing/2014/main" id="{69832516-5D20-2843-AB32-ADCA6253FD2F}"/>
              </a:ext>
            </a:extLst>
          </p:cNvPr>
          <p:cNvCxnSpPr>
            <a:cxnSpLocks/>
          </p:cNvCxnSpPr>
          <p:nvPr/>
        </p:nvCxnSpPr>
        <p:spPr>
          <a:xfrm rot="360000">
            <a:off x="3162300" y="3993412"/>
            <a:ext cx="88900" cy="477362"/>
          </a:xfrm>
          <a:prstGeom prst="straightConnector1">
            <a:avLst/>
          </a:prstGeom>
          <a:ln w="2857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4" name="Connecteur droit avec flèche 133">
            <a:extLst>
              <a:ext uri="{FF2B5EF4-FFF2-40B4-BE49-F238E27FC236}">
                <a16:creationId xmlns:a16="http://schemas.microsoft.com/office/drawing/2014/main" id="{A3077784-31F7-3048-A22E-B473069E0256}"/>
              </a:ext>
            </a:extLst>
          </p:cNvPr>
          <p:cNvCxnSpPr>
            <a:cxnSpLocks/>
            <a:endCxn id="11" idx="2"/>
          </p:cNvCxnSpPr>
          <p:nvPr/>
        </p:nvCxnSpPr>
        <p:spPr>
          <a:xfrm flipV="1">
            <a:off x="3175000" y="3679300"/>
            <a:ext cx="4075566" cy="314112"/>
          </a:xfrm>
          <a:prstGeom prst="straightConnector1">
            <a:avLst/>
          </a:prstGeom>
          <a:ln w="28575">
            <a:solidFill>
              <a:schemeClr val="accent3">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9" name="Connecteur droit avec flèche 148">
            <a:extLst>
              <a:ext uri="{FF2B5EF4-FFF2-40B4-BE49-F238E27FC236}">
                <a16:creationId xmlns:a16="http://schemas.microsoft.com/office/drawing/2014/main" id="{B8CB0D3E-4F34-4C46-B960-A1732B2577C4}"/>
              </a:ext>
            </a:extLst>
          </p:cNvPr>
          <p:cNvCxnSpPr>
            <a:cxnSpLocks/>
          </p:cNvCxnSpPr>
          <p:nvPr/>
        </p:nvCxnSpPr>
        <p:spPr>
          <a:xfrm rot="240000" flipH="1">
            <a:off x="2325770" y="3209696"/>
            <a:ext cx="21918" cy="451337"/>
          </a:xfrm>
          <a:prstGeom prst="straightConnector1">
            <a:avLst/>
          </a:prstGeom>
          <a:ln w="2857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38" name="Grouper 5">
            <a:extLst>
              <a:ext uri="{FF2B5EF4-FFF2-40B4-BE49-F238E27FC236}">
                <a16:creationId xmlns:a16="http://schemas.microsoft.com/office/drawing/2014/main" id="{26F95C34-E102-9D46-BB90-670670F7C83D}"/>
              </a:ext>
            </a:extLst>
          </p:cNvPr>
          <p:cNvGrpSpPr/>
          <p:nvPr/>
        </p:nvGrpSpPr>
        <p:grpSpPr>
          <a:xfrm>
            <a:off x="1893062" y="1046498"/>
            <a:ext cx="1496263" cy="322667"/>
            <a:chOff x="176806" y="2650537"/>
            <a:chExt cx="1496263" cy="322667"/>
          </a:xfrm>
        </p:grpSpPr>
        <p:cxnSp>
          <p:nvCxnSpPr>
            <p:cNvPr id="39" name="Connecteur droit avec flèche 38">
              <a:extLst>
                <a:ext uri="{FF2B5EF4-FFF2-40B4-BE49-F238E27FC236}">
                  <a16:creationId xmlns:a16="http://schemas.microsoft.com/office/drawing/2014/main" id="{F3DF175F-D291-6342-BBBF-AFAB5FE7BAD1}"/>
                </a:ext>
              </a:extLst>
            </p:cNvPr>
            <p:cNvCxnSpPr/>
            <p:nvPr/>
          </p:nvCxnSpPr>
          <p:spPr>
            <a:xfrm>
              <a:off x="514571" y="2973204"/>
              <a:ext cx="774257" cy="0"/>
            </a:xfrm>
            <a:prstGeom prst="straightConnector1">
              <a:avLst/>
            </a:prstGeom>
            <a:ln w="28575">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40" name="Text Box 20">
              <a:extLst>
                <a:ext uri="{FF2B5EF4-FFF2-40B4-BE49-F238E27FC236}">
                  <a16:creationId xmlns:a16="http://schemas.microsoft.com/office/drawing/2014/main" id="{75D72E1D-FB13-1B4F-A58D-A0A6D956E7BE}"/>
                </a:ext>
              </a:extLst>
            </p:cNvPr>
            <p:cNvSpPr txBox="1">
              <a:spLocks noChangeArrowheads="1"/>
            </p:cNvSpPr>
            <p:nvPr/>
          </p:nvSpPr>
          <p:spPr bwMode="auto">
            <a:xfrm>
              <a:off x="176806" y="2650537"/>
              <a:ext cx="1496263" cy="27699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200" b="1" dirty="0">
                  <a:solidFill>
                    <a:schemeClr val="accent3">
                      <a:lumMod val="50000"/>
                    </a:schemeClr>
                  </a:solidFill>
                  <a:latin typeface="Arial"/>
                  <a:ea typeface="Arial Unicode MS" charset="0"/>
                  <a:cs typeface="Arial"/>
                </a:rPr>
                <a:t>Force de pression</a:t>
              </a:r>
            </a:p>
          </p:txBody>
        </p:sp>
      </p:grpSp>
      <p:grpSp>
        <p:nvGrpSpPr>
          <p:cNvPr id="41" name="Grouper 6">
            <a:extLst>
              <a:ext uri="{FF2B5EF4-FFF2-40B4-BE49-F238E27FC236}">
                <a16:creationId xmlns:a16="http://schemas.microsoft.com/office/drawing/2014/main" id="{F191A74F-D62F-4449-86FD-9D7D7A405644}"/>
              </a:ext>
            </a:extLst>
          </p:cNvPr>
          <p:cNvGrpSpPr/>
          <p:nvPr/>
        </p:nvGrpSpPr>
        <p:grpSpPr>
          <a:xfrm>
            <a:off x="3848274" y="1063348"/>
            <a:ext cx="1496263" cy="317062"/>
            <a:chOff x="249764" y="3228232"/>
            <a:chExt cx="1496263" cy="317062"/>
          </a:xfrm>
        </p:grpSpPr>
        <p:cxnSp>
          <p:nvCxnSpPr>
            <p:cNvPr id="42" name="Connecteur droit avec flèche 41">
              <a:extLst>
                <a:ext uri="{FF2B5EF4-FFF2-40B4-BE49-F238E27FC236}">
                  <a16:creationId xmlns:a16="http://schemas.microsoft.com/office/drawing/2014/main" id="{0B5687C3-7DBC-BA4A-9D04-20CB5446AFDC}"/>
                </a:ext>
              </a:extLst>
            </p:cNvPr>
            <p:cNvCxnSpPr/>
            <p:nvPr/>
          </p:nvCxnSpPr>
          <p:spPr>
            <a:xfrm>
              <a:off x="514571" y="3545294"/>
              <a:ext cx="774257" cy="0"/>
            </a:xfrm>
            <a:prstGeom prst="straightConnector1">
              <a:avLst/>
            </a:prstGeom>
            <a:ln w="28575">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43" name="Text Box 20">
              <a:extLst>
                <a:ext uri="{FF2B5EF4-FFF2-40B4-BE49-F238E27FC236}">
                  <a16:creationId xmlns:a16="http://schemas.microsoft.com/office/drawing/2014/main" id="{E4DF8BC5-277E-7548-B777-1A93B144BCE2}"/>
                </a:ext>
              </a:extLst>
            </p:cNvPr>
            <p:cNvSpPr txBox="1">
              <a:spLocks noChangeArrowheads="1"/>
            </p:cNvSpPr>
            <p:nvPr/>
          </p:nvSpPr>
          <p:spPr bwMode="auto">
            <a:xfrm>
              <a:off x="249764" y="3228232"/>
              <a:ext cx="1496263" cy="27699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200" b="1" dirty="0">
                  <a:solidFill>
                    <a:srgbClr val="660066"/>
                  </a:solidFill>
                  <a:latin typeface="Arial"/>
                  <a:ea typeface="Arial Unicode MS" charset="0"/>
                  <a:cs typeface="Arial"/>
                </a:rPr>
                <a:t>Force de Coriolis</a:t>
              </a:r>
            </a:p>
          </p:txBody>
        </p:sp>
      </p:grpSp>
      <p:grpSp>
        <p:nvGrpSpPr>
          <p:cNvPr id="44" name="Grouper 7">
            <a:extLst>
              <a:ext uri="{FF2B5EF4-FFF2-40B4-BE49-F238E27FC236}">
                <a16:creationId xmlns:a16="http://schemas.microsoft.com/office/drawing/2014/main" id="{0169BF76-4345-0D4A-9A6C-344D00FDFE2F}"/>
              </a:ext>
            </a:extLst>
          </p:cNvPr>
          <p:cNvGrpSpPr/>
          <p:nvPr/>
        </p:nvGrpSpPr>
        <p:grpSpPr>
          <a:xfrm>
            <a:off x="5727499" y="1038399"/>
            <a:ext cx="1496263" cy="347570"/>
            <a:chOff x="249764" y="3807322"/>
            <a:chExt cx="1496263" cy="347570"/>
          </a:xfrm>
        </p:grpSpPr>
        <p:cxnSp>
          <p:nvCxnSpPr>
            <p:cNvPr id="45" name="Connecteur droit avec flèche 44">
              <a:extLst>
                <a:ext uri="{FF2B5EF4-FFF2-40B4-BE49-F238E27FC236}">
                  <a16:creationId xmlns:a16="http://schemas.microsoft.com/office/drawing/2014/main" id="{D94B068F-1BCD-5445-B154-73C251EC5365}"/>
                </a:ext>
              </a:extLst>
            </p:cNvPr>
            <p:cNvCxnSpPr>
              <a:cxnSpLocks/>
            </p:cNvCxnSpPr>
            <p:nvPr/>
          </p:nvCxnSpPr>
          <p:spPr>
            <a:xfrm>
              <a:off x="514571" y="4154892"/>
              <a:ext cx="774259" cy="0"/>
            </a:xfrm>
            <a:prstGeom prst="straightConnector1">
              <a:avLst/>
            </a:prstGeom>
            <a:ln w="28575" cmpd="sng">
              <a:solidFill>
                <a:srgbClr val="C000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6" name="Text Box 20">
              <a:extLst>
                <a:ext uri="{FF2B5EF4-FFF2-40B4-BE49-F238E27FC236}">
                  <a16:creationId xmlns:a16="http://schemas.microsoft.com/office/drawing/2014/main" id="{9815B6E9-8603-DB4F-A482-2C016A707644}"/>
                </a:ext>
              </a:extLst>
            </p:cNvPr>
            <p:cNvSpPr txBox="1">
              <a:spLocks noChangeArrowheads="1"/>
            </p:cNvSpPr>
            <p:nvPr/>
          </p:nvSpPr>
          <p:spPr bwMode="auto">
            <a:xfrm>
              <a:off x="249764" y="3807322"/>
              <a:ext cx="1496263" cy="27699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200" b="1" dirty="0">
                  <a:solidFill>
                    <a:srgbClr val="C00000"/>
                  </a:solidFill>
                  <a:latin typeface="Arial"/>
                  <a:ea typeface="Arial Unicode MS" charset="0"/>
                  <a:cs typeface="Arial"/>
                </a:rPr>
                <a:t>Trajectoire (vent)</a:t>
              </a:r>
            </a:p>
          </p:txBody>
        </p:sp>
      </p:grpSp>
      <p:sp>
        <p:nvSpPr>
          <p:cNvPr id="14" name="Forme libre 13">
            <a:extLst>
              <a:ext uri="{FF2B5EF4-FFF2-40B4-BE49-F238E27FC236}">
                <a16:creationId xmlns:a16="http://schemas.microsoft.com/office/drawing/2014/main" id="{DB8515FE-66DB-BA4E-A6E6-5D47BB2C44C8}"/>
              </a:ext>
            </a:extLst>
          </p:cNvPr>
          <p:cNvSpPr/>
          <p:nvPr/>
        </p:nvSpPr>
        <p:spPr>
          <a:xfrm>
            <a:off x="2384134" y="3206455"/>
            <a:ext cx="784437" cy="769353"/>
          </a:xfrm>
          <a:custGeom>
            <a:avLst/>
            <a:gdLst>
              <a:gd name="connsiteX0" fmla="*/ 0 w 817122"/>
              <a:gd name="connsiteY0" fmla="*/ 0 h 711200"/>
              <a:gd name="connsiteX1" fmla="*/ 584200 w 817122"/>
              <a:gd name="connsiteY1" fmla="*/ 165100 h 711200"/>
              <a:gd name="connsiteX2" fmla="*/ 800100 w 817122"/>
              <a:gd name="connsiteY2" fmla="*/ 457200 h 711200"/>
              <a:gd name="connsiteX3" fmla="*/ 787400 w 817122"/>
              <a:gd name="connsiteY3" fmla="*/ 711200 h 711200"/>
              <a:gd name="connsiteX0" fmla="*/ 0 w 817122"/>
              <a:gd name="connsiteY0" fmla="*/ 0 h 711200"/>
              <a:gd name="connsiteX1" fmla="*/ 368300 w 817122"/>
              <a:gd name="connsiteY1" fmla="*/ 101600 h 711200"/>
              <a:gd name="connsiteX2" fmla="*/ 800100 w 817122"/>
              <a:gd name="connsiteY2" fmla="*/ 457200 h 711200"/>
              <a:gd name="connsiteX3" fmla="*/ 787400 w 817122"/>
              <a:gd name="connsiteY3" fmla="*/ 711200 h 711200"/>
              <a:gd name="connsiteX0" fmla="*/ 0 w 790453"/>
              <a:gd name="connsiteY0" fmla="*/ 0 h 711200"/>
              <a:gd name="connsiteX1" fmla="*/ 368300 w 790453"/>
              <a:gd name="connsiteY1" fmla="*/ 101600 h 711200"/>
              <a:gd name="connsiteX2" fmla="*/ 660400 w 790453"/>
              <a:gd name="connsiteY2" fmla="*/ 368300 h 711200"/>
              <a:gd name="connsiteX3" fmla="*/ 787400 w 790453"/>
              <a:gd name="connsiteY3" fmla="*/ 711200 h 711200"/>
              <a:gd name="connsiteX0" fmla="*/ 0 w 791288"/>
              <a:gd name="connsiteY0" fmla="*/ 0 h 711200"/>
              <a:gd name="connsiteX1" fmla="*/ 368300 w 791288"/>
              <a:gd name="connsiteY1" fmla="*/ 101600 h 711200"/>
              <a:gd name="connsiteX2" fmla="*/ 689336 w 791288"/>
              <a:gd name="connsiteY2" fmla="*/ 368300 h 711200"/>
              <a:gd name="connsiteX3" fmla="*/ 787400 w 791288"/>
              <a:gd name="connsiteY3" fmla="*/ 711200 h 711200"/>
              <a:gd name="connsiteX0" fmla="*/ 0 w 791288"/>
              <a:gd name="connsiteY0" fmla="*/ 0 h 711200"/>
              <a:gd name="connsiteX1" fmla="*/ 408811 w 791288"/>
              <a:gd name="connsiteY1" fmla="*/ 101600 h 711200"/>
              <a:gd name="connsiteX2" fmla="*/ 689336 w 791288"/>
              <a:gd name="connsiteY2" fmla="*/ 368300 h 711200"/>
              <a:gd name="connsiteX3" fmla="*/ 787400 w 791288"/>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Lst>
            <a:ahLst/>
            <a:cxnLst>
              <a:cxn ang="0">
                <a:pos x="connsiteX0" y="connsiteY0"/>
              </a:cxn>
              <a:cxn ang="0">
                <a:pos x="connsiteX1" y="connsiteY1"/>
              </a:cxn>
              <a:cxn ang="0">
                <a:pos x="connsiteX2" y="connsiteY2"/>
              </a:cxn>
              <a:cxn ang="0">
                <a:pos x="connsiteX3" y="connsiteY3"/>
              </a:cxn>
            </a:cxnLst>
            <a:rect l="l" t="t" r="r" b="b"/>
            <a:pathLst>
              <a:path w="787400" h="711200">
                <a:moveTo>
                  <a:pt x="0" y="0"/>
                </a:moveTo>
                <a:cubicBezTo>
                  <a:pt x="225425" y="44450"/>
                  <a:pt x="241836" y="28643"/>
                  <a:pt x="408811" y="101600"/>
                </a:cubicBezTo>
                <a:cubicBezTo>
                  <a:pt x="575786" y="174557"/>
                  <a:pt x="609171" y="248346"/>
                  <a:pt x="689336" y="368300"/>
                </a:cubicBezTo>
                <a:cubicBezTo>
                  <a:pt x="723203" y="459317"/>
                  <a:pt x="781746" y="618133"/>
                  <a:pt x="787400" y="711200"/>
                </a:cubicBezTo>
              </a:path>
            </a:pathLst>
          </a:custGeom>
          <a:noFill/>
          <a:ln w="19050">
            <a:solidFill>
              <a:srgbClr val="C00000"/>
            </a:solidFill>
            <a:prstDash val="solid"/>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avec flèche 23">
            <a:extLst>
              <a:ext uri="{FF2B5EF4-FFF2-40B4-BE49-F238E27FC236}">
                <a16:creationId xmlns:a16="http://schemas.microsoft.com/office/drawing/2014/main" id="{B2736E62-CBF7-ED40-8220-CC10CE63731F}"/>
              </a:ext>
            </a:extLst>
          </p:cNvPr>
          <p:cNvCxnSpPr>
            <a:cxnSpLocks/>
          </p:cNvCxnSpPr>
          <p:nvPr/>
        </p:nvCxnSpPr>
        <p:spPr>
          <a:xfrm flipV="1">
            <a:off x="4284652" y="3679300"/>
            <a:ext cx="2939110" cy="847664"/>
          </a:xfrm>
          <a:prstGeom prst="straightConnector1">
            <a:avLst/>
          </a:prstGeom>
          <a:ln w="28575">
            <a:solidFill>
              <a:schemeClr val="accent3">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8D371E9A-ADF4-3A48-85F8-08B1E559E7C6}"/>
              </a:ext>
            </a:extLst>
          </p:cNvPr>
          <p:cNvCxnSpPr>
            <a:cxnSpLocks/>
          </p:cNvCxnSpPr>
          <p:nvPr/>
        </p:nvCxnSpPr>
        <p:spPr>
          <a:xfrm>
            <a:off x="4300414" y="4542483"/>
            <a:ext cx="153140" cy="481682"/>
          </a:xfrm>
          <a:prstGeom prst="straightConnector1">
            <a:avLst/>
          </a:prstGeom>
          <a:ln w="2857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sp>
        <p:nvSpPr>
          <p:cNvPr id="27" name="Oval 24">
            <a:extLst>
              <a:ext uri="{FF2B5EF4-FFF2-40B4-BE49-F238E27FC236}">
                <a16:creationId xmlns:a16="http://schemas.microsoft.com/office/drawing/2014/main" id="{4E182643-8D7D-3F42-A573-BAA630851EE8}"/>
              </a:ext>
            </a:extLst>
          </p:cNvPr>
          <p:cNvSpPr>
            <a:spLocks noChangeAspect="1" noChangeArrowheads="1"/>
          </p:cNvSpPr>
          <p:nvPr/>
        </p:nvSpPr>
        <p:spPr bwMode="auto">
          <a:xfrm>
            <a:off x="4190054" y="4417698"/>
            <a:ext cx="216000" cy="215994"/>
          </a:xfrm>
          <a:prstGeom prst="ellipse">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a:effectLst>
            <a:innerShdw blurRad="165100" dist="76200">
              <a:schemeClr val="tx1">
                <a:lumMod val="50000"/>
                <a:lumOff val="50000"/>
                <a:alpha val="52000"/>
              </a:schemeClr>
            </a:innerShdw>
          </a:effectLst>
        </p:spPr>
        <p:style>
          <a:lnRef idx="0">
            <a:scrgbClr r="0" g="0" b="0"/>
          </a:lnRef>
          <a:fillRef idx="0">
            <a:scrgbClr r="0" g="0" b="0"/>
          </a:fillRef>
          <a:effectRef idx="0">
            <a:scrgbClr r="0" g="0" b="0"/>
          </a:effectRef>
          <a:fontRef idx="minor">
            <a:schemeClr val="lt1"/>
          </a:fontRef>
        </p:style>
        <p:txBody>
          <a:bodyPr wrap="none" anchor="ctr">
            <a:prstTxWarp prst="textNoShape">
              <a:avLst/>
            </a:prstTxWarp>
          </a:bodyPr>
          <a:lstStyle/>
          <a:p>
            <a:pPr eaLnBrk="1" hangingPunct="1">
              <a:spcBef>
                <a:spcPct val="0"/>
              </a:spcBef>
            </a:pPr>
            <a:endParaRPr lang="fr-FR" sz="1800" b="0">
              <a:latin typeface="Arial" charset="0"/>
            </a:endParaRPr>
          </a:p>
        </p:txBody>
      </p:sp>
      <p:sp>
        <p:nvSpPr>
          <p:cNvPr id="47" name="Forme libre 46">
            <a:extLst>
              <a:ext uri="{FF2B5EF4-FFF2-40B4-BE49-F238E27FC236}">
                <a16:creationId xmlns:a16="http://schemas.microsoft.com/office/drawing/2014/main" id="{9EA8EBCB-9403-7746-AC33-39D9679BBA6B}"/>
              </a:ext>
            </a:extLst>
          </p:cNvPr>
          <p:cNvSpPr/>
          <p:nvPr/>
        </p:nvSpPr>
        <p:spPr>
          <a:xfrm>
            <a:off x="3187233" y="3986964"/>
            <a:ext cx="1097419" cy="540000"/>
          </a:xfrm>
          <a:custGeom>
            <a:avLst/>
            <a:gdLst>
              <a:gd name="connsiteX0" fmla="*/ 0 w 817122"/>
              <a:gd name="connsiteY0" fmla="*/ 0 h 711200"/>
              <a:gd name="connsiteX1" fmla="*/ 584200 w 817122"/>
              <a:gd name="connsiteY1" fmla="*/ 165100 h 711200"/>
              <a:gd name="connsiteX2" fmla="*/ 800100 w 817122"/>
              <a:gd name="connsiteY2" fmla="*/ 457200 h 711200"/>
              <a:gd name="connsiteX3" fmla="*/ 787400 w 817122"/>
              <a:gd name="connsiteY3" fmla="*/ 711200 h 711200"/>
              <a:gd name="connsiteX0" fmla="*/ 0 w 817122"/>
              <a:gd name="connsiteY0" fmla="*/ 0 h 711200"/>
              <a:gd name="connsiteX1" fmla="*/ 368300 w 817122"/>
              <a:gd name="connsiteY1" fmla="*/ 101600 h 711200"/>
              <a:gd name="connsiteX2" fmla="*/ 800100 w 817122"/>
              <a:gd name="connsiteY2" fmla="*/ 457200 h 711200"/>
              <a:gd name="connsiteX3" fmla="*/ 787400 w 817122"/>
              <a:gd name="connsiteY3" fmla="*/ 711200 h 711200"/>
              <a:gd name="connsiteX0" fmla="*/ 0 w 790453"/>
              <a:gd name="connsiteY0" fmla="*/ 0 h 711200"/>
              <a:gd name="connsiteX1" fmla="*/ 368300 w 790453"/>
              <a:gd name="connsiteY1" fmla="*/ 101600 h 711200"/>
              <a:gd name="connsiteX2" fmla="*/ 660400 w 790453"/>
              <a:gd name="connsiteY2" fmla="*/ 368300 h 711200"/>
              <a:gd name="connsiteX3" fmla="*/ 787400 w 790453"/>
              <a:gd name="connsiteY3" fmla="*/ 711200 h 711200"/>
              <a:gd name="connsiteX0" fmla="*/ 0 w 791288"/>
              <a:gd name="connsiteY0" fmla="*/ 0 h 711200"/>
              <a:gd name="connsiteX1" fmla="*/ 368300 w 791288"/>
              <a:gd name="connsiteY1" fmla="*/ 101600 h 711200"/>
              <a:gd name="connsiteX2" fmla="*/ 689336 w 791288"/>
              <a:gd name="connsiteY2" fmla="*/ 368300 h 711200"/>
              <a:gd name="connsiteX3" fmla="*/ 787400 w 791288"/>
              <a:gd name="connsiteY3" fmla="*/ 711200 h 711200"/>
              <a:gd name="connsiteX0" fmla="*/ 0 w 791288"/>
              <a:gd name="connsiteY0" fmla="*/ 0 h 711200"/>
              <a:gd name="connsiteX1" fmla="*/ 408811 w 791288"/>
              <a:gd name="connsiteY1" fmla="*/ 101600 h 711200"/>
              <a:gd name="connsiteX2" fmla="*/ 689336 w 791288"/>
              <a:gd name="connsiteY2" fmla="*/ 368300 h 711200"/>
              <a:gd name="connsiteX3" fmla="*/ 787400 w 791288"/>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Lst>
            <a:ahLst/>
            <a:cxnLst>
              <a:cxn ang="0">
                <a:pos x="connsiteX0" y="connsiteY0"/>
              </a:cxn>
              <a:cxn ang="0">
                <a:pos x="connsiteX1" y="connsiteY1"/>
              </a:cxn>
              <a:cxn ang="0">
                <a:pos x="connsiteX2" y="connsiteY2"/>
              </a:cxn>
              <a:cxn ang="0">
                <a:pos x="connsiteX3" y="connsiteY3"/>
              </a:cxn>
            </a:cxnLst>
            <a:rect l="l" t="t" r="r" b="b"/>
            <a:pathLst>
              <a:path w="787400" h="711200">
                <a:moveTo>
                  <a:pt x="0" y="0"/>
                </a:moveTo>
                <a:cubicBezTo>
                  <a:pt x="225425" y="44450"/>
                  <a:pt x="241836" y="28643"/>
                  <a:pt x="408811" y="101600"/>
                </a:cubicBezTo>
                <a:cubicBezTo>
                  <a:pt x="575786" y="174557"/>
                  <a:pt x="609171" y="248346"/>
                  <a:pt x="689336" y="368300"/>
                </a:cubicBezTo>
                <a:cubicBezTo>
                  <a:pt x="723203" y="459317"/>
                  <a:pt x="781746" y="618133"/>
                  <a:pt x="787400" y="711200"/>
                </a:cubicBezTo>
              </a:path>
            </a:pathLst>
          </a:custGeom>
          <a:noFill/>
          <a:ln w="19050">
            <a:solidFill>
              <a:srgbClr val="C00000"/>
            </a:solidFill>
            <a:prstDash val="solid"/>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orme libre 29">
            <a:extLst>
              <a:ext uri="{FF2B5EF4-FFF2-40B4-BE49-F238E27FC236}">
                <a16:creationId xmlns:a16="http://schemas.microsoft.com/office/drawing/2014/main" id="{636858A1-5D6D-3A48-A325-3C659B1719F9}"/>
              </a:ext>
            </a:extLst>
          </p:cNvPr>
          <p:cNvSpPr/>
          <p:nvPr/>
        </p:nvSpPr>
        <p:spPr>
          <a:xfrm>
            <a:off x="4300618" y="4523821"/>
            <a:ext cx="1215088" cy="540000"/>
          </a:xfrm>
          <a:custGeom>
            <a:avLst/>
            <a:gdLst>
              <a:gd name="connsiteX0" fmla="*/ 0 w 817122"/>
              <a:gd name="connsiteY0" fmla="*/ 0 h 711200"/>
              <a:gd name="connsiteX1" fmla="*/ 584200 w 817122"/>
              <a:gd name="connsiteY1" fmla="*/ 165100 h 711200"/>
              <a:gd name="connsiteX2" fmla="*/ 800100 w 817122"/>
              <a:gd name="connsiteY2" fmla="*/ 457200 h 711200"/>
              <a:gd name="connsiteX3" fmla="*/ 787400 w 817122"/>
              <a:gd name="connsiteY3" fmla="*/ 711200 h 711200"/>
              <a:gd name="connsiteX0" fmla="*/ 0 w 817122"/>
              <a:gd name="connsiteY0" fmla="*/ 0 h 711200"/>
              <a:gd name="connsiteX1" fmla="*/ 368300 w 817122"/>
              <a:gd name="connsiteY1" fmla="*/ 101600 h 711200"/>
              <a:gd name="connsiteX2" fmla="*/ 800100 w 817122"/>
              <a:gd name="connsiteY2" fmla="*/ 457200 h 711200"/>
              <a:gd name="connsiteX3" fmla="*/ 787400 w 817122"/>
              <a:gd name="connsiteY3" fmla="*/ 711200 h 711200"/>
              <a:gd name="connsiteX0" fmla="*/ 0 w 790453"/>
              <a:gd name="connsiteY0" fmla="*/ 0 h 711200"/>
              <a:gd name="connsiteX1" fmla="*/ 368300 w 790453"/>
              <a:gd name="connsiteY1" fmla="*/ 101600 h 711200"/>
              <a:gd name="connsiteX2" fmla="*/ 660400 w 790453"/>
              <a:gd name="connsiteY2" fmla="*/ 368300 h 711200"/>
              <a:gd name="connsiteX3" fmla="*/ 787400 w 790453"/>
              <a:gd name="connsiteY3" fmla="*/ 711200 h 711200"/>
              <a:gd name="connsiteX0" fmla="*/ 0 w 791288"/>
              <a:gd name="connsiteY0" fmla="*/ 0 h 711200"/>
              <a:gd name="connsiteX1" fmla="*/ 368300 w 791288"/>
              <a:gd name="connsiteY1" fmla="*/ 101600 h 711200"/>
              <a:gd name="connsiteX2" fmla="*/ 689336 w 791288"/>
              <a:gd name="connsiteY2" fmla="*/ 368300 h 711200"/>
              <a:gd name="connsiteX3" fmla="*/ 787400 w 791288"/>
              <a:gd name="connsiteY3" fmla="*/ 711200 h 711200"/>
              <a:gd name="connsiteX0" fmla="*/ 0 w 791288"/>
              <a:gd name="connsiteY0" fmla="*/ 0 h 711200"/>
              <a:gd name="connsiteX1" fmla="*/ 408811 w 791288"/>
              <a:gd name="connsiteY1" fmla="*/ 101600 h 711200"/>
              <a:gd name="connsiteX2" fmla="*/ 689336 w 791288"/>
              <a:gd name="connsiteY2" fmla="*/ 368300 h 711200"/>
              <a:gd name="connsiteX3" fmla="*/ 787400 w 791288"/>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Lst>
            <a:ahLst/>
            <a:cxnLst>
              <a:cxn ang="0">
                <a:pos x="connsiteX0" y="connsiteY0"/>
              </a:cxn>
              <a:cxn ang="0">
                <a:pos x="connsiteX1" y="connsiteY1"/>
              </a:cxn>
              <a:cxn ang="0">
                <a:pos x="connsiteX2" y="connsiteY2"/>
              </a:cxn>
              <a:cxn ang="0">
                <a:pos x="connsiteX3" y="connsiteY3"/>
              </a:cxn>
            </a:cxnLst>
            <a:rect l="l" t="t" r="r" b="b"/>
            <a:pathLst>
              <a:path w="787400" h="711200">
                <a:moveTo>
                  <a:pt x="0" y="0"/>
                </a:moveTo>
                <a:cubicBezTo>
                  <a:pt x="225425" y="44450"/>
                  <a:pt x="241836" y="28643"/>
                  <a:pt x="408811" y="101600"/>
                </a:cubicBezTo>
                <a:cubicBezTo>
                  <a:pt x="575786" y="174557"/>
                  <a:pt x="609171" y="248346"/>
                  <a:pt x="689336" y="368300"/>
                </a:cubicBezTo>
                <a:cubicBezTo>
                  <a:pt x="723203" y="459317"/>
                  <a:pt x="781746" y="618133"/>
                  <a:pt x="787400" y="711200"/>
                </a:cubicBezTo>
              </a:path>
            </a:pathLst>
          </a:custGeom>
          <a:noFill/>
          <a:ln w="19050">
            <a:solidFill>
              <a:srgbClr val="C00000"/>
            </a:solidFill>
            <a:prstDash val="solid"/>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2657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1000"/>
                                        <p:tgtEl>
                                          <p:spTgt spid="24"/>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1000"/>
                                        <p:tgtEl>
                                          <p:spTgt spid="28"/>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1000"/>
                                        <p:tgtEl>
                                          <p:spTgt spid="30"/>
                                        </p:tgtEl>
                                      </p:cBhvr>
                                    </p:animEffect>
                                  </p:childTnLst>
                                </p:cTn>
                              </p:par>
                              <p:par>
                                <p:cTn id="19" presetID="0" presetClass="path" presetSubtype="0" fill="hold" grpId="1" nodeType="withEffect">
                                  <p:stCondLst>
                                    <p:cond delay="0"/>
                                  </p:stCondLst>
                                  <p:childTnLst>
                                    <p:animMotion origin="layout" path="M 0.00312 0.00278 C 0.03159 0.00649 0.05312 0.00787 0.07291 0.01482 C 0.09288 0.02269 0.10208 0.02732 0.11145 0.0375 C 0.12135 0.05301 0.12899 0.06065 0.13715 0.07408 " pathEditMode="relative" rAng="0" ptsTypes="AAAA">
                                      <p:cBhvr>
                                        <p:cTn id="20" dur="1000" fill="hold"/>
                                        <p:tgtEl>
                                          <p:spTgt spid="27"/>
                                        </p:tgtEl>
                                        <p:attrNameLst>
                                          <p:attrName>ppt_x</p:attrName>
                                          <p:attrName>ppt_y</p:attrName>
                                        </p:attrNameLst>
                                      </p:cBhvr>
                                      <p:rCtr x="6701" y="35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5/ LE VENT</a:t>
            </a:r>
          </a:p>
        </p:txBody>
      </p:sp>
      <p:sp>
        <p:nvSpPr>
          <p:cNvPr id="31" name="ZoneTexte 30"/>
          <p:cNvSpPr txBox="1"/>
          <p:nvPr/>
        </p:nvSpPr>
        <p:spPr>
          <a:xfrm>
            <a:off x="24406" y="482600"/>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Conséquence</a:t>
            </a:r>
          </a:p>
        </p:txBody>
      </p:sp>
      <p:grpSp>
        <p:nvGrpSpPr>
          <p:cNvPr id="4" name="Groupe 3">
            <a:extLst>
              <a:ext uri="{FF2B5EF4-FFF2-40B4-BE49-F238E27FC236}">
                <a16:creationId xmlns:a16="http://schemas.microsoft.com/office/drawing/2014/main" id="{CB680D07-0A8A-3F49-8A42-E0DE9AF2C488}"/>
              </a:ext>
            </a:extLst>
          </p:cNvPr>
          <p:cNvGrpSpPr/>
          <p:nvPr/>
        </p:nvGrpSpPr>
        <p:grpSpPr>
          <a:xfrm>
            <a:off x="709283" y="1675006"/>
            <a:ext cx="7725433" cy="3663999"/>
            <a:chOff x="393722" y="152527"/>
            <a:chExt cx="8872266" cy="3467197"/>
          </a:xfrm>
        </p:grpSpPr>
        <p:pic>
          <p:nvPicPr>
            <p:cNvPr id="2" name="Image 1"/>
            <p:cNvPicPr>
              <a:picLocks noChangeAspect="1"/>
            </p:cNvPicPr>
            <p:nvPr/>
          </p:nvPicPr>
          <p:blipFill rotWithShape="1">
            <a:blip r:embed="rId3">
              <a:grayscl/>
              <a:alphaModFix amt="28000"/>
              <a:extLst>
                <a:ext uri="{28A0092B-C50C-407E-A947-70E740481C1C}">
                  <a14:useLocalDpi xmlns:a14="http://schemas.microsoft.com/office/drawing/2010/main"/>
                </a:ext>
              </a:extLst>
            </a:blip>
            <a:srcRect/>
            <a:stretch/>
          </p:blipFill>
          <p:spPr>
            <a:xfrm>
              <a:off x="393722" y="152527"/>
              <a:ext cx="8872266" cy="3467197"/>
            </a:xfrm>
            <a:prstGeom prst="rect">
              <a:avLst/>
            </a:prstGeom>
            <a:ln>
              <a:solidFill>
                <a:schemeClr val="tx1"/>
              </a:solidFill>
            </a:ln>
          </p:spPr>
        </p:pic>
        <p:sp>
          <p:nvSpPr>
            <p:cNvPr id="15" name="ZoneTexte 14"/>
            <p:cNvSpPr txBox="1"/>
            <p:nvPr/>
          </p:nvSpPr>
          <p:spPr>
            <a:xfrm>
              <a:off x="924905" y="1403571"/>
              <a:ext cx="543407" cy="461665"/>
            </a:xfrm>
            <a:prstGeom prst="rect">
              <a:avLst/>
            </a:prstGeom>
            <a:solidFill>
              <a:schemeClr val="bg1"/>
            </a:solidFill>
            <a:ln>
              <a:noFill/>
            </a:ln>
          </p:spPr>
          <p:txBody>
            <a:bodyPr wrap="square" rtlCol="0">
              <a:spAutoFit/>
            </a:bodyPr>
            <a:lstStyle/>
            <a:p>
              <a:pPr algn="ctr"/>
              <a:r>
                <a:rPr lang="fr-FR" sz="2400" b="1" dirty="0">
                  <a:solidFill>
                    <a:schemeClr val="tx2"/>
                  </a:solidFill>
                  <a:latin typeface="Arial Black"/>
                  <a:cs typeface="Arial Black"/>
                </a:rPr>
                <a:t>A</a:t>
              </a:r>
            </a:p>
          </p:txBody>
        </p:sp>
        <p:sp>
          <p:nvSpPr>
            <p:cNvPr id="11" name="Text Box 64"/>
            <p:cNvSpPr txBox="1">
              <a:spLocks noChangeArrowheads="1"/>
            </p:cNvSpPr>
            <p:nvPr/>
          </p:nvSpPr>
          <p:spPr bwMode="auto">
            <a:xfrm>
              <a:off x="7593009" y="1587500"/>
              <a:ext cx="626086" cy="461665"/>
            </a:xfrm>
            <a:prstGeom prst="rect">
              <a:avLst/>
            </a:prstGeom>
            <a:solidFill>
              <a:schemeClr val="bg1"/>
            </a:solidFill>
            <a:ln w="9525">
              <a:noFill/>
              <a:miter lim="800000"/>
              <a:headEnd/>
              <a:tailEnd/>
            </a:ln>
            <a:effectLst/>
          </p:spPr>
          <p:txBody>
            <a:bodyPr wrap="square">
              <a:prstTxWarp prst="textNoShape">
                <a:avLst/>
              </a:prstTxWarp>
              <a:spAutoFit/>
            </a:bodyPr>
            <a:lstStyle/>
            <a:p>
              <a:pPr algn="ctr">
                <a:spcBef>
                  <a:spcPct val="50000"/>
                </a:spcBef>
              </a:pPr>
              <a:r>
                <a:rPr lang="fr-FR" sz="2400" b="1" dirty="0">
                  <a:solidFill>
                    <a:srgbClr val="FF0000"/>
                  </a:solidFill>
                  <a:latin typeface="Arial Black"/>
                  <a:cs typeface="Arial Black"/>
                </a:rPr>
                <a:t>D</a:t>
              </a:r>
            </a:p>
          </p:txBody>
        </p:sp>
      </p:grpSp>
      <p:cxnSp>
        <p:nvCxnSpPr>
          <p:cNvPr id="22" name="Connecteur droit avec flèche 21">
            <a:extLst>
              <a:ext uri="{FF2B5EF4-FFF2-40B4-BE49-F238E27FC236}">
                <a16:creationId xmlns:a16="http://schemas.microsoft.com/office/drawing/2014/main" id="{941129FF-9BE3-6F44-805B-285A4DA65EC6}"/>
              </a:ext>
            </a:extLst>
          </p:cNvPr>
          <p:cNvCxnSpPr>
            <a:cxnSpLocks/>
            <a:endCxn id="11" idx="2"/>
          </p:cNvCxnSpPr>
          <p:nvPr/>
        </p:nvCxnSpPr>
        <p:spPr>
          <a:xfrm>
            <a:off x="2351170" y="3191430"/>
            <a:ext cx="4899396" cy="487870"/>
          </a:xfrm>
          <a:prstGeom prst="straightConnector1">
            <a:avLst/>
          </a:prstGeom>
          <a:ln w="28575">
            <a:solidFill>
              <a:schemeClr val="accent3">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a:extLst>
              <a:ext uri="{FF2B5EF4-FFF2-40B4-BE49-F238E27FC236}">
                <a16:creationId xmlns:a16="http://schemas.microsoft.com/office/drawing/2014/main" id="{69832516-5D20-2843-AB32-ADCA6253FD2F}"/>
              </a:ext>
            </a:extLst>
          </p:cNvPr>
          <p:cNvCxnSpPr>
            <a:cxnSpLocks/>
          </p:cNvCxnSpPr>
          <p:nvPr/>
        </p:nvCxnSpPr>
        <p:spPr>
          <a:xfrm rot="360000">
            <a:off x="3162300" y="3993412"/>
            <a:ext cx="88900" cy="477362"/>
          </a:xfrm>
          <a:prstGeom prst="straightConnector1">
            <a:avLst/>
          </a:prstGeom>
          <a:ln w="2857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4" name="Connecteur droit avec flèche 133">
            <a:extLst>
              <a:ext uri="{FF2B5EF4-FFF2-40B4-BE49-F238E27FC236}">
                <a16:creationId xmlns:a16="http://schemas.microsoft.com/office/drawing/2014/main" id="{A3077784-31F7-3048-A22E-B473069E0256}"/>
              </a:ext>
            </a:extLst>
          </p:cNvPr>
          <p:cNvCxnSpPr>
            <a:cxnSpLocks/>
            <a:endCxn id="11" idx="2"/>
          </p:cNvCxnSpPr>
          <p:nvPr/>
        </p:nvCxnSpPr>
        <p:spPr>
          <a:xfrm flipV="1">
            <a:off x="3175000" y="3679300"/>
            <a:ext cx="4075566" cy="314112"/>
          </a:xfrm>
          <a:prstGeom prst="straightConnector1">
            <a:avLst/>
          </a:prstGeom>
          <a:ln w="28575">
            <a:solidFill>
              <a:schemeClr val="accent3">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9" name="Connecteur droit avec flèche 148">
            <a:extLst>
              <a:ext uri="{FF2B5EF4-FFF2-40B4-BE49-F238E27FC236}">
                <a16:creationId xmlns:a16="http://schemas.microsoft.com/office/drawing/2014/main" id="{B8CB0D3E-4F34-4C46-B960-A1732B2577C4}"/>
              </a:ext>
            </a:extLst>
          </p:cNvPr>
          <p:cNvCxnSpPr>
            <a:cxnSpLocks/>
          </p:cNvCxnSpPr>
          <p:nvPr/>
        </p:nvCxnSpPr>
        <p:spPr>
          <a:xfrm rot="240000" flipH="1">
            <a:off x="2325770" y="3209696"/>
            <a:ext cx="21918" cy="451337"/>
          </a:xfrm>
          <a:prstGeom prst="straightConnector1">
            <a:avLst/>
          </a:prstGeom>
          <a:ln w="2857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38" name="Grouper 5">
            <a:extLst>
              <a:ext uri="{FF2B5EF4-FFF2-40B4-BE49-F238E27FC236}">
                <a16:creationId xmlns:a16="http://schemas.microsoft.com/office/drawing/2014/main" id="{26F95C34-E102-9D46-BB90-670670F7C83D}"/>
              </a:ext>
            </a:extLst>
          </p:cNvPr>
          <p:cNvGrpSpPr/>
          <p:nvPr/>
        </p:nvGrpSpPr>
        <p:grpSpPr>
          <a:xfrm>
            <a:off x="1893062" y="1046498"/>
            <a:ext cx="1496263" cy="322667"/>
            <a:chOff x="176806" y="2650537"/>
            <a:chExt cx="1496263" cy="322667"/>
          </a:xfrm>
        </p:grpSpPr>
        <p:cxnSp>
          <p:nvCxnSpPr>
            <p:cNvPr id="39" name="Connecteur droit avec flèche 38">
              <a:extLst>
                <a:ext uri="{FF2B5EF4-FFF2-40B4-BE49-F238E27FC236}">
                  <a16:creationId xmlns:a16="http://schemas.microsoft.com/office/drawing/2014/main" id="{F3DF175F-D291-6342-BBBF-AFAB5FE7BAD1}"/>
                </a:ext>
              </a:extLst>
            </p:cNvPr>
            <p:cNvCxnSpPr/>
            <p:nvPr/>
          </p:nvCxnSpPr>
          <p:spPr>
            <a:xfrm>
              <a:off x="514571" y="2973204"/>
              <a:ext cx="774257" cy="0"/>
            </a:xfrm>
            <a:prstGeom prst="straightConnector1">
              <a:avLst/>
            </a:prstGeom>
            <a:ln w="28575">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40" name="Text Box 20">
              <a:extLst>
                <a:ext uri="{FF2B5EF4-FFF2-40B4-BE49-F238E27FC236}">
                  <a16:creationId xmlns:a16="http://schemas.microsoft.com/office/drawing/2014/main" id="{75D72E1D-FB13-1B4F-A58D-A0A6D956E7BE}"/>
                </a:ext>
              </a:extLst>
            </p:cNvPr>
            <p:cNvSpPr txBox="1">
              <a:spLocks noChangeArrowheads="1"/>
            </p:cNvSpPr>
            <p:nvPr/>
          </p:nvSpPr>
          <p:spPr bwMode="auto">
            <a:xfrm>
              <a:off x="176806" y="2650537"/>
              <a:ext cx="1496263" cy="27699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200" b="1" dirty="0">
                  <a:solidFill>
                    <a:schemeClr val="accent3">
                      <a:lumMod val="50000"/>
                    </a:schemeClr>
                  </a:solidFill>
                  <a:latin typeface="Arial"/>
                  <a:ea typeface="Arial Unicode MS" charset="0"/>
                  <a:cs typeface="Arial"/>
                </a:rPr>
                <a:t>Force de pression</a:t>
              </a:r>
            </a:p>
          </p:txBody>
        </p:sp>
      </p:grpSp>
      <p:grpSp>
        <p:nvGrpSpPr>
          <p:cNvPr id="41" name="Grouper 6">
            <a:extLst>
              <a:ext uri="{FF2B5EF4-FFF2-40B4-BE49-F238E27FC236}">
                <a16:creationId xmlns:a16="http://schemas.microsoft.com/office/drawing/2014/main" id="{F191A74F-D62F-4449-86FD-9D7D7A405644}"/>
              </a:ext>
            </a:extLst>
          </p:cNvPr>
          <p:cNvGrpSpPr/>
          <p:nvPr/>
        </p:nvGrpSpPr>
        <p:grpSpPr>
          <a:xfrm>
            <a:off x="3848274" y="1063348"/>
            <a:ext cx="1496263" cy="317062"/>
            <a:chOff x="249764" y="3228232"/>
            <a:chExt cx="1496263" cy="317062"/>
          </a:xfrm>
        </p:grpSpPr>
        <p:cxnSp>
          <p:nvCxnSpPr>
            <p:cNvPr id="42" name="Connecteur droit avec flèche 41">
              <a:extLst>
                <a:ext uri="{FF2B5EF4-FFF2-40B4-BE49-F238E27FC236}">
                  <a16:creationId xmlns:a16="http://schemas.microsoft.com/office/drawing/2014/main" id="{0B5687C3-7DBC-BA4A-9D04-20CB5446AFDC}"/>
                </a:ext>
              </a:extLst>
            </p:cNvPr>
            <p:cNvCxnSpPr/>
            <p:nvPr/>
          </p:nvCxnSpPr>
          <p:spPr>
            <a:xfrm>
              <a:off x="514571" y="3545294"/>
              <a:ext cx="774257" cy="0"/>
            </a:xfrm>
            <a:prstGeom prst="straightConnector1">
              <a:avLst/>
            </a:prstGeom>
            <a:ln w="28575">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43" name="Text Box 20">
              <a:extLst>
                <a:ext uri="{FF2B5EF4-FFF2-40B4-BE49-F238E27FC236}">
                  <a16:creationId xmlns:a16="http://schemas.microsoft.com/office/drawing/2014/main" id="{E4DF8BC5-277E-7548-B777-1A93B144BCE2}"/>
                </a:ext>
              </a:extLst>
            </p:cNvPr>
            <p:cNvSpPr txBox="1">
              <a:spLocks noChangeArrowheads="1"/>
            </p:cNvSpPr>
            <p:nvPr/>
          </p:nvSpPr>
          <p:spPr bwMode="auto">
            <a:xfrm>
              <a:off x="249764" y="3228232"/>
              <a:ext cx="1496263" cy="27699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200" b="1" dirty="0">
                  <a:solidFill>
                    <a:srgbClr val="660066"/>
                  </a:solidFill>
                  <a:latin typeface="Arial"/>
                  <a:ea typeface="Arial Unicode MS" charset="0"/>
                  <a:cs typeface="Arial"/>
                </a:rPr>
                <a:t>Force de Coriolis</a:t>
              </a:r>
            </a:p>
          </p:txBody>
        </p:sp>
      </p:grpSp>
      <p:grpSp>
        <p:nvGrpSpPr>
          <p:cNvPr id="44" name="Grouper 7">
            <a:extLst>
              <a:ext uri="{FF2B5EF4-FFF2-40B4-BE49-F238E27FC236}">
                <a16:creationId xmlns:a16="http://schemas.microsoft.com/office/drawing/2014/main" id="{0169BF76-4345-0D4A-9A6C-344D00FDFE2F}"/>
              </a:ext>
            </a:extLst>
          </p:cNvPr>
          <p:cNvGrpSpPr/>
          <p:nvPr/>
        </p:nvGrpSpPr>
        <p:grpSpPr>
          <a:xfrm>
            <a:off x="5727499" y="1038399"/>
            <a:ext cx="1496263" cy="347570"/>
            <a:chOff x="249764" y="3807322"/>
            <a:chExt cx="1496263" cy="347570"/>
          </a:xfrm>
        </p:grpSpPr>
        <p:cxnSp>
          <p:nvCxnSpPr>
            <p:cNvPr id="45" name="Connecteur droit avec flèche 44">
              <a:extLst>
                <a:ext uri="{FF2B5EF4-FFF2-40B4-BE49-F238E27FC236}">
                  <a16:creationId xmlns:a16="http://schemas.microsoft.com/office/drawing/2014/main" id="{D94B068F-1BCD-5445-B154-73C251EC5365}"/>
                </a:ext>
              </a:extLst>
            </p:cNvPr>
            <p:cNvCxnSpPr>
              <a:cxnSpLocks/>
            </p:cNvCxnSpPr>
            <p:nvPr/>
          </p:nvCxnSpPr>
          <p:spPr>
            <a:xfrm>
              <a:off x="514571" y="4154892"/>
              <a:ext cx="774259" cy="0"/>
            </a:xfrm>
            <a:prstGeom prst="straightConnector1">
              <a:avLst/>
            </a:prstGeom>
            <a:ln w="28575" cmpd="sng">
              <a:solidFill>
                <a:srgbClr val="C000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6" name="Text Box 20">
              <a:extLst>
                <a:ext uri="{FF2B5EF4-FFF2-40B4-BE49-F238E27FC236}">
                  <a16:creationId xmlns:a16="http://schemas.microsoft.com/office/drawing/2014/main" id="{9815B6E9-8603-DB4F-A482-2C016A707644}"/>
                </a:ext>
              </a:extLst>
            </p:cNvPr>
            <p:cNvSpPr txBox="1">
              <a:spLocks noChangeArrowheads="1"/>
            </p:cNvSpPr>
            <p:nvPr/>
          </p:nvSpPr>
          <p:spPr bwMode="auto">
            <a:xfrm>
              <a:off x="249764" y="3807322"/>
              <a:ext cx="1496263" cy="27699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200" b="1" dirty="0">
                  <a:solidFill>
                    <a:srgbClr val="C00000"/>
                  </a:solidFill>
                  <a:latin typeface="Arial"/>
                  <a:ea typeface="Arial Unicode MS" charset="0"/>
                  <a:cs typeface="Arial"/>
                </a:rPr>
                <a:t>Trajectoire (vent)</a:t>
              </a:r>
            </a:p>
          </p:txBody>
        </p:sp>
      </p:grpSp>
      <p:sp>
        <p:nvSpPr>
          <p:cNvPr id="14" name="Forme libre 13">
            <a:extLst>
              <a:ext uri="{FF2B5EF4-FFF2-40B4-BE49-F238E27FC236}">
                <a16:creationId xmlns:a16="http://schemas.microsoft.com/office/drawing/2014/main" id="{DB8515FE-66DB-BA4E-A6E6-5D47BB2C44C8}"/>
              </a:ext>
            </a:extLst>
          </p:cNvPr>
          <p:cNvSpPr/>
          <p:nvPr/>
        </p:nvSpPr>
        <p:spPr>
          <a:xfrm>
            <a:off x="2384134" y="3206455"/>
            <a:ext cx="784437" cy="769353"/>
          </a:xfrm>
          <a:custGeom>
            <a:avLst/>
            <a:gdLst>
              <a:gd name="connsiteX0" fmla="*/ 0 w 817122"/>
              <a:gd name="connsiteY0" fmla="*/ 0 h 711200"/>
              <a:gd name="connsiteX1" fmla="*/ 584200 w 817122"/>
              <a:gd name="connsiteY1" fmla="*/ 165100 h 711200"/>
              <a:gd name="connsiteX2" fmla="*/ 800100 w 817122"/>
              <a:gd name="connsiteY2" fmla="*/ 457200 h 711200"/>
              <a:gd name="connsiteX3" fmla="*/ 787400 w 817122"/>
              <a:gd name="connsiteY3" fmla="*/ 711200 h 711200"/>
              <a:gd name="connsiteX0" fmla="*/ 0 w 817122"/>
              <a:gd name="connsiteY0" fmla="*/ 0 h 711200"/>
              <a:gd name="connsiteX1" fmla="*/ 368300 w 817122"/>
              <a:gd name="connsiteY1" fmla="*/ 101600 h 711200"/>
              <a:gd name="connsiteX2" fmla="*/ 800100 w 817122"/>
              <a:gd name="connsiteY2" fmla="*/ 457200 h 711200"/>
              <a:gd name="connsiteX3" fmla="*/ 787400 w 817122"/>
              <a:gd name="connsiteY3" fmla="*/ 711200 h 711200"/>
              <a:gd name="connsiteX0" fmla="*/ 0 w 790453"/>
              <a:gd name="connsiteY0" fmla="*/ 0 h 711200"/>
              <a:gd name="connsiteX1" fmla="*/ 368300 w 790453"/>
              <a:gd name="connsiteY1" fmla="*/ 101600 h 711200"/>
              <a:gd name="connsiteX2" fmla="*/ 660400 w 790453"/>
              <a:gd name="connsiteY2" fmla="*/ 368300 h 711200"/>
              <a:gd name="connsiteX3" fmla="*/ 787400 w 790453"/>
              <a:gd name="connsiteY3" fmla="*/ 711200 h 711200"/>
              <a:gd name="connsiteX0" fmla="*/ 0 w 791288"/>
              <a:gd name="connsiteY0" fmla="*/ 0 h 711200"/>
              <a:gd name="connsiteX1" fmla="*/ 368300 w 791288"/>
              <a:gd name="connsiteY1" fmla="*/ 101600 h 711200"/>
              <a:gd name="connsiteX2" fmla="*/ 689336 w 791288"/>
              <a:gd name="connsiteY2" fmla="*/ 368300 h 711200"/>
              <a:gd name="connsiteX3" fmla="*/ 787400 w 791288"/>
              <a:gd name="connsiteY3" fmla="*/ 711200 h 711200"/>
              <a:gd name="connsiteX0" fmla="*/ 0 w 791288"/>
              <a:gd name="connsiteY0" fmla="*/ 0 h 711200"/>
              <a:gd name="connsiteX1" fmla="*/ 408811 w 791288"/>
              <a:gd name="connsiteY1" fmla="*/ 101600 h 711200"/>
              <a:gd name="connsiteX2" fmla="*/ 689336 w 791288"/>
              <a:gd name="connsiteY2" fmla="*/ 368300 h 711200"/>
              <a:gd name="connsiteX3" fmla="*/ 787400 w 791288"/>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Lst>
            <a:ahLst/>
            <a:cxnLst>
              <a:cxn ang="0">
                <a:pos x="connsiteX0" y="connsiteY0"/>
              </a:cxn>
              <a:cxn ang="0">
                <a:pos x="connsiteX1" y="connsiteY1"/>
              </a:cxn>
              <a:cxn ang="0">
                <a:pos x="connsiteX2" y="connsiteY2"/>
              </a:cxn>
              <a:cxn ang="0">
                <a:pos x="connsiteX3" y="connsiteY3"/>
              </a:cxn>
            </a:cxnLst>
            <a:rect l="l" t="t" r="r" b="b"/>
            <a:pathLst>
              <a:path w="787400" h="711200">
                <a:moveTo>
                  <a:pt x="0" y="0"/>
                </a:moveTo>
                <a:cubicBezTo>
                  <a:pt x="225425" y="44450"/>
                  <a:pt x="241836" y="28643"/>
                  <a:pt x="408811" y="101600"/>
                </a:cubicBezTo>
                <a:cubicBezTo>
                  <a:pt x="575786" y="174557"/>
                  <a:pt x="609171" y="248346"/>
                  <a:pt x="689336" y="368300"/>
                </a:cubicBezTo>
                <a:cubicBezTo>
                  <a:pt x="723203" y="459317"/>
                  <a:pt x="781746" y="618133"/>
                  <a:pt x="787400" y="711200"/>
                </a:cubicBezTo>
              </a:path>
            </a:pathLst>
          </a:custGeom>
          <a:noFill/>
          <a:ln w="19050">
            <a:solidFill>
              <a:srgbClr val="C00000"/>
            </a:solidFill>
            <a:prstDash val="solid"/>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avec flèche 23">
            <a:extLst>
              <a:ext uri="{FF2B5EF4-FFF2-40B4-BE49-F238E27FC236}">
                <a16:creationId xmlns:a16="http://schemas.microsoft.com/office/drawing/2014/main" id="{B2736E62-CBF7-ED40-8220-CC10CE63731F}"/>
              </a:ext>
            </a:extLst>
          </p:cNvPr>
          <p:cNvCxnSpPr>
            <a:cxnSpLocks/>
          </p:cNvCxnSpPr>
          <p:nvPr/>
        </p:nvCxnSpPr>
        <p:spPr>
          <a:xfrm flipV="1">
            <a:off x="4284652" y="3679300"/>
            <a:ext cx="2939110" cy="847664"/>
          </a:xfrm>
          <a:prstGeom prst="straightConnector1">
            <a:avLst/>
          </a:prstGeom>
          <a:ln w="28575">
            <a:solidFill>
              <a:schemeClr val="accent3">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8D371E9A-ADF4-3A48-85F8-08B1E559E7C6}"/>
              </a:ext>
            </a:extLst>
          </p:cNvPr>
          <p:cNvCxnSpPr>
            <a:cxnSpLocks/>
          </p:cNvCxnSpPr>
          <p:nvPr/>
        </p:nvCxnSpPr>
        <p:spPr>
          <a:xfrm>
            <a:off x="4300414" y="4542483"/>
            <a:ext cx="153140" cy="481682"/>
          </a:xfrm>
          <a:prstGeom prst="straightConnector1">
            <a:avLst/>
          </a:prstGeom>
          <a:ln w="2857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sp>
        <p:nvSpPr>
          <p:cNvPr id="47" name="Forme libre 46">
            <a:extLst>
              <a:ext uri="{FF2B5EF4-FFF2-40B4-BE49-F238E27FC236}">
                <a16:creationId xmlns:a16="http://schemas.microsoft.com/office/drawing/2014/main" id="{9EA8EBCB-9403-7746-AC33-39D9679BBA6B}"/>
              </a:ext>
            </a:extLst>
          </p:cNvPr>
          <p:cNvSpPr/>
          <p:nvPr/>
        </p:nvSpPr>
        <p:spPr>
          <a:xfrm>
            <a:off x="3187233" y="3986964"/>
            <a:ext cx="1097419" cy="540000"/>
          </a:xfrm>
          <a:custGeom>
            <a:avLst/>
            <a:gdLst>
              <a:gd name="connsiteX0" fmla="*/ 0 w 817122"/>
              <a:gd name="connsiteY0" fmla="*/ 0 h 711200"/>
              <a:gd name="connsiteX1" fmla="*/ 584200 w 817122"/>
              <a:gd name="connsiteY1" fmla="*/ 165100 h 711200"/>
              <a:gd name="connsiteX2" fmla="*/ 800100 w 817122"/>
              <a:gd name="connsiteY2" fmla="*/ 457200 h 711200"/>
              <a:gd name="connsiteX3" fmla="*/ 787400 w 817122"/>
              <a:gd name="connsiteY3" fmla="*/ 711200 h 711200"/>
              <a:gd name="connsiteX0" fmla="*/ 0 w 817122"/>
              <a:gd name="connsiteY0" fmla="*/ 0 h 711200"/>
              <a:gd name="connsiteX1" fmla="*/ 368300 w 817122"/>
              <a:gd name="connsiteY1" fmla="*/ 101600 h 711200"/>
              <a:gd name="connsiteX2" fmla="*/ 800100 w 817122"/>
              <a:gd name="connsiteY2" fmla="*/ 457200 h 711200"/>
              <a:gd name="connsiteX3" fmla="*/ 787400 w 817122"/>
              <a:gd name="connsiteY3" fmla="*/ 711200 h 711200"/>
              <a:gd name="connsiteX0" fmla="*/ 0 w 790453"/>
              <a:gd name="connsiteY0" fmla="*/ 0 h 711200"/>
              <a:gd name="connsiteX1" fmla="*/ 368300 w 790453"/>
              <a:gd name="connsiteY1" fmla="*/ 101600 h 711200"/>
              <a:gd name="connsiteX2" fmla="*/ 660400 w 790453"/>
              <a:gd name="connsiteY2" fmla="*/ 368300 h 711200"/>
              <a:gd name="connsiteX3" fmla="*/ 787400 w 790453"/>
              <a:gd name="connsiteY3" fmla="*/ 711200 h 711200"/>
              <a:gd name="connsiteX0" fmla="*/ 0 w 791288"/>
              <a:gd name="connsiteY0" fmla="*/ 0 h 711200"/>
              <a:gd name="connsiteX1" fmla="*/ 368300 w 791288"/>
              <a:gd name="connsiteY1" fmla="*/ 101600 h 711200"/>
              <a:gd name="connsiteX2" fmla="*/ 689336 w 791288"/>
              <a:gd name="connsiteY2" fmla="*/ 368300 h 711200"/>
              <a:gd name="connsiteX3" fmla="*/ 787400 w 791288"/>
              <a:gd name="connsiteY3" fmla="*/ 711200 h 711200"/>
              <a:gd name="connsiteX0" fmla="*/ 0 w 791288"/>
              <a:gd name="connsiteY0" fmla="*/ 0 h 711200"/>
              <a:gd name="connsiteX1" fmla="*/ 408811 w 791288"/>
              <a:gd name="connsiteY1" fmla="*/ 101600 h 711200"/>
              <a:gd name="connsiteX2" fmla="*/ 689336 w 791288"/>
              <a:gd name="connsiteY2" fmla="*/ 368300 h 711200"/>
              <a:gd name="connsiteX3" fmla="*/ 787400 w 791288"/>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Lst>
            <a:ahLst/>
            <a:cxnLst>
              <a:cxn ang="0">
                <a:pos x="connsiteX0" y="connsiteY0"/>
              </a:cxn>
              <a:cxn ang="0">
                <a:pos x="connsiteX1" y="connsiteY1"/>
              </a:cxn>
              <a:cxn ang="0">
                <a:pos x="connsiteX2" y="connsiteY2"/>
              </a:cxn>
              <a:cxn ang="0">
                <a:pos x="connsiteX3" y="connsiteY3"/>
              </a:cxn>
            </a:cxnLst>
            <a:rect l="l" t="t" r="r" b="b"/>
            <a:pathLst>
              <a:path w="787400" h="711200">
                <a:moveTo>
                  <a:pt x="0" y="0"/>
                </a:moveTo>
                <a:cubicBezTo>
                  <a:pt x="225425" y="44450"/>
                  <a:pt x="241836" y="28643"/>
                  <a:pt x="408811" y="101600"/>
                </a:cubicBezTo>
                <a:cubicBezTo>
                  <a:pt x="575786" y="174557"/>
                  <a:pt x="609171" y="248346"/>
                  <a:pt x="689336" y="368300"/>
                </a:cubicBezTo>
                <a:cubicBezTo>
                  <a:pt x="723203" y="459317"/>
                  <a:pt x="781746" y="618133"/>
                  <a:pt x="787400" y="711200"/>
                </a:cubicBezTo>
              </a:path>
            </a:pathLst>
          </a:custGeom>
          <a:noFill/>
          <a:ln w="19050">
            <a:solidFill>
              <a:srgbClr val="C00000"/>
            </a:solidFill>
            <a:prstDash val="solid"/>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2" name="Connecteur droit avec flèche 31">
            <a:extLst>
              <a:ext uri="{FF2B5EF4-FFF2-40B4-BE49-F238E27FC236}">
                <a16:creationId xmlns:a16="http://schemas.microsoft.com/office/drawing/2014/main" id="{5C9ACCB6-88F4-1349-9CFF-208BBEFDEB50}"/>
              </a:ext>
            </a:extLst>
          </p:cNvPr>
          <p:cNvCxnSpPr>
            <a:cxnSpLocks/>
          </p:cNvCxnSpPr>
          <p:nvPr/>
        </p:nvCxnSpPr>
        <p:spPr>
          <a:xfrm flipV="1">
            <a:off x="5485556" y="3679300"/>
            <a:ext cx="1728156" cy="1344866"/>
          </a:xfrm>
          <a:prstGeom prst="straightConnector1">
            <a:avLst/>
          </a:prstGeom>
          <a:ln w="28575">
            <a:solidFill>
              <a:schemeClr val="accent3">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D15FD5BE-E6BB-1C4E-ABEE-FB0DE0776F5A}"/>
              </a:ext>
            </a:extLst>
          </p:cNvPr>
          <p:cNvCxnSpPr>
            <a:cxnSpLocks/>
          </p:cNvCxnSpPr>
          <p:nvPr/>
        </p:nvCxnSpPr>
        <p:spPr>
          <a:xfrm>
            <a:off x="5501318" y="5039684"/>
            <a:ext cx="360588" cy="299321"/>
          </a:xfrm>
          <a:prstGeom prst="straightConnector1">
            <a:avLst/>
          </a:prstGeom>
          <a:ln w="2857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B0C5A89-DA11-344F-B5BC-24D3C75EDFF5}"/>
              </a:ext>
            </a:extLst>
          </p:cNvPr>
          <p:cNvSpPr>
            <a:spLocks noChangeAspect="1" noChangeArrowheads="1"/>
          </p:cNvSpPr>
          <p:nvPr/>
        </p:nvSpPr>
        <p:spPr bwMode="auto">
          <a:xfrm>
            <a:off x="5407706" y="4922336"/>
            <a:ext cx="216000" cy="215994"/>
          </a:xfrm>
          <a:prstGeom prst="ellipse">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a:effectLst>
            <a:innerShdw blurRad="165100" dist="76200">
              <a:schemeClr val="tx1">
                <a:lumMod val="50000"/>
                <a:lumOff val="50000"/>
                <a:alpha val="52000"/>
              </a:schemeClr>
            </a:innerShdw>
          </a:effectLst>
        </p:spPr>
        <p:style>
          <a:lnRef idx="0">
            <a:scrgbClr r="0" g="0" b="0"/>
          </a:lnRef>
          <a:fillRef idx="0">
            <a:scrgbClr r="0" g="0" b="0"/>
          </a:fillRef>
          <a:effectRef idx="0">
            <a:scrgbClr r="0" g="0" b="0"/>
          </a:effectRef>
          <a:fontRef idx="minor">
            <a:schemeClr val="lt1"/>
          </a:fontRef>
        </p:style>
        <p:txBody>
          <a:bodyPr wrap="none" anchor="ctr">
            <a:prstTxWarp prst="textNoShape">
              <a:avLst/>
            </a:prstTxWarp>
          </a:bodyPr>
          <a:lstStyle/>
          <a:p>
            <a:pPr eaLnBrk="1" hangingPunct="1">
              <a:spcBef>
                <a:spcPct val="0"/>
              </a:spcBef>
            </a:pPr>
            <a:endParaRPr lang="fr-FR" sz="1800" b="0">
              <a:latin typeface="Arial" charset="0"/>
            </a:endParaRPr>
          </a:p>
        </p:txBody>
      </p:sp>
      <p:sp>
        <p:nvSpPr>
          <p:cNvPr id="30" name="Forme libre 29">
            <a:extLst>
              <a:ext uri="{FF2B5EF4-FFF2-40B4-BE49-F238E27FC236}">
                <a16:creationId xmlns:a16="http://schemas.microsoft.com/office/drawing/2014/main" id="{636858A1-5D6D-3A48-A325-3C659B1719F9}"/>
              </a:ext>
            </a:extLst>
          </p:cNvPr>
          <p:cNvSpPr/>
          <p:nvPr/>
        </p:nvSpPr>
        <p:spPr>
          <a:xfrm>
            <a:off x="4300618" y="4523821"/>
            <a:ext cx="1215088" cy="540000"/>
          </a:xfrm>
          <a:custGeom>
            <a:avLst/>
            <a:gdLst>
              <a:gd name="connsiteX0" fmla="*/ 0 w 817122"/>
              <a:gd name="connsiteY0" fmla="*/ 0 h 711200"/>
              <a:gd name="connsiteX1" fmla="*/ 584200 w 817122"/>
              <a:gd name="connsiteY1" fmla="*/ 165100 h 711200"/>
              <a:gd name="connsiteX2" fmla="*/ 800100 w 817122"/>
              <a:gd name="connsiteY2" fmla="*/ 457200 h 711200"/>
              <a:gd name="connsiteX3" fmla="*/ 787400 w 817122"/>
              <a:gd name="connsiteY3" fmla="*/ 711200 h 711200"/>
              <a:gd name="connsiteX0" fmla="*/ 0 w 817122"/>
              <a:gd name="connsiteY0" fmla="*/ 0 h 711200"/>
              <a:gd name="connsiteX1" fmla="*/ 368300 w 817122"/>
              <a:gd name="connsiteY1" fmla="*/ 101600 h 711200"/>
              <a:gd name="connsiteX2" fmla="*/ 800100 w 817122"/>
              <a:gd name="connsiteY2" fmla="*/ 457200 h 711200"/>
              <a:gd name="connsiteX3" fmla="*/ 787400 w 817122"/>
              <a:gd name="connsiteY3" fmla="*/ 711200 h 711200"/>
              <a:gd name="connsiteX0" fmla="*/ 0 w 790453"/>
              <a:gd name="connsiteY0" fmla="*/ 0 h 711200"/>
              <a:gd name="connsiteX1" fmla="*/ 368300 w 790453"/>
              <a:gd name="connsiteY1" fmla="*/ 101600 h 711200"/>
              <a:gd name="connsiteX2" fmla="*/ 660400 w 790453"/>
              <a:gd name="connsiteY2" fmla="*/ 368300 h 711200"/>
              <a:gd name="connsiteX3" fmla="*/ 787400 w 790453"/>
              <a:gd name="connsiteY3" fmla="*/ 711200 h 711200"/>
              <a:gd name="connsiteX0" fmla="*/ 0 w 791288"/>
              <a:gd name="connsiteY0" fmla="*/ 0 h 711200"/>
              <a:gd name="connsiteX1" fmla="*/ 368300 w 791288"/>
              <a:gd name="connsiteY1" fmla="*/ 101600 h 711200"/>
              <a:gd name="connsiteX2" fmla="*/ 689336 w 791288"/>
              <a:gd name="connsiteY2" fmla="*/ 368300 h 711200"/>
              <a:gd name="connsiteX3" fmla="*/ 787400 w 791288"/>
              <a:gd name="connsiteY3" fmla="*/ 711200 h 711200"/>
              <a:gd name="connsiteX0" fmla="*/ 0 w 791288"/>
              <a:gd name="connsiteY0" fmla="*/ 0 h 711200"/>
              <a:gd name="connsiteX1" fmla="*/ 408811 w 791288"/>
              <a:gd name="connsiteY1" fmla="*/ 101600 h 711200"/>
              <a:gd name="connsiteX2" fmla="*/ 689336 w 791288"/>
              <a:gd name="connsiteY2" fmla="*/ 368300 h 711200"/>
              <a:gd name="connsiteX3" fmla="*/ 787400 w 791288"/>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Lst>
            <a:ahLst/>
            <a:cxnLst>
              <a:cxn ang="0">
                <a:pos x="connsiteX0" y="connsiteY0"/>
              </a:cxn>
              <a:cxn ang="0">
                <a:pos x="connsiteX1" y="connsiteY1"/>
              </a:cxn>
              <a:cxn ang="0">
                <a:pos x="connsiteX2" y="connsiteY2"/>
              </a:cxn>
              <a:cxn ang="0">
                <a:pos x="connsiteX3" y="connsiteY3"/>
              </a:cxn>
            </a:cxnLst>
            <a:rect l="l" t="t" r="r" b="b"/>
            <a:pathLst>
              <a:path w="787400" h="711200">
                <a:moveTo>
                  <a:pt x="0" y="0"/>
                </a:moveTo>
                <a:cubicBezTo>
                  <a:pt x="225425" y="44450"/>
                  <a:pt x="241836" y="28643"/>
                  <a:pt x="408811" y="101600"/>
                </a:cubicBezTo>
                <a:cubicBezTo>
                  <a:pt x="575786" y="174557"/>
                  <a:pt x="609171" y="248346"/>
                  <a:pt x="689336" y="368300"/>
                </a:cubicBezTo>
                <a:cubicBezTo>
                  <a:pt x="723203" y="459317"/>
                  <a:pt x="781746" y="618133"/>
                  <a:pt x="787400" y="711200"/>
                </a:cubicBezTo>
              </a:path>
            </a:pathLst>
          </a:custGeom>
          <a:noFill/>
          <a:ln w="19050">
            <a:solidFill>
              <a:srgbClr val="C00000"/>
            </a:solidFill>
            <a:prstDash val="solid"/>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orme libre 34">
            <a:extLst>
              <a:ext uri="{FF2B5EF4-FFF2-40B4-BE49-F238E27FC236}">
                <a16:creationId xmlns:a16="http://schemas.microsoft.com/office/drawing/2014/main" id="{547AEAAC-7EEC-EF41-BFE7-913F69C5D999}"/>
              </a:ext>
            </a:extLst>
          </p:cNvPr>
          <p:cNvSpPr/>
          <p:nvPr/>
        </p:nvSpPr>
        <p:spPr>
          <a:xfrm rot="20496736" flipH="1" flipV="1">
            <a:off x="5547686" y="4892145"/>
            <a:ext cx="1008853" cy="255240"/>
          </a:xfrm>
          <a:custGeom>
            <a:avLst/>
            <a:gdLst>
              <a:gd name="connsiteX0" fmla="*/ 0 w 817122"/>
              <a:gd name="connsiteY0" fmla="*/ 0 h 711200"/>
              <a:gd name="connsiteX1" fmla="*/ 584200 w 817122"/>
              <a:gd name="connsiteY1" fmla="*/ 165100 h 711200"/>
              <a:gd name="connsiteX2" fmla="*/ 800100 w 817122"/>
              <a:gd name="connsiteY2" fmla="*/ 457200 h 711200"/>
              <a:gd name="connsiteX3" fmla="*/ 787400 w 817122"/>
              <a:gd name="connsiteY3" fmla="*/ 711200 h 711200"/>
              <a:gd name="connsiteX0" fmla="*/ 0 w 817122"/>
              <a:gd name="connsiteY0" fmla="*/ 0 h 711200"/>
              <a:gd name="connsiteX1" fmla="*/ 368300 w 817122"/>
              <a:gd name="connsiteY1" fmla="*/ 101600 h 711200"/>
              <a:gd name="connsiteX2" fmla="*/ 800100 w 817122"/>
              <a:gd name="connsiteY2" fmla="*/ 457200 h 711200"/>
              <a:gd name="connsiteX3" fmla="*/ 787400 w 817122"/>
              <a:gd name="connsiteY3" fmla="*/ 711200 h 711200"/>
              <a:gd name="connsiteX0" fmla="*/ 0 w 790453"/>
              <a:gd name="connsiteY0" fmla="*/ 0 h 711200"/>
              <a:gd name="connsiteX1" fmla="*/ 368300 w 790453"/>
              <a:gd name="connsiteY1" fmla="*/ 101600 h 711200"/>
              <a:gd name="connsiteX2" fmla="*/ 660400 w 790453"/>
              <a:gd name="connsiteY2" fmla="*/ 368300 h 711200"/>
              <a:gd name="connsiteX3" fmla="*/ 787400 w 790453"/>
              <a:gd name="connsiteY3" fmla="*/ 711200 h 711200"/>
              <a:gd name="connsiteX0" fmla="*/ 0 w 791288"/>
              <a:gd name="connsiteY0" fmla="*/ 0 h 711200"/>
              <a:gd name="connsiteX1" fmla="*/ 368300 w 791288"/>
              <a:gd name="connsiteY1" fmla="*/ 101600 h 711200"/>
              <a:gd name="connsiteX2" fmla="*/ 689336 w 791288"/>
              <a:gd name="connsiteY2" fmla="*/ 368300 h 711200"/>
              <a:gd name="connsiteX3" fmla="*/ 787400 w 791288"/>
              <a:gd name="connsiteY3" fmla="*/ 711200 h 711200"/>
              <a:gd name="connsiteX0" fmla="*/ 0 w 791288"/>
              <a:gd name="connsiteY0" fmla="*/ 0 h 711200"/>
              <a:gd name="connsiteX1" fmla="*/ 408811 w 791288"/>
              <a:gd name="connsiteY1" fmla="*/ 101600 h 711200"/>
              <a:gd name="connsiteX2" fmla="*/ 689336 w 791288"/>
              <a:gd name="connsiteY2" fmla="*/ 368300 h 711200"/>
              <a:gd name="connsiteX3" fmla="*/ 787400 w 791288"/>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95913"/>
              <a:gd name="connsiteY0" fmla="*/ 0 h 711200"/>
              <a:gd name="connsiteX1" fmla="*/ 408811 w 795913"/>
              <a:gd name="connsiteY1" fmla="*/ 101600 h 711200"/>
              <a:gd name="connsiteX2" fmla="*/ 780214 w 795913"/>
              <a:gd name="connsiteY2" fmla="*/ 282087 h 711200"/>
              <a:gd name="connsiteX3" fmla="*/ 787400 w 795913"/>
              <a:gd name="connsiteY3" fmla="*/ 711200 h 711200"/>
              <a:gd name="connsiteX0" fmla="*/ 0 w 1076041"/>
              <a:gd name="connsiteY0" fmla="*/ 0 h 517438"/>
              <a:gd name="connsiteX1" fmla="*/ 408811 w 1076041"/>
              <a:gd name="connsiteY1" fmla="*/ 101600 h 517438"/>
              <a:gd name="connsiteX2" fmla="*/ 780214 w 1076041"/>
              <a:gd name="connsiteY2" fmla="*/ 282087 h 517438"/>
              <a:gd name="connsiteX3" fmla="*/ 1076041 w 1076041"/>
              <a:gd name="connsiteY3" fmla="*/ 517437 h 517438"/>
              <a:gd name="connsiteX0" fmla="*/ 0 w 1148916"/>
              <a:gd name="connsiteY0" fmla="*/ 0 h 464316"/>
              <a:gd name="connsiteX1" fmla="*/ 481686 w 1148916"/>
              <a:gd name="connsiteY1" fmla="*/ 48478 h 464316"/>
              <a:gd name="connsiteX2" fmla="*/ 853089 w 1148916"/>
              <a:gd name="connsiteY2" fmla="*/ 228965 h 464316"/>
              <a:gd name="connsiteX3" fmla="*/ 1148916 w 1148916"/>
              <a:gd name="connsiteY3" fmla="*/ 464315 h 464316"/>
              <a:gd name="connsiteX0" fmla="*/ 0 w 1148916"/>
              <a:gd name="connsiteY0" fmla="*/ 0 h 464316"/>
              <a:gd name="connsiteX1" fmla="*/ 481686 w 1148916"/>
              <a:gd name="connsiteY1" fmla="*/ 48478 h 464316"/>
              <a:gd name="connsiteX2" fmla="*/ 853089 w 1148916"/>
              <a:gd name="connsiteY2" fmla="*/ 228965 h 464316"/>
              <a:gd name="connsiteX3" fmla="*/ 1148916 w 1148916"/>
              <a:gd name="connsiteY3" fmla="*/ 464315 h 464316"/>
              <a:gd name="connsiteX0" fmla="*/ 0 w 1148916"/>
              <a:gd name="connsiteY0" fmla="*/ 0 h 464316"/>
              <a:gd name="connsiteX1" fmla="*/ 481686 w 1148916"/>
              <a:gd name="connsiteY1" fmla="*/ 48478 h 464316"/>
              <a:gd name="connsiteX2" fmla="*/ 853089 w 1148916"/>
              <a:gd name="connsiteY2" fmla="*/ 228965 h 464316"/>
              <a:gd name="connsiteX3" fmla="*/ 1148916 w 1148916"/>
              <a:gd name="connsiteY3" fmla="*/ 464315 h 464316"/>
              <a:gd name="connsiteX0" fmla="*/ 0 w 1148916"/>
              <a:gd name="connsiteY0" fmla="*/ 0 h 464316"/>
              <a:gd name="connsiteX1" fmla="*/ 481686 w 1148916"/>
              <a:gd name="connsiteY1" fmla="*/ 48478 h 464316"/>
              <a:gd name="connsiteX2" fmla="*/ 853089 w 1148916"/>
              <a:gd name="connsiteY2" fmla="*/ 228965 h 464316"/>
              <a:gd name="connsiteX3" fmla="*/ 1148916 w 1148916"/>
              <a:gd name="connsiteY3" fmla="*/ 464315 h 464316"/>
              <a:gd name="connsiteX0" fmla="*/ 0 w 1148916"/>
              <a:gd name="connsiteY0" fmla="*/ 0 h 464316"/>
              <a:gd name="connsiteX1" fmla="*/ 481686 w 1148916"/>
              <a:gd name="connsiteY1" fmla="*/ 48478 h 464316"/>
              <a:gd name="connsiteX2" fmla="*/ 853089 w 1148916"/>
              <a:gd name="connsiteY2" fmla="*/ 228965 h 464316"/>
              <a:gd name="connsiteX3" fmla="*/ 1148916 w 1148916"/>
              <a:gd name="connsiteY3" fmla="*/ 464315 h 464316"/>
              <a:gd name="connsiteX0" fmla="*/ 0 w 1148916"/>
              <a:gd name="connsiteY0" fmla="*/ 0 h 464316"/>
              <a:gd name="connsiteX1" fmla="*/ 481686 w 1148916"/>
              <a:gd name="connsiteY1" fmla="*/ 48478 h 464316"/>
              <a:gd name="connsiteX2" fmla="*/ 852534 w 1148916"/>
              <a:gd name="connsiteY2" fmla="*/ 177873 h 464316"/>
              <a:gd name="connsiteX3" fmla="*/ 1148916 w 1148916"/>
              <a:gd name="connsiteY3" fmla="*/ 464315 h 464316"/>
            </a:gdLst>
            <a:ahLst/>
            <a:cxnLst>
              <a:cxn ang="0">
                <a:pos x="connsiteX0" y="connsiteY0"/>
              </a:cxn>
              <a:cxn ang="0">
                <a:pos x="connsiteX1" y="connsiteY1"/>
              </a:cxn>
              <a:cxn ang="0">
                <a:pos x="connsiteX2" y="connsiteY2"/>
              </a:cxn>
              <a:cxn ang="0">
                <a:pos x="connsiteX3" y="connsiteY3"/>
              </a:cxn>
            </a:cxnLst>
            <a:rect l="l" t="t" r="r" b="b"/>
            <a:pathLst>
              <a:path w="1148916" h="464316">
                <a:moveTo>
                  <a:pt x="0" y="0"/>
                </a:moveTo>
                <a:cubicBezTo>
                  <a:pt x="225425" y="44450"/>
                  <a:pt x="339597" y="18833"/>
                  <a:pt x="481686" y="48478"/>
                </a:cubicBezTo>
                <a:cubicBezTo>
                  <a:pt x="623775" y="78123"/>
                  <a:pt x="647995" y="52027"/>
                  <a:pt x="852534" y="177873"/>
                </a:cubicBezTo>
                <a:cubicBezTo>
                  <a:pt x="1036938" y="322222"/>
                  <a:pt x="1037868" y="295739"/>
                  <a:pt x="1148916" y="464315"/>
                </a:cubicBezTo>
              </a:path>
            </a:pathLst>
          </a:custGeom>
          <a:noFill/>
          <a:ln w="19050">
            <a:solidFill>
              <a:srgbClr val="C00000"/>
            </a:solidFill>
            <a:prstDash val="solid"/>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9363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1000"/>
                                        <p:tgtEl>
                                          <p:spTgt spid="32"/>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up)">
                                      <p:cBhvr>
                                        <p:cTn id="14" dur="1000"/>
                                        <p:tgtEl>
                                          <p:spTgt spid="34"/>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1000"/>
                                        <p:tgtEl>
                                          <p:spTgt spid="35"/>
                                        </p:tgtEl>
                                      </p:cBhvr>
                                    </p:animEffect>
                                  </p:childTnLst>
                                </p:cTn>
                              </p:par>
                              <p:par>
                                <p:cTn id="19" presetID="0" presetClass="path" presetSubtype="0" fill="hold" grpId="1" nodeType="withEffect">
                                  <p:stCondLst>
                                    <p:cond delay="0"/>
                                  </p:stCondLst>
                                  <p:childTnLst>
                                    <p:animMotion origin="layout" path="M 0 0 C 0.00729 0.00324 0.01459 0.00648 0.02292 0.00787 C 0.03125 0.00949 0.04115 0.00995 0.04983 0.00879 C 0.05868 0.00787 0.06597 0.00486 0.07552 0.00185 C 0.08507 -0.00116 0.09601 -0.00533 0.10712 -0.00949 " pathEditMode="relative" ptsTypes="AAAAA">
                                      <p:cBhvr>
                                        <p:cTn id="20" dur="1000" fill="hold"/>
                                        <p:tgtEl>
                                          <p:spTgt spid="2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5"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CB680D07-0A8A-3F49-8A42-E0DE9AF2C488}"/>
              </a:ext>
            </a:extLst>
          </p:cNvPr>
          <p:cNvGrpSpPr/>
          <p:nvPr/>
        </p:nvGrpSpPr>
        <p:grpSpPr>
          <a:xfrm>
            <a:off x="709283" y="1675006"/>
            <a:ext cx="7725433" cy="3663999"/>
            <a:chOff x="393722" y="152527"/>
            <a:chExt cx="8872266" cy="3467197"/>
          </a:xfrm>
        </p:grpSpPr>
        <p:pic>
          <p:nvPicPr>
            <p:cNvPr id="2" name="Image 1"/>
            <p:cNvPicPr>
              <a:picLocks noChangeAspect="1"/>
            </p:cNvPicPr>
            <p:nvPr/>
          </p:nvPicPr>
          <p:blipFill rotWithShape="1">
            <a:blip r:embed="rId3">
              <a:grayscl/>
              <a:alphaModFix amt="28000"/>
              <a:extLst>
                <a:ext uri="{28A0092B-C50C-407E-A947-70E740481C1C}">
                  <a14:useLocalDpi xmlns:a14="http://schemas.microsoft.com/office/drawing/2010/main"/>
                </a:ext>
              </a:extLst>
            </a:blip>
            <a:srcRect/>
            <a:stretch/>
          </p:blipFill>
          <p:spPr>
            <a:xfrm>
              <a:off x="393722" y="152527"/>
              <a:ext cx="8872266" cy="3467197"/>
            </a:xfrm>
            <a:prstGeom prst="rect">
              <a:avLst/>
            </a:prstGeom>
            <a:ln>
              <a:solidFill>
                <a:schemeClr val="tx1"/>
              </a:solidFill>
            </a:ln>
          </p:spPr>
        </p:pic>
        <p:sp>
          <p:nvSpPr>
            <p:cNvPr id="15" name="ZoneTexte 14"/>
            <p:cNvSpPr txBox="1"/>
            <p:nvPr/>
          </p:nvSpPr>
          <p:spPr>
            <a:xfrm>
              <a:off x="924905" y="1403571"/>
              <a:ext cx="543407" cy="461665"/>
            </a:xfrm>
            <a:prstGeom prst="rect">
              <a:avLst/>
            </a:prstGeom>
            <a:solidFill>
              <a:schemeClr val="bg1"/>
            </a:solidFill>
            <a:ln>
              <a:noFill/>
            </a:ln>
          </p:spPr>
          <p:txBody>
            <a:bodyPr wrap="square" rtlCol="0">
              <a:spAutoFit/>
            </a:bodyPr>
            <a:lstStyle/>
            <a:p>
              <a:pPr algn="ctr"/>
              <a:r>
                <a:rPr lang="fr-FR" sz="2400" b="1" dirty="0">
                  <a:solidFill>
                    <a:schemeClr val="tx2"/>
                  </a:solidFill>
                  <a:latin typeface="Arial Black"/>
                  <a:cs typeface="Arial Black"/>
                </a:rPr>
                <a:t>A</a:t>
              </a:r>
            </a:p>
          </p:txBody>
        </p:sp>
        <p:sp>
          <p:nvSpPr>
            <p:cNvPr id="11" name="Text Box 64"/>
            <p:cNvSpPr txBox="1">
              <a:spLocks noChangeArrowheads="1"/>
            </p:cNvSpPr>
            <p:nvPr/>
          </p:nvSpPr>
          <p:spPr bwMode="auto">
            <a:xfrm>
              <a:off x="7593009" y="1587500"/>
              <a:ext cx="626086" cy="461665"/>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fr-FR" sz="2400" b="1" dirty="0">
                  <a:solidFill>
                    <a:srgbClr val="FF0000"/>
                  </a:solidFill>
                  <a:latin typeface="Arial Black"/>
                  <a:cs typeface="Arial Black"/>
                </a:rPr>
                <a:t>D</a:t>
              </a:r>
            </a:p>
          </p:txBody>
        </p:sp>
      </p:grpSp>
      <p:sp>
        <p:nvSpPr>
          <p:cNvPr id="5"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5/ LE VENT</a:t>
            </a:r>
          </a:p>
        </p:txBody>
      </p:sp>
      <p:sp>
        <p:nvSpPr>
          <p:cNvPr id="31" name="ZoneTexte 30"/>
          <p:cNvSpPr txBox="1"/>
          <p:nvPr/>
        </p:nvSpPr>
        <p:spPr>
          <a:xfrm>
            <a:off x="24406" y="482600"/>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Conséquence</a:t>
            </a:r>
          </a:p>
        </p:txBody>
      </p:sp>
      <p:cxnSp>
        <p:nvCxnSpPr>
          <p:cNvPr id="22" name="Connecteur droit avec flèche 21">
            <a:extLst>
              <a:ext uri="{FF2B5EF4-FFF2-40B4-BE49-F238E27FC236}">
                <a16:creationId xmlns:a16="http://schemas.microsoft.com/office/drawing/2014/main" id="{941129FF-9BE3-6F44-805B-285A4DA65EC6}"/>
              </a:ext>
            </a:extLst>
          </p:cNvPr>
          <p:cNvCxnSpPr>
            <a:cxnSpLocks/>
            <a:endCxn id="11" idx="2"/>
          </p:cNvCxnSpPr>
          <p:nvPr/>
        </p:nvCxnSpPr>
        <p:spPr>
          <a:xfrm>
            <a:off x="2351170" y="3191430"/>
            <a:ext cx="4899396" cy="487870"/>
          </a:xfrm>
          <a:prstGeom prst="straightConnector1">
            <a:avLst/>
          </a:prstGeom>
          <a:ln w="28575">
            <a:solidFill>
              <a:schemeClr val="accent3">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a:extLst>
              <a:ext uri="{FF2B5EF4-FFF2-40B4-BE49-F238E27FC236}">
                <a16:creationId xmlns:a16="http://schemas.microsoft.com/office/drawing/2014/main" id="{69832516-5D20-2843-AB32-ADCA6253FD2F}"/>
              </a:ext>
            </a:extLst>
          </p:cNvPr>
          <p:cNvCxnSpPr>
            <a:cxnSpLocks/>
          </p:cNvCxnSpPr>
          <p:nvPr/>
        </p:nvCxnSpPr>
        <p:spPr>
          <a:xfrm rot="360000">
            <a:off x="3162300" y="3993412"/>
            <a:ext cx="88900" cy="477362"/>
          </a:xfrm>
          <a:prstGeom prst="straightConnector1">
            <a:avLst/>
          </a:prstGeom>
          <a:ln w="2857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4" name="Connecteur droit avec flèche 133">
            <a:extLst>
              <a:ext uri="{FF2B5EF4-FFF2-40B4-BE49-F238E27FC236}">
                <a16:creationId xmlns:a16="http://schemas.microsoft.com/office/drawing/2014/main" id="{A3077784-31F7-3048-A22E-B473069E0256}"/>
              </a:ext>
            </a:extLst>
          </p:cNvPr>
          <p:cNvCxnSpPr>
            <a:cxnSpLocks/>
            <a:endCxn id="11" idx="2"/>
          </p:cNvCxnSpPr>
          <p:nvPr/>
        </p:nvCxnSpPr>
        <p:spPr>
          <a:xfrm flipV="1">
            <a:off x="3175000" y="3679300"/>
            <a:ext cx="4075566" cy="314112"/>
          </a:xfrm>
          <a:prstGeom prst="straightConnector1">
            <a:avLst/>
          </a:prstGeom>
          <a:ln w="28575">
            <a:solidFill>
              <a:schemeClr val="accent3">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9" name="Connecteur droit avec flèche 148">
            <a:extLst>
              <a:ext uri="{FF2B5EF4-FFF2-40B4-BE49-F238E27FC236}">
                <a16:creationId xmlns:a16="http://schemas.microsoft.com/office/drawing/2014/main" id="{B8CB0D3E-4F34-4C46-B960-A1732B2577C4}"/>
              </a:ext>
            </a:extLst>
          </p:cNvPr>
          <p:cNvCxnSpPr>
            <a:cxnSpLocks/>
          </p:cNvCxnSpPr>
          <p:nvPr/>
        </p:nvCxnSpPr>
        <p:spPr>
          <a:xfrm rot="240000" flipH="1">
            <a:off x="2325770" y="3209696"/>
            <a:ext cx="21918" cy="451337"/>
          </a:xfrm>
          <a:prstGeom prst="straightConnector1">
            <a:avLst/>
          </a:prstGeom>
          <a:ln w="2857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38" name="Grouper 5">
            <a:extLst>
              <a:ext uri="{FF2B5EF4-FFF2-40B4-BE49-F238E27FC236}">
                <a16:creationId xmlns:a16="http://schemas.microsoft.com/office/drawing/2014/main" id="{26F95C34-E102-9D46-BB90-670670F7C83D}"/>
              </a:ext>
            </a:extLst>
          </p:cNvPr>
          <p:cNvGrpSpPr/>
          <p:nvPr/>
        </p:nvGrpSpPr>
        <p:grpSpPr>
          <a:xfrm>
            <a:off x="1893062" y="1046498"/>
            <a:ext cx="1496263" cy="322667"/>
            <a:chOff x="176806" y="2650537"/>
            <a:chExt cx="1496263" cy="322667"/>
          </a:xfrm>
        </p:grpSpPr>
        <p:cxnSp>
          <p:nvCxnSpPr>
            <p:cNvPr id="39" name="Connecteur droit avec flèche 38">
              <a:extLst>
                <a:ext uri="{FF2B5EF4-FFF2-40B4-BE49-F238E27FC236}">
                  <a16:creationId xmlns:a16="http://schemas.microsoft.com/office/drawing/2014/main" id="{F3DF175F-D291-6342-BBBF-AFAB5FE7BAD1}"/>
                </a:ext>
              </a:extLst>
            </p:cNvPr>
            <p:cNvCxnSpPr/>
            <p:nvPr/>
          </p:nvCxnSpPr>
          <p:spPr>
            <a:xfrm>
              <a:off x="514571" y="2973204"/>
              <a:ext cx="774257" cy="0"/>
            </a:xfrm>
            <a:prstGeom prst="straightConnector1">
              <a:avLst/>
            </a:prstGeom>
            <a:ln w="28575">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40" name="Text Box 20">
              <a:extLst>
                <a:ext uri="{FF2B5EF4-FFF2-40B4-BE49-F238E27FC236}">
                  <a16:creationId xmlns:a16="http://schemas.microsoft.com/office/drawing/2014/main" id="{75D72E1D-FB13-1B4F-A58D-A0A6D956E7BE}"/>
                </a:ext>
              </a:extLst>
            </p:cNvPr>
            <p:cNvSpPr txBox="1">
              <a:spLocks noChangeArrowheads="1"/>
            </p:cNvSpPr>
            <p:nvPr/>
          </p:nvSpPr>
          <p:spPr bwMode="auto">
            <a:xfrm>
              <a:off x="176806" y="2650537"/>
              <a:ext cx="1496263" cy="27699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200" b="1" dirty="0">
                  <a:solidFill>
                    <a:schemeClr val="accent3">
                      <a:lumMod val="50000"/>
                    </a:schemeClr>
                  </a:solidFill>
                  <a:latin typeface="Arial"/>
                  <a:ea typeface="Arial Unicode MS" charset="0"/>
                  <a:cs typeface="Arial"/>
                </a:rPr>
                <a:t>Force de pression</a:t>
              </a:r>
            </a:p>
          </p:txBody>
        </p:sp>
      </p:grpSp>
      <p:grpSp>
        <p:nvGrpSpPr>
          <p:cNvPr id="41" name="Grouper 6">
            <a:extLst>
              <a:ext uri="{FF2B5EF4-FFF2-40B4-BE49-F238E27FC236}">
                <a16:creationId xmlns:a16="http://schemas.microsoft.com/office/drawing/2014/main" id="{F191A74F-D62F-4449-86FD-9D7D7A405644}"/>
              </a:ext>
            </a:extLst>
          </p:cNvPr>
          <p:cNvGrpSpPr/>
          <p:nvPr/>
        </p:nvGrpSpPr>
        <p:grpSpPr>
          <a:xfrm>
            <a:off x="3848274" y="1063348"/>
            <a:ext cx="1496263" cy="317062"/>
            <a:chOff x="249764" y="3228232"/>
            <a:chExt cx="1496263" cy="317062"/>
          </a:xfrm>
        </p:grpSpPr>
        <p:cxnSp>
          <p:nvCxnSpPr>
            <p:cNvPr id="42" name="Connecteur droit avec flèche 41">
              <a:extLst>
                <a:ext uri="{FF2B5EF4-FFF2-40B4-BE49-F238E27FC236}">
                  <a16:creationId xmlns:a16="http://schemas.microsoft.com/office/drawing/2014/main" id="{0B5687C3-7DBC-BA4A-9D04-20CB5446AFDC}"/>
                </a:ext>
              </a:extLst>
            </p:cNvPr>
            <p:cNvCxnSpPr/>
            <p:nvPr/>
          </p:nvCxnSpPr>
          <p:spPr>
            <a:xfrm>
              <a:off x="514571" y="3545294"/>
              <a:ext cx="774257" cy="0"/>
            </a:xfrm>
            <a:prstGeom prst="straightConnector1">
              <a:avLst/>
            </a:prstGeom>
            <a:ln w="28575">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43" name="Text Box 20">
              <a:extLst>
                <a:ext uri="{FF2B5EF4-FFF2-40B4-BE49-F238E27FC236}">
                  <a16:creationId xmlns:a16="http://schemas.microsoft.com/office/drawing/2014/main" id="{E4DF8BC5-277E-7548-B777-1A93B144BCE2}"/>
                </a:ext>
              </a:extLst>
            </p:cNvPr>
            <p:cNvSpPr txBox="1">
              <a:spLocks noChangeArrowheads="1"/>
            </p:cNvSpPr>
            <p:nvPr/>
          </p:nvSpPr>
          <p:spPr bwMode="auto">
            <a:xfrm>
              <a:off x="249764" y="3228232"/>
              <a:ext cx="1496263" cy="27699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200" b="1" dirty="0">
                  <a:solidFill>
                    <a:srgbClr val="660066"/>
                  </a:solidFill>
                  <a:latin typeface="Arial"/>
                  <a:ea typeface="Arial Unicode MS" charset="0"/>
                  <a:cs typeface="Arial"/>
                </a:rPr>
                <a:t>Force de Coriolis</a:t>
              </a:r>
            </a:p>
          </p:txBody>
        </p:sp>
      </p:grpSp>
      <p:grpSp>
        <p:nvGrpSpPr>
          <p:cNvPr id="44" name="Grouper 7">
            <a:extLst>
              <a:ext uri="{FF2B5EF4-FFF2-40B4-BE49-F238E27FC236}">
                <a16:creationId xmlns:a16="http://schemas.microsoft.com/office/drawing/2014/main" id="{0169BF76-4345-0D4A-9A6C-344D00FDFE2F}"/>
              </a:ext>
            </a:extLst>
          </p:cNvPr>
          <p:cNvGrpSpPr/>
          <p:nvPr/>
        </p:nvGrpSpPr>
        <p:grpSpPr>
          <a:xfrm>
            <a:off x="5727499" y="1038399"/>
            <a:ext cx="1496263" cy="347570"/>
            <a:chOff x="249764" y="3807322"/>
            <a:chExt cx="1496263" cy="347570"/>
          </a:xfrm>
        </p:grpSpPr>
        <p:cxnSp>
          <p:nvCxnSpPr>
            <p:cNvPr id="45" name="Connecteur droit avec flèche 44">
              <a:extLst>
                <a:ext uri="{FF2B5EF4-FFF2-40B4-BE49-F238E27FC236}">
                  <a16:creationId xmlns:a16="http://schemas.microsoft.com/office/drawing/2014/main" id="{D94B068F-1BCD-5445-B154-73C251EC5365}"/>
                </a:ext>
              </a:extLst>
            </p:cNvPr>
            <p:cNvCxnSpPr>
              <a:cxnSpLocks/>
            </p:cNvCxnSpPr>
            <p:nvPr/>
          </p:nvCxnSpPr>
          <p:spPr>
            <a:xfrm>
              <a:off x="514571" y="4154892"/>
              <a:ext cx="774259" cy="0"/>
            </a:xfrm>
            <a:prstGeom prst="straightConnector1">
              <a:avLst/>
            </a:prstGeom>
            <a:ln w="28575" cmpd="sng">
              <a:solidFill>
                <a:srgbClr val="C000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6" name="Text Box 20">
              <a:extLst>
                <a:ext uri="{FF2B5EF4-FFF2-40B4-BE49-F238E27FC236}">
                  <a16:creationId xmlns:a16="http://schemas.microsoft.com/office/drawing/2014/main" id="{9815B6E9-8603-DB4F-A482-2C016A707644}"/>
                </a:ext>
              </a:extLst>
            </p:cNvPr>
            <p:cNvSpPr txBox="1">
              <a:spLocks noChangeArrowheads="1"/>
            </p:cNvSpPr>
            <p:nvPr/>
          </p:nvSpPr>
          <p:spPr bwMode="auto">
            <a:xfrm>
              <a:off x="249764" y="3807322"/>
              <a:ext cx="1496263" cy="27699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200" b="1" dirty="0">
                  <a:solidFill>
                    <a:srgbClr val="C00000"/>
                  </a:solidFill>
                  <a:latin typeface="Arial"/>
                  <a:ea typeface="Arial Unicode MS" charset="0"/>
                  <a:cs typeface="Arial"/>
                </a:rPr>
                <a:t>Trajectoire (vent)</a:t>
              </a:r>
            </a:p>
          </p:txBody>
        </p:sp>
      </p:grpSp>
      <p:sp>
        <p:nvSpPr>
          <p:cNvPr id="14" name="Forme libre 13">
            <a:extLst>
              <a:ext uri="{FF2B5EF4-FFF2-40B4-BE49-F238E27FC236}">
                <a16:creationId xmlns:a16="http://schemas.microsoft.com/office/drawing/2014/main" id="{DB8515FE-66DB-BA4E-A6E6-5D47BB2C44C8}"/>
              </a:ext>
            </a:extLst>
          </p:cNvPr>
          <p:cNvSpPr/>
          <p:nvPr/>
        </p:nvSpPr>
        <p:spPr>
          <a:xfrm>
            <a:off x="2384134" y="3206455"/>
            <a:ext cx="784437" cy="769353"/>
          </a:xfrm>
          <a:custGeom>
            <a:avLst/>
            <a:gdLst>
              <a:gd name="connsiteX0" fmla="*/ 0 w 817122"/>
              <a:gd name="connsiteY0" fmla="*/ 0 h 711200"/>
              <a:gd name="connsiteX1" fmla="*/ 584200 w 817122"/>
              <a:gd name="connsiteY1" fmla="*/ 165100 h 711200"/>
              <a:gd name="connsiteX2" fmla="*/ 800100 w 817122"/>
              <a:gd name="connsiteY2" fmla="*/ 457200 h 711200"/>
              <a:gd name="connsiteX3" fmla="*/ 787400 w 817122"/>
              <a:gd name="connsiteY3" fmla="*/ 711200 h 711200"/>
              <a:gd name="connsiteX0" fmla="*/ 0 w 817122"/>
              <a:gd name="connsiteY0" fmla="*/ 0 h 711200"/>
              <a:gd name="connsiteX1" fmla="*/ 368300 w 817122"/>
              <a:gd name="connsiteY1" fmla="*/ 101600 h 711200"/>
              <a:gd name="connsiteX2" fmla="*/ 800100 w 817122"/>
              <a:gd name="connsiteY2" fmla="*/ 457200 h 711200"/>
              <a:gd name="connsiteX3" fmla="*/ 787400 w 817122"/>
              <a:gd name="connsiteY3" fmla="*/ 711200 h 711200"/>
              <a:gd name="connsiteX0" fmla="*/ 0 w 790453"/>
              <a:gd name="connsiteY0" fmla="*/ 0 h 711200"/>
              <a:gd name="connsiteX1" fmla="*/ 368300 w 790453"/>
              <a:gd name="connsiteY1" fmla="*/ 101600 h 711200"/>
              <a:gd name="connsiteX2" fmla="*/ 660400 w 790453"/>
              <a:gd name="connsiteY2" fmla="*/ 368300 h 711200"/>
              <a:gd name="connsiteX3" fmla="*/ 787400 w 790453"/>
              <a:gd name="connsiteY3" fmla="*/ 711200 h 711200"/>
              <a:gd name="connsiteX0" fmla="*/ 0 w 791288"/>
              <a:gd name="connsiteY0" fmla="*/ 0 h 711200"/>
              <a:gd name="connsiteX1" fmla="*/ 368300 w 791288"/>
              <a:gd name="connsiteY1" fmla="*/ 101600 h 711200"/>
              <a:gd name="connsiteX2" fmla="*/ 689336 w 791288"/>
              <a:gd name="connsiteY2" fmla="*/ 368300 h 711200"/>
              <a:gd name="connsiteX3" fmla="*/ 787400 w 791288"/>
              <a:gd name="connsiteY3" fmla="*/ 711200 h 711200"/>
              <a:gd name="connsiteX0" fmla="*/ 0 w 791288"/>
              <a:gd name="connsiteY0" fmla="*/ 0 h 711200"/>
              <a:gd name="connsiteX1" fmla="*/ 408811 w 791288"/>
              <a:gd name="connsiteY1" fmla="*/ 101600 h 711200"/>
              <a:gd name="connsiteX2" fmla="*/ 689336 w 791288"/>
              <a:gd name="connsiteY2" fmla="*/ 368300 h 711200"/>
              <a:gd name="connsiteX3" fmla="*/ 787400 w 791288"/>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Lst>
            <a:ahLst/>
            <a:cxnLst>
              <a:cxn ang="0">
                <a:pos x="connsiteX0" y="connsiteY0"/>
              </a:cxn>
              <a:cxn ang="0">
                <a:pos x="connsiteX1" y="connsiteY1"/>
              </a:cxn>
              <a:cxn ang="0">
                <a:pos x="connsiteX2" y="connsiteY2"/>
              </a:cxn>
              <a:cxn ang="0">
                <a:pos x="connsiteX3" y="connsiteY3"/>
              </a:cxn>
            </a:cxnLst>
            <a:rect l="l" t="t" r="r" b="b"/>
            <a:pathLst>
              <a:path w="787400" h="711200">
                <a:moveTo>
                  <a:pt x="0" y="0"/>
                </a:moveTo>
                <a:cubicBezTo>
                  <a:pt x="225425" y="44450"/>
                  <a:pt x="241836" y="28643"/>
                  <a:pt x="408811" y="101600"/>
                </a:cubicBezTo>
                <a:cubicBezTo>
                  <a:pt x="575786" y="174557"/>
                  <a:pt x="609171" y="248346"/>
                  <a:pt x="689336" y="368300"/>
                </a:cubicBezTo>
                <a:cubicBezTo>
                  <a:pt x="723203" y="459317"/>
                  <a:pt x="781746" y="618133"/>
                  <a:pt x="787400" y="711200"/>
                </a:cubicBezTo>
              </a:path>
            </a:pathLst>
          </a:custGeom>
          <a:noFill/>
          <a:ln w="19050">
            <a:solidFill>
              <a:srgbClr val="C00000"/>
            </a:solidFill>
            <a:prstDash val="solid"/>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avec flèche 23">
            <a:extLst>
              <a:ext uri="{FF2B5EF4-FFF2-40B4-BE49-F238E27FC236}">
                <a16:creationId xmlns:a16="http://schemas.microsoft.com/office/drawing/2014/main" id="{B2736E62-CBF7-ED40-8220-CC10CE63731F}"/>
              </a:ext>
            </a:extLst>
          </p:cNvPr>
          <p:cNvCxnSpPr>
            <a:cxnSpLocks/>
          </p:cNvCxnSpPr>
          <p:nvPr/>
        </p:nvCxnSpPr>
        <p:spPr>
          <a:xfrm flipV="1">
            <a:off x="4284652" y="3679300"/>
            <a:ext cx="2939110" cy="847664"/>
          </a:xfrm>
          <a:prstGeom prst="straightConnector1">
            <a:avLst/>
          </a:prstGeom>
          <a:ln w="28575">
            <a:solidFill>
              <a:schemeClr val="accent3">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8D371E9A-ADF4-3A48-85F8-08B1E559E7C6}"/>
              </a:ext>
            </a:extLst>
          </p:cNvPr>
          <p:cNvCxnSpPr>
            <a:cxnSpLocks/>
          </p:cNvCxnSpPr>
          <p:nvPr/>
        </p:nvCxnSpPr>
        <p:spPr>
          <a:xfrm>
            <a:off x="4300414" y="4542483"/>
            <a:ext cx="153140" cy="481682"/>
          </a:xfrm>
          <a:prstGeom prst="straightConnector1">
            <a:avLst/>
          </a:prstGeom>
          <a:ln w="2857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sp>
        <p:nvSpPr>
          <p:cNvPr id="47" name="Forme libre 46">
            <a:extLst>
              <a:ext uri="{FF2B5EF4-FFF2-40B4-BE49-F238E27FC236}">
                <a16:creationId xmlns:a16="http://schemas.microsoft.com/office/drawing/2014/main" id="{9EA8EBCB-9403-7746-AC33-39D9679BBA6B}"/>
              </a:ext>
            </a:extLst>
          </p:cNvPr>
          <p:cNvSpPr/>
          <p:nvPr/>
        </p:nvSpPr>
        <p:spPr>
          <a:xfrm>
            <a:off x="3187233" y="3986964"/>
            <a:ext cx="1097419" cy="540000"/>
          </a:xfrm>
          <a:custGeom>
            <a:avLst/>
            <a:gdLst>
              <a:gd name="connsiteX0" fmla="*/ 0 w 817122"/>
              <a:gd name="connsiteY0" fmla="*/ 0 h 711200"/>
              <a:gd name="connsiteX1" fmla="*/ 584200 w 817122"/>
              <a:gd name="connsiteY1" fmla="*/ 165100 h 711200"/>
              <a:gd name="connsiteX2" fmla="*/ 800100 w 817122"/>
              <a:gd name="connsiteY2" fmla="*/ 457200 h 711200"/>
              <a:gd name="connsiteX3" fmla="*/ 787400 w 817122"/>
              <a:gd name="connsiteY3" fmla="*/ 711200 h 711200"/>
              <a:gd name="connsiteX0" fmla="*/ 0 w 817122"/>
              <a:gd name="connsiteY0" fmla="*/ 0 h 711200"/>
              <a:gd name="connsiteX1" fmla="*/ 368300 w 817122"/>
              <a:gd name="connsiteY1" fmla="*/ 101600 h 711200"/>
              <a:gd name="connsiteX2" fmla="*/ 800100 w 817122"/>
              <a:gd name="connsiteY2" fmla="*/ 457200 h 711200"/>
              <a:gd name="connsiteX3" fmla="*/ 787400 w 817122"/>
              <a:gd name="connsiteY3" fmla="*/ 711200 h 711200"/>
              <a:gd name="connsiteX0" fmla="*/ 0 w 790453"/>
              <a:gd name="connsiteY0" fmla="*/ 0 h 711200"/>
              <a:gd name="connsiteX1" fmla="*/ 368300 w 790453"/>
              <a:gd name="connsiteY1" fmla="*/ 101600 h 711200"/>
              <a:gd name="connsiteX2" fmla="*/ 660400 w 790453"/>
              <a:gd name="connsiteY2" fmla="*/ 368300 h 711200"/>
              <a:gd name="connsiteX3" fmla="*/ 787400 w 790453"/>
              <a:gd name="connsiteY3" fmla="*/ 711200 h 711200"/>
              <a:gd name="connsiteX0" fmla="*/ 0 w 791288"/>
              <a:gd name="connsiteY0" fmla="*/ 0 h 711200"/>
              <a:gd name="connsiteX1" fmla="*/ 368300 w 791288"/>
              <a:gd name="connsiteY1" fmla="*/ 101600 h 711200"/>
              <a:gd name="connsiteX2" fmla="*/ 689336 w 791288"/>
              <a:gd name="connsiteY2" fmla="*/ 368300 h 711200"/>
              <a:gd name="connsiteX3" fmla="*/ 787400 w 791288"/>
              <a:gd name="connsiteY3" fmla="*/ 711200 h 711200"/>
              <a:gd name="connsiteX0" fmla="*/ 0 w 791288"/>
              <a:gd name="connsiteY0" fmla="*/ 0 h 711200"/>
              <a:gd name="connsiteX1" fmla="*/ 408811 w 791288"/>
              <a:gd name="connsiteY1" fmla="*/ 101600 h 711200"/>
              <a:gd name="connsiteX2" fmla="*/ 689336 w 791288"/>
              <a:gd name="connsiteY2" fmla="*/ 368300 h 711200"/>
              <a:gd name="connsiteX3" fmla="*/ 787400 w 791288"/>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Lst>
            <a:ahLst/>
            <a:cxnLst>
              <a:cxn ang="0">
                <a:pos x="connsiteX0" y="connsiteY0"/>
              </a:cxn>
              <a:cxn ang="0">
                <a:pos x="connsiteX1" y="connsiteY1"/>
              </a:cxn>
              <a:cxn ang="0">
                <a:pos x="connsiteX2" y="connsiteY2"/>
              </a:cxn>
              <a:cxn ang="0">
                <a:pos x="connsiteX3" y="connsiteY3"/>
              </a:cxn>
            </a:cxnLst>
            <a:rect l="l" t="t" r="r" b="b"/>
            <a:pathLst>
              <a:path w="787400" h="711200">
                <a:moveTo>
                  <a:pt x="0" y="0"/>
                </a:moveTo>
                <a:cubicBezTo>
                  <a:pt x="225425" y="44450"/>
                  <a:pt x="241836" y="28643"/>
                  <a:pt x="408811" y="101600"/>
                </a:cubicBezTo>
                <a:cubicBezTo>
                  <a:pt x="575786" y="174557"/>
                  <a:pt x="609171" y="248346"/>
                  <a:pt x="689336" y="368300"/>
                </a:cubicBezTo>
                <a:cubicBezTo>
                  <a:pt x="723203" y="459317"/>
                  <a:pt x="781746" y="618133"/>
                  <a:pt x="787400" y="711200"/>
                </a:cubicBezTo>
              </a:path>
            </a:pathLst>
          </a:custGeom>
          <a:noFill/>
          <a:ln w="19050">
            <a:solidFill>
              <a:srgbClr val="C00000"/>
            </a:solidFill>
            <a:prstDash val="solid"/>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2" name="Connecteur droit avec flèche 31">
            <a:extLst>
              <a:ext uri="{FF2B5EF4-FFF2-40B4-BE49-F238E27FC236}">
                <a16:creationId xmlns:a16="http://schemas.microsoft.com/office/drawing/2014/main" id="{5C9ACCB6-88F4-1349-9CFF-208BBEFDEB50}"/>
              </a:ext>
            </a:extLst>
          </p:cNvPr>
          <p:cNvCxnSpPr>
            <a:cxnSpLocks/>
          </p:cNvCxnSpPr>
          <p:nvPr/>
        </p:nvCxnSpPr>
        <p:spPr>
          <a:xfrm flipV="1">
            <a:off x="5485556" y="3679300"/>
            <a:ext cx="1728156" cy="1344866"/>
          </a:xfrm>
          <a:prstGeom prst="straightConnector1">
            <a:avLst/>
          </a:prstGeom>
          <a:ln w="28575">
            <a:solidFill>
              <a:schemeClr val="accent3">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D15FD5BE-E6BB-1C4E-ABEE-FB0DE0776F5A}"/>
              </a:ext>
            </a:extLst>
          </p:cNvPr>
          <p:cNvCxnSpPr>
            <a:cxnSpLocks/>
          </p:cNvCxnSpPr>
          <p:nvPr/>
        </p:nvCxnSpPr>
        <p:spPr>
          <a:xfrm>
            <a:off x="5501318" y="5039684"/>
            <a:ext cx="360588" cy="299321"/>
          </a:xfrm>
          <a:prstGeom prst="straightConnector1">
            <a:avLst/>
          </a:prstGeom>
          <a:ln w="2857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sp>
        <p:nvSpPr>
          <p:cNvPr id="30" name="Forme libre 29">
            <a:extLst>
              <a:ext uri="{FF2B5EF4-FFF2-40B4-BE49-F238E27FC236}">
                <a16:creationId xmlns:a16="http://schemas.microsoft.com/office/drawing/2014/main" id="{636858A1-5D6D-3A48-A325-3C659B1719F9}"/>
              </a:ext>
            </a:extLst>
          </p:cNvPr>
          <p:cNvSpPr/>
          <p:nvPr/>
        </p:nvSpPr>
        <p:spPr>
          <a:xfrm>
            <a:off x="4300618" y="4523821"/>
            <a:ext cx="1215088" cy="540000"/>
          </a:xfrm>
          <a:custGeom>
            <a:avLst/>
            <a:gdLst>
              <a:gd name="connsiteX0" fmla="*/ 0 w 817122"/>
              <a:gd name="connsiteY0" fmla="*/ 0 h 711200"/>
              <a:gd name="connsiteX1" fmla="*/ 584200 w 817122"/>
              <a:gd name="connsiteY1" fmla="*/ 165100 h 711200"/>
              <a:gd name="connsiteX2" fmla="*/ 800100 w 817122"/>
              <a:gd name="connsiteY2" fmla="*/ 457200 h 711200"/>
              <a:gd name="connsiteX3" fmla="*/ 787400 w 817122"/>
              <a:gd name="connsiteY3" fmla="*/ 711200 h 711200"/>
              <a:gd name="connsiteX0" fmla="*/ 0 w 817122"/>
              <a:gd name="connsiteY0" fmla="*/ 0 h 711200"/>
              <a:gd name="connsiteX1" fmla="*/ 368300 w 817122"/>
              <a:gd name="connsiteY1" fmla="*/ 101600 h 711200"/>
              <a:gd name="connsiteX2" fmla="*/ 800100 w 817122"/>
              <a:gd name="connsiteY2" fmla="*/ 457200 h 711200"/>
              <a:gd name="connsiteX3" fmla="*/ 787400 w 817122"/>
              <a:gd name="connsiteY3" fmla="*/ 711200 h 711200"/>
              <a:gd name="connsiteX0" fmla="*/ 0 w 790453"/>
              <a:gd name="connsiteY0" fmla="*/ 0 h 711200"/>
              <a:gd name="connsiteX1" fmla="*/ 368300 w 790453"/>
              <a:gd name="connsiteY1" fmla="*/ 101600 h 711200"/>
              <a:gd name="connsiteX2" fmla="*/ 660400 w 790453"/>
              <a:gd name="connsiteY2" fmla="*/ 368300 h 711200"/>
              <a:gd name="connsiteX3" fmla="*/ 787400 w 790453"/>
              <a:gd name="connsiteY3" fmla="*/ 711200 h 711200"/>
              <a:gd name="connsiteX0" fmla="*/ 0 w 791288"/>
              <a:gd name="connsiteY0" fmla="*/ 0 h 711200"/>
              <a:gd name="connsiteX1" fmla="*/ 368300 w 791288"/>
              <a:gd name="connsiteY1" fmla="*/ 101600 h 711200"/>
              <a:gd name="connsiteX2" fmla="*/ 689336 w 791288"/>
              <a:gd name="connsiteY2" fmla="*/ 368300 h 711200"/>
              <a:gd name="connsiteX3" fmla="*/ 787400 w 791288"/>
              <a:gd name="connsiteY3" fmla="*/ 711200 h 711200"/>
              <a:gd name="connsiteX0" fmla="*/ 0 w 791288"/>
              <a:gd name="connsiteY0" fmla="*/ 0 h 711200"/>
              <a:gd name="connsiteX1" fmla="*/ 408811 w 791288"/>
              <a:gd name="connsiteY1" fmla="*/ 101600 h 711200"/>
              <a:gd name="connsiteX2" fmla="*/ 689336 w 791288"/>
              <a:gd name="connsiteY2" fmla="*/ 368300 h 711200"/>
              <a:gd name="connsiteX3" fmla="*/ 787400 w 791288"/>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Lst>
            <a:ahLst/>
            <a:cxnLst>
              <a:cxn ang="0">
                <a:pos x="connsiteX0" y="connsiteY0"/>
              </a:cxn>
              <a:cxn ang="0">
                <a:pos x="connsiteX1" y="connsiteY1"/>
              </a:cxn>
              <a:cxn ang="0">
                <a:pos x="connsiteX2" y="connsiteY2"/>
              </a:cxn>
              <a:cxn ang="0">
                <a:pos x="connsiteX3" y="connsiteY3"/>
              </a:cxn>
            </a:cxnLst>
            <a:rect l="l" t="t" r="r" b="b"/>
            <a:pathLst>
              <a:path w="787400" h="711200">
                <a:moveTo>
                  <a:pt x="0" y="0"/>
                </a:moveTo>
                <a:cubicBezTo>
                  <a:pt x="225425" y="44450"/>
                  <a:pt x="241836" y="28643"/>
                  <a:pt x="408811" y="101600"/>
                </a:cubicBezTo>
                <a:cubicBezTo>
                  <a:pt x="575786" y="174557"/>
                  <a:pt x="609171" y="248346"/>
                  <a:pt x="689336" y="368300"/>
                </a:cubicBezTo>
                <a:cubicBezTo>
                  <a:pt x="723203" y="459317"/>
                  <a:pt x="781746" y="618133"/>
                  <a:pt x="787400" y="711200"/>
                </a:cubicBezTo>
              </a:path>
            </a:pathLst>
          </a:custGeom>
          <a:noFill/>
          <a:ln w="19050">
            <a:solidFill>
              <a:srgbClr val="C00000"/>
            </a:solidFill>
            <a:prstDash val="solid"/>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7" name="Connecteur droit avec flèche 36">
            <a:extLst>
              <a:ext uri="{FF2B5EF4-FFF2-40B4-BE49-F238E27FC236}">
                <a16:creationId xmlns:a16="http://schemas.microsoft.com/office/drawing/2014/main" id="{C5127041-D2F5-5843-A649-64732CB6B972}"/>
              </a:ext>
            </a:extLst>
          </p:cNvPr>
          <p:cNvCxnSpPr>
            <a:cxnSpLocks/>
          </p:cNvCxnSpPr>
          <p:nvPr/>
        </p:nvCxnSpPr>
        <p:spPr>
          <a:xfrm flipV="1">
            <a:off x="6527920" y="3679300"/>
            <a:ext cx="685792" cy="1305211"/>
          </a:xfrm>
          <a:prstGeom prst="straightConnector1">
            <a:avLst/>
          </a:prstGeom>
          <a:ln w="28575">
            <a:solidFill>
              <a:schemeClr val="accent3">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16553102-CC63-4A44-81B5-3F21B7DC0D58}"/>
              </a:ext>
            </a:extLst>
          </p:cNvPr>
          <p:cNvCxnSpPr>
            <a:cxnSpLocks/>
          </p:cNvCxnSpPr>
          <p:nvPr/>
        </p:nvCxnSpPr>
        <p:spPr>
          <a:xfrm>
            <a:off x="6535856" y="4985856"/>
            <a:ext cx="442131" cy="221165"/>
          </a:xfrm>
          <a:prstGeom prst="straightConnector1">
            <a:avLst/>
          </a:prstGeom>
          <a:ln w="2857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3D042B80-647A-B745-AB20-5DFB22DFE7CE}"/>
              </a:ext>
            </a:extLst>
          </p:cNvPr>
          <p:cNvSpPr>
            <a:spLocks noChangeAspect="1" noChangeArrowheads="1"/>
          </p:cNvSpPr>
          <p:nvPr/>
        </p:nvSpPr>
        <p:spPr bwMode="auto">
          <a:xfrm>
            <a:off x="6406794" y="4886572"/>
            <a:ext cx="216000" cy="215994"/>
          </a:xfrm>
          <a:prstGeom prst="ellipse">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a:effectLst>
            <a:innerShdw blurRad="165100" dist="76200">
              <a:schemeClr val="tx1">
                <a:lumMod val="50000"/>
                <a:lumOff val="50000"/>
                <a:alpha val="52000"/>
              </a:schemeClr>
            </a:innerShdw>
          </a:effectLst>
        </p:spPr>
        <p:style>
          <a:lnRef idx="0">
            <a:scrgbClr r="0" g="0" b="0"/>
          </a:lnRef>
          <a:fillRef idx="0">
            <a:scrgbClr r="0" g="0" b="0"/>
          </a:fillRef>
          <a:effectRef idx="0">
            <a:scrgbClr r="0" g="0" b="0"/>
          </a:effectRef>
          <a:fontRef idx="minor">
            <a:schemeClr val="lt1"/>
          </a:fontRef>
        </p:style>
        <p:txBody>
          <a:bodyPr wrap="none" anchor="ctr">
            <a:prstTxWarp prst="textNoShape">
              <a:avLst/>
            </a:prstTxWarp>
          </a:bodyPr>
          <a:lstStyle/>
          <a:p>
            <a:pPr eaLnBrk="1" hangingPunct="1">
              <a:spcBef>
                <a:spcPct val="0"/>
              </a:spcBef>
            </a:pPr>
            <a:endParaRPr lang="fr-FR" sz="1800" b="0">
              <a:latin typeface="Arial" charset="0"/>
            </a:endParaRPr>
          </a:p>
        </p:txBody>
      </p:sp>
      <p:sp>
        <p:nvSpPr>
          <p:cNvPr id="49" name="Forme libre 48">
            <a:extLst>
              <a:ext uri="{FF2B5EF4-FFF2-40B4-BE49-F238E27FC236}">
                <a16:creationId xmlns:a16="http://schemas.microsoft.com/office/drawing/2014/main" id="{E72E3E8D-AEE2-434A-87D9-E6C683A7FAD6}"/>
              </a:ext>
            </a:extLst>
          </p:cNvPr>
          <p:cNvSpPr/>
          <p:nvPr/>
        </p:nvSpPr>
        <p:spPr>
          <a:xfrm rot="18741880" flipH="1" flipV="1">
            <a:off x="6480481" y="4503573"/>
            <a:ext cx="1175335" cy="255240"/>
          </a:xfrm>
          <a:custGeom>
            <a:avLst/>
            <a:gdLst>
              <a:gd name="connsiteX0" fmla="*/ 0 w 817122"/>
              <a:gd name="connsiteY0" fmla="*/ 0 h 711200"/>
              <a:gd name="connsiteX1" fmla="*/ 584200 w 817122"/>
              <a:gd name="connsiteY1" fmla="*/ 165100 h 711200"/>
              <a:gd name="connsiteX2" fmla="*/ 800100 w 817122"/>
              <a:gd name="connsiteY2" fmla="*/ 457200 h 711200"/>
              <a:gd name="connsiteX3" fmla="*/ 787400 w 817122"/>
              <a:gd name="connsiteY3" fmla="*/ 711200 h 711200"/>
              <a:gd name="connsiteX0" fmla="*/ 0 w 817122"/>
              <a:gd name="connsiteY0" fmla="*/ 0 h 711200"/>
              <a:gd name="connsiteX1" fmla="*/ 368300 w 817122"/>
              <a:gd name="connsiteY1" fmla="*/ 101600 h 711200"/>
              <a:gd name="connsiteX2" fmla="*/ 800100 w 817122"/>
              <a:gd name="connsiteY2" fmla="*/ 457200 h 711200"/>
              <a:gd name="connsiteX3" fmla="*/ 787400 w 817122"/>
              <a:gd name="connsiteY3" fmla="*/ 711200 h 711200"/>
              <a:gd name="connsiteX0" fmla="*/ 0 w 790453"/>
              <a:gd name="connsiteY0" fmla="*/ 0 h 711200"/>
              <a:gd name="connsiteX1" fmla="*/ 368300 w 790453"/>
              <a:gd name="connsiteY1" fmla="*/ 101600 h 711200"/>
              <a:gd name="connsiteX2" fmla="*/ 660400 w 790453"/>
              <a:gd name="connsiteY2" fmla="*/ 368300 h 711200"/>
              <a:gd name="connsiteX3" fmla="*/ 787400 w 790453"/>
              <a:gd name="connsiteY3" fmla="*/ 711200 h 711200"/>
              <a:gd name="connsiteX0" fmla="*/ 0 w 791288"/>
              <a:gd name="connsiteY0" fmla="*/ 0 h 711200"/>
              <a:gd name="connsiteX1" fmla="*/ 368300 w 791288"/>
              <a:gd name="connsiteY1" fmla="*/ 101600 h 711200"/>
              <a:gd name="connsiteX2" fmla="*/ 689336 w 791288"/>
              <a:gd name="connsiteY2" fmla="*/ 368300 h 711200"/>
              <a:gd name="connsiteX3" fmla="*/ 787400 w 791288"/>
              <a:gd name="connsiteY3" fmla="*/ 711200 h 711200"/>
              <a:gd name="connsiteX0" fmla="*/ 0 w 791288"/>
              <a:gd name="connsiteY0" fmla="*/ 0 h 711200"/>
              <a:gd name="connsiteX1" fmla="*/ 408811 w 791288"/>
              <a:gd name="connsiteY1" fmla="*/ 101600 h 711200"/>
              <a:gd name="connsiteX2" fmla="*/ 689336 w 791288"/>
              <a:gd name="connsiteY2" fmla="*/ 368300 h 711200"/>
              <a:gd name="connsiteX3" fmla="*/ 787400 w 791288"/>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95913"/>
              <a:gd name="connsiteY0" fmla="*/ 0 h 711200"/>
              <a:gd name="connsiteX1" fmla="*/ 408811 w 795913"/>
              <a:gd name="connsiteY1" fmla="*/ 101600 h 711200"/>
              <a:gd name="connsiteX2" fmla="*/ 780214 w 795913"/>
              <a:gd name="connsiteY2" fmla="*/ 282087 h 711200"/>
              <a:gd name="connsiteX3" fmla="*/ 787400 w 795913"/>
              <a:gd name="connsiteY3" fmla="*/ 711200 h 711200"/>
              <a:gd name="connsiteX0" fmla="*/ 0 w 1076041"/>
              <a:gd name="connsiteY0" fmla="*/ 0 h 517438"/>
              <a:gd name="connsiteX1" fmla="*/ 408811 w 1076041"/>
              <a:gd name="connsiteY1" fmla="*/ 101600 h 517438"/>
              <a:gd name="connsiteX2" fmla="*/ 780214 w 1076041"/>
              <a:gd name="connsiteY2" fmla="*/ 282087 h 517438"/>
              <a:gd name="connsiteX3" fmla="*/ 1076041 w 1076041"/>
              <a:gd name="connsiteY3" fmla="*/ 517437 h 517438"/>
              <a:gd name="connsiteX0" fmla="*/ 0 w 1148916"/>
              <a:gd name="connsiteY0" fmla="*/ 0 h 464316"/>
              <a:gd name="connsiteX1" fmla="*/ 481686 w 1148916"/>
              <a:gd name="connsiteY1" fmla="*/ 48478 h 464316"/>
              <a:gd name="connsiteX2" fmla="*/ 853089 w 1148916"/>
              <a:gd name="connsiteY2" fmla="*/ 228965 h 464316"/>
              <a:gd name="connsiteX3" fmla="*/ 1148916 w 1148916"/>
              <a:gd name="connsiteY3" fmla="*/ 464315 h 464316"/>
              <a:gd name="connsiteX0" fmla="*/ 0 w 1148916"/>
              <a:gd name="connsiteY0" fmla="*/ 0 h 464316"/>
              <a:gd name="connsiteX1" fmla="*/ 481686 w 1148916"/>
              <a:gd name="connsiteY1" fmla="*/ 48478 h 464316"/>
              <a:gd name="connsiteX2" fmla="*/ 853089 w 1148916"/>
              <a:gd name="connsiteY2" fmla="*/ 228965 h 464316"/>
              <a:gd name="connsiteX3" fmla="*/ 1148916 w 1148916"/>
              <a:gd name="connsiteY3" fmla="*/ 464315 h 464316"/>
              <a:gd name="connsiteX0" fmla="*/ 0 w 1148916"/>
              <a:gd name="connsiteY0" fmla="*/ 0 h 464316"/>
              <a:gd name="connsiteX1" fmla="*/ 481686 w 1148916"/>
              <a:gd name="connsiteY1" fmla="*/ 48478 h 464316"/>
              <a:gd name="connsiteX2" fmla="*/ 853089 w 1148916"/>
              <a:gd name="connsiteY2" fmla="*/ 228965 h 464316"/>
              <a:gd name="connsiteX3" fmla="*/ 1148916 w 1148916"/>
              <a:gd name="connsiteY3" fmla="*/ 464315 h 464316"/>
              <a:gd name="connsiteX0" fmla="*/ 0 w 1148916"/>
              <a:gd name="connsiteY0" fmla="*/ 0 h 464316"/>
              <a:gd name="connsiteX1" fmla="*/ 481686 w 1148916"/>
              <a:gd name="connsiteY1" fmla="*/ 48478 h 464316"/>
              <a:gd name="connsiteX2" fmla="*/ 853089 w 1148916"/>
              <a:gd name="connsiteY2" fmla="*/ 228965 h 464316"/>
              <a:gd name="connsiteX3" fmla="*/ 1148916 w 1148916"/>
              <a:gd name="connsiteY3" fmla="*/ 464315 h 464316"/>
              <a:gd name="connsiteX0" fmla="*/ 0 w 1148916"/>
              <a:gd name="connsiteY0" fmla="*/ 0 h 464316"/>
              <a:gd name="connsiteX1" fmla="*/ 481686 w 1148916"/>
              <a:gd name="connsiteY1" fmla="*/ 48478 h 464316"/>
              <a:gd name="connsiteX2" fmla="*/ 853089 w 1148916"/>
              <a:gd name="connsiteY2" fmla="*/ 228965 h 464316"/>
              <a:gd name="connsiteX3" fmla="*/ 1148916 w 1148916"/>
              <a:gd name="connsiteY3" fmla="*/ 464315 h 464316"/>
              <a:gd name="connsiteX0" fmla="*/ 0 w 1148916"/>
              <a:gd name="connsiteY0" fmla="*/ 0 h 464316"/>
              <a:gd name="connsiteX1" fmla="*/ 481686 w 1148916"/>
              <a:gd name="connsiteY1" fmla="*/ 48478 h 464316"/>
              <a:gd name="connsiteX2" fmla="*/ 852534 w 1148916"/>
              <a:gd name="connsiteY2" fmla="*/ 177873 h 464316"/>
              <a:gd name="connsiteX3" fmla="*/ 1148916 w 1148916"/>
              <a:gd name="connsiteY3" fmla="*/ 464315 h 464316"/>
            </a:gdLst>
            <a:ahLst/>
            <a:cxnLst>
              <a:cxn ang="0">
                <a:pos x="connsiteX0" y="connsiteY0"/>
              </a:cxn>
              <a:cxn ang="0">
                <a:pos x="connsiteX1" y="connsiteY1"/>
              </a:cxn>
              <a:cxn ang="0">
                <a:pos x="connsiteX2" y="connsiteY2"/>
              </a:cxn>
              <a:cxn ang="0">
                <a:pos x="connsiteX3" y="connsiteY3"/>
              </a:cxn>
            </a:cxnLst>
            <a:rect l="l" t="t" r="r" b="b"/>
            <a:pathLst>
              <a:path w="1148916" h="464316">
                <a:moveTo>
                  <a:pt x="0" y="0"/>
                </a:moveTo>
                <a:cubicBezTo>
                  <a:pt x="225425" y="44450"/>
                  <a:pt x="339597" y="18833"/>
                  <a:pt x="481686" y="48478"/>
                </a:cubicBezTo>
                <a:cubicBezTo>
                  <a:pt x="623775" y="78123"/>
                  <a:pt x="647995" y="52027"/>
                  <a:pt x="852534" y="177873"/>
                </a:cubicBezTo>
                <a:cubicBezTo>
                  <a:pt x="1036938" y="322222"/>
                  <a:pt x="1037868" y="295739"/>
                  <a:pt x="1148916" y="464315"/>
                </a:cubicBezTo>
              </a:path>
            </a:pathLst>
          </a:custGeom>
          <a:noFill/>
          <a:ln w="19050">
            <a:solidFill>
              <a:srgbClr val="C00000"/>
            </a:solidFill>
            <a:prstDash val="solid"/>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orme libre 34">
            <a:extLst>
              <a:ext uri="{FF2B5EF4-FFF2-40B4-BE49-F238E27FC236}">
                <a16:creationId xmlns:a16="http://schemas.microsoft.com/office/drawing/2014/main" id="{547AEAAC-7EEC-EF41-BFE7-913F69C5D999}"/>
              </a:ext>
            </a:extLst>
          </p:cNvPr>
          <p:cNvSpPr/>
          <p:nvPr/>
        </p:nvSpPr>
        <p:spPr>
          <a:xfrm rot="20496736" flipH="1" flipV="1">
            <a:off x="5547686" y="4892145"/>
            <a:ext cx="1008853" cy="255240"/>
          </a:xfrm>
          <a:custGeom>
            <a:avLst/>
            <a:gdLst>
              <a:gd name="connsiteX0" fmla="*/ 0 w 817122"/>
              <a:gd name="connsiteY0" fmla="*/ 0 h 711200"/>
              <a:gd name="connsiteX1" fmla="*/ 584200 w 817122"/>
              <a:gd name="connsiteY1" fmla="*/ 165100 h 711200"/>
              <a:gd name="connsiteX2" fmla="*/ 800100 w 817122"/>
              <a:gd name="connsiteY2" fmla="*/ 457200 h 711200"/>
              <a:gd name="connsiteX3" fmla="*/ 787400 w 817122"/>
              <a:gd name="connsiteY3" fmla="*/ 711200 h 711200"/>
              <a:gd name="connsiteX0" fmla="*/ 0 w 817122"/>
              <a:gd name="connsiteY0" fmla="*/ 0 h 711200"/>
              <a:gd name="connsiteX1" fmla="*/ 368300 w 817122"/>
              <a:gd name="connsiteY1" fmla="*/ 101600 h 711200"/>
              <a:gd name="connsiteX2" fmla="*/ 800100 w 817122"/>
              <a:gd name="connsiteY2" fmla="*/ 457200 h 711200"/>
              <a:gd name="connsiteX3" fmla="*/ 787400 w 817122"/>
              <a:gd name="connsiteY3" fmla="*/ 711200 h 711200"/>
              <a:gd name="connsiteX0" fmla="*/ 0 w 790453"/>
              <a:gd name="connsiteY0" fmla="*/ 0 h 711200"/>
              <a:gd name="connsiteX1" fmla="*/ 368300 w 790453"/>
              <a:gd name="connsiteY1" fmla="*/ 101600 h 711200"/>
              <a:gd name="connsiteX2" fmla="*/ 660400 w 790453"/>
              <a:gd name="connsiteY2" fmla="*/ 368300 h 711200"/>
              <a:gd name="connsiteX3" fmla="*/ 787400 w 790453"/>
              <a:gd name="connsiteY3" fmla="*/ 711200 h 711200"/>
              <a:gd name="connsiteX0" fmla="*/ 0 w 791288"/>
              <a:gd name="connsiteY0" fmla="*/ 0 h 711200"/>
              <a:gd name="connsiteX1" fmla="*/ 368300 w 791288"/>
              <a:gd name="connsiteY1" fmla="*/ 101600 h 711200"/>
              <a:gd name="connsiteX2" fmla="*/ 689336 w 791288"/>
              <a:gd name="connsiteY2" fmla="*/ 368300 h 711200"/>
              <a:gd name="connsiteX3" fmla="*/ 787400 w 791288"/>
              <a:gd name="connsiteY3" fmla="*/ 711200 h 711200"/>
              <a:gd name="connsiteX0" fmla="*/ 0 w 791288"/>
              <a:gd name="connsiteY0" fmla="*/ 0 h 711200"/>
              <a:gd name="connsiteX1" fmla="*/ 408811 w 791288"/>
              <a:gd name="connsiteY1" fmla="*/ 101600 h 711200"/>
              <a:gd name="connsiteX2" fmla="*/ 689336 w 791288"/>
              <a:gd name="connsiteY2" fmla="*/ 368300 h 711200"/>
              <a:gd name="connsiteX3" fmla="*/ 787400 w 791288"/>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95913"/>
              <a:gd name="connsiteY0" fmla="*/ 0 h 711200"/>
              <a:gd name="connsiteX1" fmla="*/ 408811 w 795913"/>
              <a:gd name="connsiteY1" fmla="*/ 101600 h 711200"/>
              <a:gd name="connsiteX2" fmla="*/ 780214 w 795913"/>
              <a:gd name="connsiteY2" fmla="*/ 282087 h 711200"/>
              <a:gd name="connsiteX3" fmla="*/ 787400 w 795913"/>
              <a:gd name="connsiteY3" fmla="*/ 711200 h 711200"/>
              <a:gd name="connsiteX0" fmla="*/ 0 w 1076041"/>
              <a:gd name="connsiteY0" fmla="*/ 0 h 517438"/>
              <a:gd name="connsiteX1" fmla="*/ 408811 w 1076041"/>
              <a:gd name="connsiteY1" fmla="*/ 101600 h 517438"/>
              <a:gd name="connsiteX2" fmla="*/ 780214 w 1076041"/>
              <a:gd name="connsiteY2" fmla="*/ 282087 h 517438"/>
              <a:gd name="connsiteX3" fmla="*/ 1076041 w 1076041"/>
              <a:gd name="connsiteY3" fmla="*/ 517437 h 517438"/>
              <a:gd name="connsiteX0" fmla="*/ 0 w 1148916"/>
              <a:gd name="connsiteY0" fmla="*/ 0 h 464316"/>
              <a:gd name="connsiteX1" fmla="*/ 481686 w 1148916"/>
              <a:gd name="connsiteY1" fmla="*/ 48478 h 464316"/>
              <a:gd name="connsiteX2" fmla="*/ 853089 w 1148916"/>
              <a:gd name="connsiteY2" fmla="*/ 228965 h 464316"/>
              <a:gd name="connsiteX3" fmla="*/ 1148916 w 1148916"/>
              <a:gd name="connsiteY3" fmla="*/ 464315 h 464316"/>
              <a:gd name="connsiteX0" fmla="*/ 0 w 1148916"/>
              <a:gd name="connsiteY0" fmla="*/ 0 h 464316"/>
              <a:gd name="connsiteX1" fmla="*/ 481686 w 1148916"/>
              <a:gd name="connsiteY1" fmla="*/ 48478 h 464316"/>
              <a:gd name="connsiteX2" fmla="*/ 853089 w 1148916"/>
              <a:gd name="connsiteY2" fmla="*/ 228965 h 464316"/>
              <a:gd name="connsiteX3" fmla="*/ 1148916 w 1148916"/>
              <a:gd name="connsiteY3" fmla="*/ 464315 h 464316"/>
              <a:gd name="connsiteX0" fmla="*/ 0 w 1148916"/>
              <a:gd name="connsiteY0" fmla="*/ 0 h 464316"/>
              <a:gd name="connsiteX1" fmla="*/ 481686 w 1148916"/>
              <a:gd name="connsiteY1" fmla="*/ 48478 h 464316"/>
              <a:gd name="connsiteX2" fmla="*/ 853089 w 1148916"/>
              <a:gd name="connsiteY2" fmla="*/ 228965 h 464316"/>
              <a:gd name="connsiteX3" fmla="*/ 1148916 w 1148916"/>
              <a:gd name="connsiteY3" fmla="*/ 464315 h 464316"/>
              <a:gd name="connsiteX0" fmla="*/ 0 w 1148916"/>
              <a:gd name="connsiteY0" fmla="*/ 0 h 464316"/>
              <a:gd name="connsiteX1" fmla="*/ 481686 w 1148916"/>
              <a:gd name="connsiteY1" fmla="*/ 48478 h 464316"/>
              <a:gd name="connsiteX2" fmla="*/ 853089 w 1148916"/>
              <a:gd name="connsiteY2" fmla="*/ 228965 h 464316"/>
              <a:gd name="connsiteX3" fmla="*/ 1148916 w 1148916"/>
              <a:gd name="connsiteY3" fmla="*/ 464315 h 464316"/>
              <a:gd name="connsiteX0" fmla="*/ 0 w 1148916"/>
              <a:gd name="connsiteY0" fmla="*/ 0 h 464316"/>
              <a:gd name="connsiteX1" fmla="*/ 481686 w 1148916"/>
              <a:gd name="connsiteY1" fmla="*/ 48478 h 464316"/>
              <a:gd name="connsiteX2" fmla="*/ 853089 w 1148916"/>
              <a:gd name="connsiteY2" fmla="*/ 228965 h 464316"/>
              <a:gd name="connsiteX3" fmla="*/ 1148916 w 1148916"/>
              <a:gd name="connsiteY3" fmla="*/ 464315 h 464316"/>
              <a:gd name="connsiteX0" fmla="*/ 0 w 1148916"/>
              <a:gd name="connsiteY0" fmla="*/ 0 h 464316"/>
              <a:gd name="connsiteX1" fmla="*/ 481686 w 1148916"/>
              <a:gd name="connsiteY1" fmla="*/ 48478 h 464316"/>
              <a:gd name="connsiteX2" fmla="*/ 852534 w 1148916"/>
              <a:gd name="connsiteY2" fmla="*/ 177873 h 464316"/>
              <a:gd name="connsiteX3" fmla="*/ 1148916 w 1148916"/>
              <a:gd name="connsiteY3" fmla="*/ 464315 h 464316"/>
            </a:gdLst>
            <a:ahLst/>
            <a:cxnLst>
              <a:cxn ang="0">
                <a:pos x="connsiteX0" y="connsiteY0"/>
              </a:cxn>
              <a:cxn ang="0">
                <a:pos x="connsiteX1" y="connsiteY1"/>
              </a:cxn>
              <a:cxn ang="0">
                <a:pos x="connsiteX2" y="connsiteY2"/>
              </a:cxn>
              <a:cxn ang="0">
                <a:pos x="connsiteX3" y="connsiteY3"/>
              </a:cxn>
            </a:cxnLst>
            <a:rect l="l" t="t" r="r" b="b"/>
            <a:pathLst>
              <a:path w="1148916" h="464316">
                <a:moveTo>
                  <a:pt x="0" y="0"/>
                </a:moveTo>
                <a:cubicBezTo>
                  <a:pt x="225425" y="44450"/>
                  <a:pt x="339597" y="18833"/>
                  <a:pt x="481686" y="48478"/>
                </a:cubicBezTo>
                <a:cubicBezTo>
                  <a:pt x="623775" y="78123"/>
                  <a:pt x="647995" y="52027"/>
                  <a:pt x="852534" y="177873"/>
                </a:cubicBezTo>
                <a:cubicBezTo>
                  <a:pt x="1036938" y="322222"/>
                  <a:pt x="1037868" y="295739"/>
                  <a:pt x="1148916" y="464315"/>
                </a:cubicBezTo>
              </a:path>
            </a:pathLst>
          </a:custGeom>
          <a:noFill/>
          <a:ln w="19050">
            <a:solidFill>
              <a:srgbClr val="C00000"/>
            </a:solidFill>
            <a:prstDash val="solid"/>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5444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1000"/>
                                        <p:tgtEl>
                                          <p:spTgt spid="37"/>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ipe(up)">
                                      <p:cBhvr>
                                        <p:cTn id="14" dur="1000"/>
                                        <p:tgtEl>
                                          <p:spTgt spid="48"/>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1000"/>
                                        <p:tgtEl>
                                          <p:spTgt spid="49"/>
                                        </p:tgtEl>
                                      </p:cBhvr>
                                    </p:animEffect>
                                  </p:childTnLst>
                                </p:cTn>
                              </p:par>
                            </p:childTnLst>
                          </p:cTn>
                        </p:par>
                        <p:par>
                          <p:cTn id="19" fill="hold">
                            <p:stCondLst>
                              <p:cond delay="3000"/>
                            </p:stCondLst>
                            <p:childTnLst>
                              <p:par>
                                <p:cTn id="20" presetID="0" presetClass="path" presetSubtype="0" accel="50000" decel="50000" fill="hold" grpId="1" nodeType="afterEffect">
                                  <p:stCondLst>
                                    <p:cond delay="0"/>
                                  </p:stCondLst>
                                  <p:childTnLst>
                                    <p:animMotion origin="layout" path="M 0 -3.7037E-6 C 0.00799 -0.00324 0.01615 -0.00578 0.02413 -0.01018 C 0.03247 -0.01481 0.03941 -0.01944 0.04861 -0.02801 C 0.05816 -0.03773 0.0717 -0.05254 0.08142 -0.06435 C 0.09132 -0.07639 0.10694 -0.10046 0.10694 -0.10023 C 0.1125 -0.10717 0.11285 -0.10717 0.11354 -0.10694 " pathEditMode="relative" rAng="0" ptsTypes="AAAAAA">
                                      <p:cBhvr>
                                        <p:cTn id="21" dur="2000" fill="hold"/>
                                        <p:tgtEl>
                                          <p:spTgt spid="36"/>
                                        </p:tgtEl>
                                        <p:attrNameLst>
                                          <p:attrName>ppt_x</p:attrName>
                                          <p:attrName>ppt_y</p:attrName>
                                        </p:attrNameLst>
                                      </p:cBhvr>
                                      <p:rCtr x="5677" y="-5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49"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CB680D07-0A8A-3F49-8A42-E0DE9AF2C488}"/>
              </a:ext>
            </a:extLst>
          </p:cNvPr>
          <p:cNvGrpSpPr/>
          <p:nvPr/>
        </p:nvGrpSpPr>
        <p:grpSpPr>
          <a:xfrm>
            <a:off x="709283" y="1675006"/>
            <a:ext cx="7725433" cy="3663999"/>
            <a:chOff x="393722" y="152527"/>
            <a:chExt cx="8872266" cy="3467197"/>
          </a:xfrm>
        </p:grpSpPr>
        <p:pic>
          <p:nvPicPr>
            <p:cNvPr id="2" name="Image 1"/>
            <p:cNvPicPr>
              <a:picLocks noChangeAspect="1"/>
            </p:cNvPicPr>
            <p:nvPr/>
          </p:nvPicPr>
          <p:blipFill rotWithShape="1">
            <a:blip r:embed="rId3">
              <a:grayscl/>
              <a:alphaModFix amt="28000"/>
              <a:extLst>
                <a:ext uri="{28A0092B-C50C-407E-A947-70E740481C1C}">
                  <a14:useLocalDpi xmlns:a14="http://schemas.microsoft.com/office/drawing/2010/main"/>
                </a:ext>
              </a:extLst>
            </a:blip>
            <a:srcRect/>
            <a:stretch/>
          </p:blipFill>
          <p:spPr>
            <a:xfrm>
              <a:off x="393722" y="152527"/>
              <a:ext cx="8872266" cy="3467197"/>
            </a:xfrm>
            <a:prstGeom prst="rect">
              <a:avLst/>
            </a:prstGeom>
            <a:ln>
              <a:solidFill>
                <a:schemeClr val="tx1"/>
              </a:solidFill>
            </a:ln>
          </p:spPr>
        </p:pic>
        <p:sp>
          <p:nvSpPr>
            <p:cNvPr id="15" name="ZoneTexte 14"/>
            <p:cNvSpPr txBox="1"/>
            <p:nvPr/>
          </p:nvSpPr>
          <p:spPr>
            <a:xfrm>
              <a:off x="924905" y="1403571"/>
              <a:ext cx="543407" cy="461665"/>
            </a:xfrm>
            <a:prstGeom prst="rect">
              <a:avLst/>
            </a:prstGeom>
            <a:solidFill>
              <a:schemeClr val="bg1"/>
            </a:solidFill>
            <a:ln>
              <a:noFill/>
            </a:ln>
          </p:spPr>
          <p:txBody>
            <a:bodyPr wrap="square" rtlCol="0">
              <a:spAutoFit/>
            </a:bodyPr>
            <a:lstStyle/>
            <a:p>
              <a:pPr algn="ctr"/>
              <a:r>
                <a:rPr lang="fr-FR" sz="2400" b="1" dirty="0">
                  <a:solidFill>
                    <a:schemeClr val="tx2"/>
                  </a:solidFill>
                  <a:latin typeface="Arial Black"/>
                  <a:cs typeface="Arial Black"/>
                </a:rPr>
                <a:t>A</a:t>
              </a:r>
            </a:p>
          </p:txBody>
        </p:sp>
        <p:sp>
          <p:nvSpPr>
            <p:cNvPr id="11" name="Text Box 64"/>
            <p:cNvSpPr txBox="1">
              <a:spLocks noChangeArrowheads="1"/>
            </p:cNvSpPr>
            <p:nvPr/>
          </p:nvSpPr>
          <p:spPr bwMode="auto">
            <a:xfrm>
              <a:off x="7593009" y="1587500"/>
              <a:ext cx="626086" cy="461665"/>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fr-FR" sz="2400" b="1" dirty="0">
                  <a:solidFill>
                    <a:srgbClr val="FF0000"/>
                  </a:solidFill>
                  <a:latin typeface="Arial Black"/>
                  <a:cs typeface="Arial Black"/>
                </a:rPr>
                <a:t>D</a:t>
              </a:r>
            </a:p>
          </p:txBody>
        </p:sp>
      </p:grpSp>
      <p:sp>
        <p:nvSpPr>
          <p:cNvPr id="5"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5/ LE VENT</a:t>
            </a:r>
          </a:p>
        </p:txBody>
      </p:sp>
      <p:sp>
        <p:nvSpPr>
          <p:cNvPr id="31" name="ZoneTexte 30"/>
          <p:cNvSpPr txBox="1"/>
          <p:nvPr/>
        </p:nvSpPr>
        <p:spPr>
          <a:xfrm>
            <a:off x="24406" y="482600"/>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Conséquence</a:t>
            </a:r>
          </a:p>
        </p:txBody>
      </p:sp>
      <p:cxnSp>
        <p:nvCxnSpPr>
          <p:cNvPr id="22" name="Connecteur droit avec flèche 21">
            <a:extLst>
              <a:ext uri="{FF2B5EF4-FFF2-40B4-BE49-F238E27FC236}">
                <a16:creationId xmlns:a16="http://schemas.microsoft.com/office/drawing/2014/main" id="{941129FF-9BE3-6F44-805B-285A4DA65EC6}"/>
              </a:ext>
            </a:extLst>
          </p:cNvPr>
          <p:cNvCxnSpPr>
            <a:cxnSpLocks/>
            <a:endCxn id="11" idx="2"/>
          </p:cNvCxnSpPr>
          <p:nvPr/>
        </p:nvCxnSpPr>
        <p:spPr>
          <a:xfrm>
            <a:off x="2351170" y="3191430"/>
            <a:ext cx="4899396" cy="487870"/>
          </a:xfrm>
          <a:prstGeom prst="straightConnector1">
            <a:avLst/>
          </a:prstGeom>
          <a:ln w="28575">
            <a:solidFill>
              <a:schemeClr val="accent3">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a:extLst>
              <a:ext uri="{FF2B5EF4-FFF2-40B4-BE49-F238E27FC236}">
                <a16:creationId xmlns:a16="http://schemas.microsoft.com/office/drawing/2014/main" id="{69832516-5D20-2843-AB32-ADCA6253FD2F}"/>
              </a:ext>
            </a:extLst>
          </p:cNvPr>
          <p:cNvCxnSpPr>
            <a:cxnSpLocks/>
          </p:cNvCxnSpPr>
          <p:nvPr/>
        </p:nvCxnSpPr>
        <p:spPr>
          <a:xfrm rot="360000">
            <a:off x="3162300" y="3993412"/>
            <a:ext cx="88900" cy="477362"/>
          </a:xfrm>
          <a:prstGeom prst="straightConnector1">
            <a:avLst/>
          </a:prstGeom>
          <a:ln w="2857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4" name="Connecteur droit avec flèche 133">
            <a:extLst>
              <a:ext uri="{FF2B5EF4-FFF2-40B4-BE49-F238E27FC236}">
                <a16:creationId xmlns:a16="http://schemas.microsoft.com/office/drawing/2014/main" id="{A3077784-31F7-3048-A22E-B473069E0256}"/>
              </a:ext>
            </a:extLst>
          </p:cNvPr>
          <p:cNvCxnSpPr>
            <a:cxnSpLocks/>
            <a:endCxn id="11" idx="2"/>
          </p:cNvCxnSpPr>
          <p:nvPr/>
        </p:nvCxnSpPr>
        <p:spPr>
          <a:xfrm flipV="1">
            <a:off x="3175000" y="3679300"/>
            <a:ext cx="4075566" cy="314112"/>
          </a:xfrm>
          <a:prstGeom prst="straightConnector1">
            <a:avLst/>
          </a:prstGeom>
          <a:ln w="28575">
            <a:solidFill>
              <a:schemeClr val="accent3">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9" name="Connecteur droit avec flèche 148">
            <a:extLst>
              <a:ext uri="{FF2B5EF4-FFF2-40B4-BE49-F238E27FC236}">
                <a16:creationId xmlns:a16="http://schemas.microsoft.com/office/drawing/2014/main" id="{B8CB0D3E-4F34-4C46-B960-A1732B2577C4}"/>
              </a:ext>
            </a:extLst>
          </p:cNvPr>
          <p:cNvCxnSpPr>
            <a:cxnSpLocks/>
          </p:cNvCxnSpPr>
          <p:nvPr/>
        </p:nvCxnSpPr>
        <p:spPr>
          <a:xfrm rot="240000" flipH="1">
            <a:off x="2325770" y="3209696"/>
            <a:ext cx="21918" cy="451337"/>
          </a:xfrm>
          <a:prstGeom prst="straightConnector1">
            <a:avLst/>
          </a:prstGeom>
          <a:ln w="2857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38" name="Grouper 5">
            <a:extLst>
              <a:ext uri="{FF2B5EF4-FFF2-40B4-BE49-F238E27FC236}">
                <a16:creationId xmlns:a16="http://schemas.microsoft.com/office/drawing/2014/main" id="{26F95C34-E102-9D46-BB90-670670F7C83D}"/>
              </a:ext>
            </a:extLst>
          </p:cNvPr>
          <p:cNvGrpSpPr/>
          <p:nvPr/>
        </p:nvGrpSpPr>
        <p:grpSpPr>
          <a:xfrm>
            <a:off x="1893062" y="1046498"/>
            <a:ext cx="1496263" cy="322667"/>
            <a:chOff x="176806" y="2650537"/>
            <a:chExt cx="1496263" cy="322667"/>
          </a:xfrm>
        </p:grpSpPr>
        <p:cxnSp>
          <p:nvCxnSpPr>
            <p:cNvPr id="39" name="Connecteur droit avec flèche 38">
              <a:extLst>
                <a:ext uri="{FF2B5EF4-FFF2-40B4-BE49-F238E27FC236}">
                  <a16:creationId xmlns:a16="http://schemas.microsoft.com/office/drawing/2014/main" id="{F3DF175F-D291-6342-BBBF-AFAB5FE7BAD1}"/>
                </a:ext>
              </a:extLst>
            </p:cNvPr>
            <p:cNvCxnSpPr/>
            <p:nvPr/>
          </p:nvCxnSpPr>
          <p:spPr>
            <a:xfrm>
              <a:off x="514571" y="2973204"/>
              <a:ext cx="774257" cy="0"/>
            </a:xfrm>
            <a:prstGeom prst="straightConnector1">
              <a:avLst/>
            </a:prstGeom>
            <a:ln w="28575">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40" name="Text Box 20">
              <a:extLst>
                <a:ext uri="{FF2B5EF4-FFF2-40B4-BE49-F238E27FC236}">
                  <a16:creationId xmlns:a16="http://schemas.microsoft.com/office/drawing/2014/main" id="{75D72E1D-FB13-1B4F-A58D-A0A6D956E7BE}"/>
                </a:ext>
              </a:extLst>
            </p:cNvPr>
            <p:cNvSpPr txBox="1">
              <a:spLocks noChangeArrowheads="1"/>
            </p:cNvSpPr>
            <p:nvPr/>
          </p:nvSpPr>
          <p:spPr bwMode="auto">
            <a:xfrm>
              <a:off x="176806" y="2650537"/>
              <a:ext cx="1496263" cy="27699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200" b="1" dirty="0">
                  <a:solidFill>
                    <a:schemeClr val="accent3">
                      <a:lumMod val="50000"/>
                    </a:schemeClr>
                  </a:solidFill>
                  <a:latin typeface="Arial"/>
                  <a:ea typeface="Arial Unicode MS" charset="0"/>
                  <a:cs typeface="Arial"/>
                </a:rPr>
                <a:t>Force de pression</a:t>
              </a:r>
            </a:p>
          </p:txBody>
        </p:sp>
      </p:grpSp>
      <p:grpSp>
        <p:nvGrpSpPr>
          <p:cNvPr id="41" name="Grouper 6">
            <a:extLst>
              <a:ext uri="{FF2B5EF4-FFF2-40B4-BE49-F238E27FC236}">
                <a16:creationId xmlns:a16="http://schemas.microsoft.com/office/drawing/2014/main" id="{F191A74F-D62F-4449-86FD-9D7D7A405644}"/>
              </a:ext>
            </a:extLst>
          </p:cNvPr>
          <p:cNvGrpSpPr/>
          <p:nvPr/>
        </p:nvGrpSpPr>
        <p:grpSpPr>
          <a:xfrm>
            <a:off x="3848274" y="1063348"/>
            <a:ext cx="1496263" cy="317062"/>
            <a:chOff x="249764" y="3228232"/>
            <a:chExt cx="1496263" cy="317062"/>
          </a:xfrm>
        </p:grpSpPr>
        <p:cxnSp>
          <p:nvCxnSpPr>
            <p:cNvPr id="42" name="Connecteur droit avec flèche 41">
              <a:extLst>
                <a:ext uri="{FF2B5EF4-FFF2-40B4-BE49-F238E27FC236}">
                  <a16:creationId xmlns:a16="http://schemas.microsoft.com/office/drawing/2014/main" id="{0B5687C3-7DBC-BA4A-9D04-20CB5446AFDC}"/>
                </a:ext>
              </a:extLst>
            </p:cNvPr>
            <p:cNvCxnSpPr/>
            <p:nvPr/>
          </p:nvCxnSpPr>
          <p:spPr>
            <a:xfrm>
              <a:off x="514571" y="3545294"/>
              <a:ext cx="774257" cy="0"/>
            </a:xfrm>
            <a:prstGeom prst="straightConnector1">
              <a:avLst/>
            </a:prstGeom>
            <a:ln w="28575">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43" name="Text Box 20">
              <a:extLst>
                <a:ext uri="{FF2B5EF4-FFF2-40B4-BE49-F238E27FC236}">
                  <a16:creationId xmlns:a16="http://schemas.microsoft.com/office/drawing/2014/main" id="{E4DF8BC5-277E-7548-B777-1A93B144BCE2}"/>
                </a:ext>
              </a:extLst>
            </p:cNvPr>
            <p:cNvSpPr txBox="1">
              <a:spLocks noChangeArrowheads="1"/>
            </p:cNvSpPr>
            <p:nvPr/>
          </p:nvSpPr>
          <p:spPr bwMode="auto">
            <a:xfrm>
              <a:off x="249764" y="3228232"/>
              <a:ext cx="1496263" cy="27699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200" b="1" dirty="0">
                  <a:solidFill>
                    <a:srgbClr val="660066"/>
                  </a:solidFill>
                  <a:latin typeface="Arial"/>
                  <a:ea typeface="Arial Unicode MS" charset="0"/>
                  <a:cs typeface="Arial"/>
                </a:rPr>
                <a:t>Force de Coriolis</a:t>
              </a:r>
            </a:p>
          </p:txBody>
        </p:sp>
      </p:grpSp>
      <p:grpSp>
        <p:nvGrpSpPr>
          <p:cNvPr id="44" name="Grouper 7">
            <a:extLst>
              <a:ext uri="{FF2B5EF4-FFF2-40B4-BE49-F238E27FC236}">
                <a16:creationId xmlns:a16="http://schemas.microsoft.com/office/drawing/2014/main" id="{0169BF76-4345-0D4A-9A6C-344D00FDFE2F}"/>
              </a:ext>
            </a:extLst>
          </p:cNvPr>
          <p:cNvGrpSpPr/>
          <p:nvPr/>
        </p:nvGrpSpPr>
        <p:grpSpPr>
          <a:xfrm>
            <a:off x="5727499" y="1038399"/>
            <a:ext cx="1496263" cy="347570"/>
            <a:chOff x="249764" y="3807322"/>
            <a:chExt cx="1496263" cy="347570"/>
          </a:xfrm>
        </p:grpSpPr>
        <p:cxnSp>
          <p:nvCxnSpPr>
            <p:cNvPr id="45" name="Connecteur droit avec flèche 44">
              <a:extLst>
                <a:ext uri="{FF2B5EF4-FFF2-40B4-BE49-F238E27FC236}">
                  <a16:creationId xmlns:a16="http://schemas.microsoft.com/office/drawing/2014/main" id="{D94B068F-1BCD-5445-B154-73C251EC5365}"/>
                </a:ext>
              </a:extLst>
            </p:cNvPr>
            <p:cNvCxnSpPr>
              <a:cxnSpLocks/>
            </p:cNvCxnSpPr>
            <p:nvPr/>
          </p:nvCxnSpPr>
          <p:spPr>
            <a:xfrm>
              <a:off x="514571" y="4154892"/>
              <a:ext cx="774259" cy="0"/>
            </a:xfrm>
            <a:prstGeom prst="straightConnector1">
              <a:avLst/>
            </a:prstGeom>
            <a:ln w="28575" cmpd="sng">
              <a:solidFill>
                <a:srgbClr val="C000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6" name="Text Box 20">
              <a:extLst>
                <a:ext uri="{FF2B5EF4-FFF2-40B4-BE49-F238E27FC236}">
                  <a16:creationId xmlns:a16="http://schemas.microsoft.com/office/drawing/2014/main" id="{9815B6E9-8603-DB4F-A482-2C016A707644}"/>
                </a:ext>
              </a:extLst>
            </p:cNvPr>
            <p:cNvSpPr txBox="1">
              <a:spLocks noChangeArrowheads="1"/>
            </p:cNvSpPr>
            <p:nvPr/>
          </p:nvSpPr>
          <p:spPr bwMode="auto">
            <a:xfrm>
              <a:off x="249764" y="3807322"/>
              <a:ext cx="1496263" cy="27699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200" b="1" dirty="0">
                  <a:solidFill>
                    <a:srgbClr val="C00000"/>
                  </a:solidFill>
                  <a:latin typeface="Arial"/>
                  <a:ea typeface="Arial Unicode MS" charset="0"/>
                  <a:cs typeface="Arial"/>
                </a:rPr>
                <a:t>Trajectoire (vent)</a:t>
              </a:r>
            </a:p>
          </p:txBody>
        </p:sp>
      </p:grpSp>
      <p:sp>
        <p:nvSpPr>
          <p:cNvPr id="14" name="Forme libre 13">
            <a:extLst>
              <a:ext uri="{FF2B5EF4-FFF2-40B4-BE49-F238E27FC236}">
                <a16:creationId xmlns:a16="http://schemas.microsoft.com/office/drawing/2014/main" id="{DB8515FE-66DB-BA4E-A6E6-5D47BB2C44C8}"/>
              </a:ext>
            </a:extLst>
          </p:cNvPr>
          <p:cNvSpPr/>
          <p:nvPr/>
        </p:nvSpPr>
        <p:spPr>
          <a:xfrm>
            <a:off x="2384134" y="3206455"/>
            <a:ext cx="784437" cy="769353"/>
          </a:xfrm>
          <a:custGeom>
            <a:avLst/>
            <a:gdLst>
              <a:gd name="connsiteX0" fmla="*/ 0 w 817122"/>
              <a:gd name="connsiteY0" fmla="*/ 0 h 711200"/>
              <a:gd name="connsiteX1" fmla="*/ 584200 w 817122"/>
              <a:gd name="connsiteY1" fmla="*/ 165100 h 711200"/>
              <a:gd name="connsiteX2" fmla="*/ 800100 w 817122"/>
              <a:gd name="connsiteY2" fmla="*/ 457200 h 711200"/>
              <a:gd name="connsiteX3" fmla="*/ 787400 w 817122"/>
              <a:gd name="connsiteY3" fmla="*/ 711200 h 711200"/>
              <a:gd name="connsiteX0" fmla="*/ 0 w 817122"/>
              <a:gd name="connsiteY0" fmla="*/ 0 h 711200"/>
              <a:gd name="connsiteX1" fmla="*/ 368300 w 817122"/>
              <a:gd name="connsiteY1" fmla="*/ 101600 h 711200"/>
              <a:gd name="connsiteX2" fmla="*/ 800100 w 817122"/>
              <a:gd name="connsiteY2" fmla="*/ 457200 h 711200"/>
              <a:gd name="connsiteX3" fmla="*/ 787400 w 817122"/>
              <a:gd name="connsiteY3" fmla="*/ 711200 h 711200"/>
              <a:gd name="connsiteX0" fmla="*/ 0 w 790453"/>
              <a:gd name="connsiteY0" fmla="*/ 0 h 711200"/>
              <a:gd name="connsiteX1" fmla="*/ 368300 w 790453"/>
              <a:gd name="connsiteY1" fmla="*/ 101600 h 711200"/>
              <a:gd name="connsiteX2" fmla="*/ 660400 w 790453"/>
              <a:gd name="connsiteY2" fmla="*/ 368300 h 711200"/>
              <a:gd name="connsiteX3" fmla="*/ 787400 w 790453"/>
              <a:gd name="connsiteY3" fmla="*/ 711200 h 711200"/>
              <a:gd name="connsiteX0" fmla="*/ 0 w 791288"/>
              <a:gd name="connsiteY0" fmla="*/ 0 h 711200"/>
              <a:gd name="connsiteX1" fmla="*/ 368300 w 791288"/>
              <a:gd name="connsiteY1" fmla="*/ 101600 h 711200"/>
              <a:gd name="connsiteX2" fmla="*/ 689336 w 791288"/>
              <a:gd name="connsiteY2" fmla="*/ 368300 h 711200"/>
              <a:gd name="connsiteX3" fmla="*/ 787400 w 791288"/>
              <a:gd name="connsiteY3" fmla="*/ 711200 h 711200"/>
              <a:gd name="connsiteX0" fmla="*/ 0 w 791288"/>
              <a:gd name="connsiteY0" fmla="*/ 0 h 711200"/>
              <a:gd name="connsiteX1" fmla="*/ 408811 w 791288"/>
              <a:gd name="connsiteY1" fmla="*/ 101600 h 711200"/>
              <a:gd name="connsiteX2" fmla="*/ 689336 w 791288"/>
              <a:gd name="connsiteY2" fmla="*/ 368300 h 711200"/>
              <a:gd name="connsiteX3" fmla="*/ 787400 w 791288"/>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Lst>
            <a:ahLst/>
            <a:cxnLst>
              <a:cxn ang="0">
                <a:pos x="connsiteX0" y="connsiteY0"/>
              </a:cxn>
              <a:cxn ang="0">
                <a:pos x="connsiteX1" y="connsiteY1"/>
              </a:cxn>
              <a:cxn ang="0">
                <a:pos x="connsiteX2" y="connsiteY2"/>
              </a:cxn>
              <a:cxn ang="0">
                <a:pos x="connsiteX3" y="connsiteY3"/>
              </a:cxn>
            </a:cxnLst>
            <a:rect l="l" t="t" r="r" b="b"/>
            <a:pathLst>
              <a:path w="787400" h="711200">
                <a:moveTo>
                  <a:pt x="0" y="0"/>
                </a:moveTo>
                <a:cubicBezTo>
                  <a:pt x="225425" y="44450"/>
                  <a:pt x="241836" y="28643"/>
                  <a:pt x="408811" y="101600"/>
                </a:cubicBezTo>
                <a:cubicBezTo>
                  <a:pt x="575786" y="174557"/>
                  <a:pt x="609171" y="248346"/>
                  <a:pt x="689336" y="368300"/>
                </a:cubicBezTo>
                <a:cubicBezTo>
                  <a:pt x="723203" y="459317"/>
                  <a:pt x="781746" y="618133"/>
                  <a:pt x="787400" y="711200"/>
                </a:cubicBezTo>
              </a:path>
            </a:pathLst>
          </a:custGeom>
          <a:noFill/>
          <a:ln w="19050">
            <a:solidFill>
              <a:srgbClr val="C00000"/>
            </a:solidFill>
            <a:prstDash val="solid"/>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avec flèche 23">
            <a:extLst>
              <a:ext uri="{FF2B5EF4-FFF2-40B4-BE49-F238E27FC236}">
                <a16:creationId xmlns:a16="http://schemas.microsoft.com/office/drawing/2014/main" id="{B2736E62-CBF7-ED40-8220-CC10CE63731F}"/>
              </a:ext>
            </a:extLst>
          </p:cNvPr>
          <p:cNvCxnSpPr>
            <a:cxnSpLocks/>
          </p:cNvCxnSpPr>
          <p:nvPr/>
        </p:nvCxnSpPr>
        <p:spPr>
          <a:xfrm flipV="1">
            <a:off x="4284652" y="3679300"/>
            <a:ext cx="2939110" cy="847664"/>
          </a:xfrm>
          <a:prstGeom prst="straightConnector1">
            <a:avLst/>
          </a:prstGeom>
          <a:ln w="28575">
            <a:solidFill>
              <a:schemeClr val="accent3">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8D371E9A-ADF4-3A48-85F8-08B1E559E7C6}"/>
              </a:ext>
            </a:extLst>
          </p:cNvPr>
          <p:cNvCxnSpPr>
            <a:cxnSpLocks/>
          </p:cNvCxnSpPr>
          <p:nvPr/>
        </p:nvCxnSpPr>
        <p:spPr>
          <a:xfrm>
            <a:off x="4300414" y="4542483"/>
            <a:ext cx="153140" cy="481682"/>
          </a:xfrm>
          <a:prstGeom prst="straightConnector1">
            <a:avLst/>
          </a:prstGeom>
          <a:ln w="2857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sp>
        <p:nvSpPr>
          <p:cNvPr id="47" name="Forme libre 46">
            <a:extLst>
              <a:ext uri="{FF2B5EF4-FFF2-40B4-BE49-F238E27FC236}">
                <a16:creationId xmlns:a16="http://schemas.microsoft.com/office/drawing/2014/main" id="{9EA8EBCB-9403-7746-AC33-39D9679BBA6B}"/>
              </a:ext>
            </a:extLst>
          </p:cNvPr>
          <p:cNvSpPr/>
          <p:nvPr/>
        </p:nvSpPr>
        <p:spPr>
          <a:xfrm>
            <a:off x="3187233" y="3986964"/>
            <a:ext cx="1097419" cy="540000"/>
          </a:xfrm>
          <a:custGeom>
            <a:avLst/>
            <a:gdLst>
              <a:gd name="connsiteX0" fmla="*/ 0 w 817122"/>
              <a:gd name="connsiteY0" fmla="*/ 0 h 711200"/>
              <a:gd name="connsiteX1" fmla="*/ 584200 w 817122"/>
              <a:gd name="connsiteY1" fmla="*/ 165100 h 711200"/>
              <a:gd name="connsiteX2" fmla="*/ 800100 w 817122"/>
              <a:gd name="connsiteY2" fmla="*/ 457200 h 711200"/>
              <a:gd name="connsiteX3" fmla="*/ 787400 w 817122"/>
              <a:gd name="connsiteY3" fmla="*/ 711200 h 711200"/>
              <a:gd name="connsiteX0" fmla="*/ 0 w 817122"/>
              <a:gd name="connsiteY0" fmla="*/ 0 h 711200"/>
              <a:gd name="connsiteX1" fmla="*/ 368300 w 817122"/>
              <a:gd name="connsiteY1" fmla="*/ 101600 h 711200"/>
              <a:gd name="connsiteX2" fmla="*/ 800100 w 817122"/>
              <a:gd name="connsiteY2" fmla="*/ 457200 h 711200"/>
              <a:gd name="connsiteX3" fmla="*/ 787400 w 817122"/>
              <a:gd name="connsiteY3" fmla="*/ 711200 h 711200"/>
              <a:gd name="connsiteX0" fmla="*/ 0 w 790453"/>
              <a:gd name="connsiteY0" fmla="*/ 0 h 711200"/>
              <a:gd name="connsiteX1" fmla="*/ 368300 w 790453"/>
              <a:gd name="connsiteY1" fmla="*/ 101600 h 711200"/>
              <a:gd name="connsiteX2" fmla="*/ 660400 w 790453"/>
              <a:gd name="connsiteY2" fmla="*/ 368300 h 711200"/>
              <a:gd name="connsiteX3" fmla="*/ 787400 w 790453"/>
              <a:gd name="connsiteY3" fmla="*/ 711200 h 711200"/>
              <a:gd name="connsiteX0" fmla="*/ 0 w 791288"/>
              <a:gd name="connsiteY0" fmla="*/ 0 h 711200"/>
              <a:gd name="connsiteX1" fmla="*/ 368300 w 791288"/>
              <a:gd name="connsiteY1" fmla="*/ 101600 h 711200"/>
              <a:gd name="connsiteX2" fmla="*/ 689336 w 791288"/>
              <a:gd name="connsiteY2" fmla="*/ 368300 h 711200"/>
              <a:gd name="connsiteX3" fmla="*/ 787400 w 791288"/>
              <a:gd name="connsiteY3" fmla="*/ 711200 h 711200"/>
              <a:gd name="connsiteX0" fmla="*/ 0 w 791288"/>
              <a:gd name="connsiteY0" fmla="*/ 0 h 711200"/>
              <a:gd name="connsiteX1" fmla="*/ 408811 w 791288"/>
              <a:gd name="connsiteY1" fmla="*/ 101600 h 711200"/>
              <a:gd name="connsiteX2" fmla="*/ 689336 w 791288"/>
              <a:gd name="connsiteY2" fmla="*/ 368300 h 711200"/>
              <a:gd name="connsiteX3" fmla="*/ 787400 w 791288"/>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Lst>
            <a:ahLst/>
            <a:cxnLst>
              <a:cxn ang="0">
                <a:pos x="connsiteX0" y="connsiteY0"/>
              </a:cxn>
              <a:cxn ang="0">
                <a:pos x="connsiteX1" y="connsiteY1"/>
              </a:cxn>
              <a:cxn ang="0">
                <a:pos x="connsiteX2" y="connsiteY2"/>
              </a:cxn>
              <a:cxn ang="0">
                <a:pos x="connsiteX3" y="connsiteY3"/>
              </a:cxn>
            </a:cxnLst>
            <a:rect l="l" t="t" r="r" b="b"/>
            <a:pathLst>
              <a:path w="787400" h="711200">
                <a:moveTo>
                  <a:pt x="0" y="0"/>
                </a:moveTo>
                <a:cubicBezTo>
                  <a:pt x="225425" y="44450"/>
                  <a:pt x="241836" y="28643"/>
                  <a:pt x="408811" y="101600"/>
                </a:cubicBezTo>
                <a:cubicBezTo>
                  <a:pt x="575786" y="174557"/>
                  <a:pt x="609171" y="248346"/>
                  <a:pt x="689336" y="368300"/>
                </a:cubicBezTo>
                <a:cubicBezTo>
                  <a:pt x="723203" y="459317"/>
                  <a:pt x="781746" y="618133"/>
                  <a:pt x="787400" y="711200"/>
                </a:cubicBezTo>
              </a:path>
            </a:pathLst>
          </a:custGeom>
          <a:noFill/>
          <a:ln w="19050">
            <a:solidFill>
              <a:srgbClr val="C00000"/>
            </a:solidFill>
            <a:prstDash val="solid"/>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2" name="Connecteur droit avec flèche 31">
            <a:extLst>
              <a:ext uri="{FF2B5EF4-FFF2-40B4-BE49-F238E27FC236}">
                <a16:creationId xmlns:a16="http://schemas.microsoft.com/office/drawing/2014/main" id="{5C9ACCB6-88F4-1349-9CFF-208BBEFDEB50}"/>
              </a:ext>
            </a:extLst>
          </p:cNvPr>
          <p:cNvCxnSpPr>
            <a:cxnSpLocks/>
          </p:cNvCxnSpPr>
          <p:nvPr/>
        </p:nvCxnSpPr>
        <p:spPr>
          <a:xfrm flipV="1">
            <a:off x="5485556" y="3679300"/>
            <a:ext cx="1728156" cy="1344866"/>
          </a:xfrm>
          <a:prstGeom prst="straightConnector1">
            <a:avLst/>
          </a:prstGeom>
          <a:ln w="28575">
            <a:solidFill>
              <a:schemeClr val="accent3">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D15FD5BE-E6BB-1C4E-ABEE-FB0DE0776F5A}"/>
              </a:ext>
            </a:extLst>
          </p:cNvPr>
          <p:cNvCxnSpPr>
            <a:cxnSpLocks/>
          </p:cNvCxnSpPr>
          <p:nvPr/>
        </p:nvCxnSpPr>
        <p:spPr>
          <a:xfrm>
            <a:off x="5501318" y="5039684"/>
            <a:ext cx="360588" cy="299321"/>
          </a:xfrm>
          <a:prstGeom prst="straightConnector1">
            <a:avLst/>
          </a:prstGeom>
          <a:ln w="2857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sp>
        <p:nvSpPr>
          <p:cNvPr id="30" name="Forme libre 29">
            <a:extLst>
              <a:ext uri="{FF2B5EF4-FFF2-40B4-BE49-F238E27FC236}">
                <a16:creationId xmlns:a16="http://schemas.microsoft.com/office/drawing/2014/main" id="{636858A1-5D6D-3A48-A325-3C659B1719F9}"/>
              </a:ext>
            </a:extLst>
          </p:cNvPr>
          <p:cNvSpPr/>
          <p:nvPr/>
        </p:nvSpPr>
        <p:spPr>
          <a:xfrm>
            <a:off x="4300618" y="4523821"/>
            <a:ext cx="1215088" cy="540000"/>
          </a:xfrm>
          <a:custGeom>
            <a:avLst/>
            <a:gdLst>
              <a:gd name="connsiteX0" fmla="*/ 0 w 817122"/>
              <a:gd name="connsiteY0" fmla="*/ 0 h 711200"/>
              <a:gd name="connsiteX1" fmla="*/ 584200 w 817122"/>
              <a:gd name="connsiteY1" fmla="*/ 165100 h 711200"/>
              <a:gd name="connsiteX2" fmla="*/ 800100 w 817122"/>
              <a:gd name="connsiteY2" fmla="*/ 457200 h 711200"/>
              <a:gd name="connsiteX3" fmla="*/ 787400 w 817122"/>
              <a:gd name="connsiteY3" fmla="*/ 711200 h 711200"/>
              <a:gd name="connsiteX0" fmla="*/ 0 w 817122"/>
              <a:gd name="connsiteY0" fmla="*/ 0 h 711200"/>
              <a:gd name="connsiteX1" fmla="*/ 368300 w 817122"/>
              <a:gd name="connsiteY1" fmla="*/ 101600 h 711200"/>
              <a:gd name="connsiteX2" fmla="*/ 800100 w 817122"/>
              <a:gd name="connsiteY2" fmla="*/ 457200 h 711200"/>
              <a:gd name="connsiteX3" fmla="*/ 787400 w 817122"/>
              <a:gd name="connsiteY3" fmla="*/ 711200 h 711200"/>
              <a:gd name="connsiteX0" fmla="*/ 0 w 790453"/>
              <a:gd name="connsiteY0" fmla="*/ 0 h 711200"/>
              <a:gd name="connsiteX1" fmla="*/ 368300 w 790453"/>
              <a:gd name="connsiteY1" fmla="*/ 101600 h 711200"/>
              <a:gd name="connsiteX2" fmla="*/ 660400 w 790453"/>
              <a:gd name="connsiteY2" fmla="*/ 368300 h 711200"/>
              <a:gd name="connsiteX3" fmla="*/ 787400 w 790453"/>
              <a:gd name="connsiteY3" fmla="*/ 711200 h 711200"/>
              <a:gd name="connsiteX0" fmla="*/ 0 w 791288"/>
              <a:gd name="connsiteY0" fmla="*/ 0 h 711200"/>
              <a:gd name="connsiteX1" fmla="*/ 368300 w 791288"/>
              <a:gd name="connsiteY1" fmla="*/ 101600 h 711200"/>
              <a:gd name="connsiteX2" fmla="*/ 689336 w 791288"/>
              <a:gd name="connsiteY2" fmla="*/ 368300 h 711200"/>
              <a:gd name="connsiteX3" fmla="*/ 787400 w 791288"/>
              <a:gd name="connsiteY3" fmla="*/ 711200 h 711200"/>
              <a:gd name="connsiteX0" fmla="*/ 0 w 791288"/>
              <a:gd name="connsiteY0" fmla="*/ 0 h 711200"/>
              <a:gd name="connsiteX1" fmla="*/ 408811 w 791288"/>
              <a:gd name="connsiteY1" fmla="*/ 101600 h 711200"/>
              <a:gd name="connsiteX2" fmla="*/ 689336 w 791288"/>
              <a:gd name="connsiteY2" fmla="*/ 368300 h 711200"/>
              <a:gd name="connsiteX3" fmla="*/ 787400 w 791288"/>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Lst>
            <a:ahLst/>
            <a:cxnLst>
              <a:cxn ang="0">
                <a:pos x="connsiteX0" y="connsiteY0"/>
              </a:cxn>
              <a:cxn ang="0">
                <a:pos x="connsiteX1" y="connsiteY1"/>
              </a:cxn>
              <a:cxn ang="0">
                <a:pos x="connsiteX2" y="connsiteY2"/>
              </a:cxn>
              <a:cxn ang="0">
                <a:pos x="connsiteX3" y="connsiteY3"/>
              </a:cxn>
            </a:cxnLst>
            <a:rect l="l" t="t" r="r" b="b"/>
            <a:pathLst>
              <a:path w="787400" h="711200">
                <a:moveTo>
                  <a:pt x="0" y="0"/>
                </a:moveTo>
                <a:cubicBezTo>
                  <a:pt x="225425" y="44450"/>
                  <a:pt x="241836" y="28643"/>
                  <a:pt x="408811" y="101600"/>
                </a:cubicBezTo>
                <a:cubicBezTo>
                  <a:pt x="575786" y="174557"/>
                  <a:pt x="609171" y="248346"/>
                  <a:pt x="689336" y="368300"/>
                </a:cubicBezTo>
                <a:cubicBezTo>
                  <a:pt x="723203" y="459317"/>
                  <a:pt x="781746" y="618133"/>
                  <a:pt x="787400" y="711200"/>
                </a:cubicBezTo>
              </a:path>
            </a:pathLst>
          </a:custGeom>
          <a:noFill/>
          <a:ln w="19050">
            <a:solidFill>
              <a:srgbClr val="C00000"/>
            </a:solidFill>
            <a:prstDash val="solid"/>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7" name="Connecteur droit avec flèche 36">
            <a:extLst>
              <a:ext uri="{FF2B5EF4-FFF2-40B4-BE49-F238E27FC236}">
                <a16:creationId xmlns:a16="http://schemas.microsoft.com/office/drawing/2014/main" id="{C5127041-D2F5-5843-A649-64732CB6B972}"/>
              </a:ext>
            </a:extLst>
          </p:cNvPr>
          <p:cNvCxnSpPr>
            <a:cxnSpLocks/>
          </p:cNvCxnSpPr>
          <p:nvPr/>
        </p:nvCxnSpPr>
        <p:spPr>
          <a:xfrm flipV="1">
            <a:off x="6527920" y="3679300"/>
            <a:ext cx="685792" cy="1305211"/>
          </a:xfrm>
          <a:prstGeom prst="straightConnector1">
            <a:avLst/>
          </a:prstGeom>
          <a:ln w="28575">
            <a:solidFill>
              <a:schemeClr val="accent3">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16553102-CC63-4A44-81B5-3F21B7DC0D58}"/>
              </a:ext>
            </a:extLst>
          </p:cNvPr>
          <p:cNvCxnSpPr>
            <a:cxnSpLocks/>
          </p:cNvCxnSpPr>
          <p:nvPr/>
        </p:nvCxnSpPr>
        <p:spPr>
          <a:xfrm>
            <a:off x="6535856" y="4985856"/>
            <a:ext cx="442131" cy="221165"/>
          </a:xfrm>
          <a:prstGeom prst="straightConnector1">
            <a:avLst/>
          </a:prstGeom>
          <a:ln w="2857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sp>
        <p:nvSpPr>
          <p:cNvPr id="35" name="Forme libre 34">
            <a:extLst>
              <a:ext uri="{FF2B5EF4-FFF2-40B4-BE49-F238E27FC236}">
                <a16:creationId xmlns:a16="http://schemas.microsoft.com/office/drawing/2014/main" id="{547AEAAC-7EEC-EF41-BFE7-913F69C5D999}"/>
              </a:ext>
            </a:extLst>
          </p:cNvPr>
          <p:cNvSpPr/>
          <p:nvPr/>
        </p:nvSpPr>
        <p:spPr>
          <a:xfrm rot="20496736" flipH="1" flipV="1">
            <a:off x="5547686" y="4892145"/>
            <a:ext cx="1008853" cy="255240"/>
          </a:xfrm>
          <a:custGeom>
            <a:avLst/>
            <a:gdLst>
              <a:gd name="connsiteX0" fmla="*/ 0 w 817122"/>
              <a:gd name="connsiteY0" fmla="*/ 0 h 711200"/>
              <a:gd name="connsiteX1" fmla="*/ 584200 w 817122"/>
              <a:gd name="connsiteY1" fmla="*/ 165100 h 711200"/>
              <a:gd name="connsiteX2" fmla="*/ 800100 w 817122"/>
              <a:gd name="connsiteY2" fmla="*/ 457200 h 711200"/>
              <a:gd name="connsiteX3" fmla="*/ 787400 w 817122"/>
              <a:gd name="connsiteY3" fmla="*/ 711200 h 711200"/>
              <a:gd name="connsiteX0" fmla="*/ 0 w 817122"/>
              <a:gd name="connsiteY0" fmla="*/ 0 h 711200"/>
              <a:gd name="connsiteX1" fmla="*/ 368300 w 817122"/>
              <a:gd name="connsiteY1" fmla="*/ 101600 h 711200"/>
              <a:gd name="connsiteX2" fmla="*/ 800100 w 817122"/>
              <a:gd name="connsiteY2" fmla="*/ 457200 h 711200"/>
              <a:gd name="connsiteX3" fmla="*/ 787400 w 817122"/>
              <a:gd name="connsiteY3" fmla="*/ 711200 h 711200"/>
              <a:gd name="connsiteX0" fmla="*/ 0 w 790453"/>
              <a:gd name="connsiteY0" fmla="*/ 0 h 711200"/>
              <a:gd name="connsiteX1" fmla="*/ 368300 w 790453"/>
              <a:gd name="connsiteY1" fmla="*/ 101600 h 711200"/>
              <a:gd name="connsiteX2" fmla="*/ 660400 w 790453"/>
              <a:gd name="connsiteY2" fmla="*/ 368300 h 711200"/>
              <a:gd name="connsiteX3" fmla="*/ 787400 w 790453"/>
              <a:gd name="connsiteY3" fmla="*/ 711200 h 711200"/>
              <a:gd name="connsiteX0" fmla="*/ 0 w 791288"/>
              <a:gd name="connsiteY0" fmla="*/ 0 h 711200"/>
              <a:gd name="connsiteX1" fmla="*/ 368300 w 791288"/>
              <a:gd name="connsiteY1" fmla="*/ 101600 h 711200"/>
              <a:gd name="connsiteX2" fmla="*/ 689336 w 791288"/>
              <a:gd name="connsiteY2" fmla="*/ 368300 h 711200"/>
              <a:gd name="connsiteX3" fmla="*/ 787400 w 791288"/>
              <a:gd name="connsiteY3" fmla="*/ 711200 h 711200"/>
              <a:gd name="connsiteX0" fmla="*/ 0 w 791288"/>
              <a:gd name="connsiteY0" fmla="*/ 0 h 711200"/>
              <a:gd name="connsiteX1" fmla="*/ 408811 w 791288"/>
              <a:gd name="connsiteY1" fmla="*/ 101600 h 711200"/>
              <a:gd name="connsiteX2" fmla="*/ 689336 w 791288"/>
              <a:gd name="connsiteY2" fmla="*/ 368300 h 711200"/>
              <a:gd name="connsiteX3" fmla="*/ 787400 w 791288"/>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95913"/>
              <a:gd name="connsiteY0" fmla="*/ 0 h 711200"/>
              <a:gd name="connsiteX1" fmla="*/ 408811 w 795913"/>
              <a:gd name="connsiteY1" fmla="*/ 101600 h 711200"/>
              <a:gd name="connsiteX2" fmla="*/ 780214 w 795913"/>
              <a:gd name="connsiteY2" fmla="*/ 282087 h 711200"/>
              <a:gd name="connsiteX3" fmla="*/ 787400 w 795913"/>
              <a:gd name="connsiteY3" fmla="*/ 711200 h 711200"/>
              <a:gd name="connsiteX0" fmla="*/ 0 w 1076041"/>
              <a:gd name="connsiteY0" fmla="*/ 0 h 517438"/>
              <a:gd name="connsiteX1" fmla="*/ 408811 w 1076041"/>
              <a:gd name="connsiteY1" fmla="*/ 101600 h 517438"/>
              <a:gd name="connsiteX2" fmla="*/ 780214 w 1076041"/>
              <a:gd name="connsiteY2" fmla="*/ 282087 h 517438"/>
              <a:gd name="connsiteX3" fmla="*/ 1076041 w 1076041"/>
              <a:gd name="connsiteY3" fmla="*/ 517437 h 517438"/>
              <a:gd name="connsiteX0" fmla="*/ 0 w 1148916"/>
              <a:gd name="connsiteY0" fmla="*/ 0 h 464316"/>
              <a:gd name="connsiteX1" fmla="*/ 481686 w 1148916"/>
              <a:gd name="connsiteY1" fmla="*/ 48478 h 464316"/>
              <a:gd name="connsiteX2" fmla="*/ 853089 w 1148916"/>
              <a:gd name="connsiteY2" fmla="*/ 228965 h 464316"/>
              <a:gd name="connsiteX3" fmla="*/ 1148916 w 1148916"/>
              <a:gd name="connsiteY3" fmla="*/ 464315 h 464316"/>
              <a:gd name="connsiteX0" fmla="*/ 0 w 1148916"/>
              <a:gd name="connsiteY0" fmla="*/ 0 h 464316"/>
              <a:gd name="connsiteX1" fmla="*/ 481686 w 1148916"/>
              <a:gd name="connsiteY1" fmla="*/ 48478 h 464316"/>
              <a:gd name="connsiteX2" fmla="*/ 853089 w 1148916"/>
              <a:gd name="connsiteY2" fmla="*/ 228965 h 464316"/>
              <a:gd name="connsiteX3" fmla="*/ 1148916 w 1148916"/>
              <a:gd name="connsiteY3" fmla="*/ 464315 h 464316"/>
              <a:gd name="connsiteX0" fmla="*/ 0 w 1148916"/>
              <a:gd name="connsiteY0" fmla="*/ 0 h 464316"/>
              <a:gd name="connsiteX1" fmla="*/ 481686 w 1148916"/>
              <a:gd name="connsiteY1" fmla="*/ 48478 h 464316"/>
              <a:gd name="connsiteX2" fmla="*/ 853089 w 1148916"/>
              <a:gd name="connsiteY2" fmla="*/ 228965 h 464316"/>
              <a:gd name="connsiteX3" fmla="*/ 1148916 w 1148916"/>
              <a:gd name="connsiteY3" fmla="*/ 464315 h 464316"/>
              <a:gd name="connsiteX0" fmla="*/ 0 w 1148916"/>
              <a:gd name="connsiteY0" fmla="*/ 0 h 464316"/>
              <a:gd name="connsiteX1" fmla="*/ 481686 w 1148916"/>
              <a:gd name="connsiteY1" fmla="*/ 48478 h 464316"/>
              <a:gd name="connsiteX2" fmla="*/ 853089 w 1148916"/>
              <a:gd name="connsiteY2" fmla="*/ 228965 h 464316"/>
              <a:gd name="connsiteX3" fmla="*/ 1148916 w 1148916"/>
              <a:gd name="connsiteY3" fmla="*/ 464315 h 464316"/>
              <a:gd name="connsiteX0" fmla="*/ 0 w 1148916"/>
              <a:gd name="connsiteY0" fmla="*/ 0 h 464316"/>
              <a:gd name="connsiteX1" fmla="*/ 481686 w 1148916"/>
              <a:gd name="connsiteY1" fmla="*/ 48478 h 464316"/>
              <a:gd name="connsiteX2" fmla="*/ 853089 w 1148916"/>
              <a:gd name="connsiteY2" fmla="*/ 228965 h 464316"/>
              <a:gd name="connsiteX3" fmla="*/ 1148916 w 1148916"/>
              <a:gd name="connsiteY3" fmla="*/ 464315 h 464316"/>
              <a:gd name="connsiteX0" fmla="*/ 0 w 1148916"/>
              <a:gd name="connsiteY0" fmla="*/ 0 h 464316"/>
              <a:gd name="connsiteX1" fmla="*/ 481686 w 1148916"/>
              <a:gd name="connsiteY1" fmla="*/ 48478 h 464316"/>
              <a:gd name="connsiteX2" fmla="*/ 852534 w 1148916"/>
              <a:gd name="connsiteY2" fmla="*/ 177873 h 464316"/>
              <a:gd name="connsiteX3" fmla="*/ 1148916 w 1148916"/>
              <a:gd name="connsiteY3" fmla="*/ 464315 h 464316"/>
            </a:gdLst>
            <a:ahLst/>
            <a:cxnLst>
              <a:cxn ang="0">
                <a:pos x="connsiteX0" y="connsiteY0"/>
              </a:cxn>
              <a:cxn ang="0">
                <a:pos x="connsiteX1" y="connsiteY1"/>
              </a:cxn>
              <a:cxn ang="0">
                <a:pos x="connsiteX2" y="connsiteY2"/>
              </a:cxn>
              <a:cxn ang="0">
                <a:pos x="connsiteX3" y="connsiteY3"/>
              </a:cxn>
            </a:cxnLst>
            <a:rect l="l" t="t" r="r" b="b"/>
            <a:pathLst>
              <a:path w="1148916" h="464316">
                <a:moveTo>
                  <a:pt x="0" y="0"/>
                </a:moveTo>
                <a:cubicBezTo>
                  <a:pt x="225425" y="44450"/>
                  <a:pt x="339597" y="18833"/>
                  <a:pt x="481686" y="48478"/>
                </a:cubicBezTo>
                <a:cubicBezTo>
                  <a:pt x="623775" y="78123"/>
                  <a:pt x="647995" y="52027"/>
                  <a:pt x="852534" y="177873"/>
                </a:cubicBezTo>
                <a:cubicBezTo>
                  <a:pt x="1036938" y="322222"/>
                  <a:pt x="1037868" y="295739"/>
                  <a:pt x="1148916" y="464315"/>
                </a:cubicBezTo>
              </a:path>
            </a:pathLst>
          </a:custGeom>
          <a:noFill/>
          <a:ln w="19050">
            <a:solidFill>
              <a:srgbClr val="C00000"/>
            </a:solidFill>
            <a:prstDash val="solid"/>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1" name="Connecteur droit avec flèche 50">
            <a:extLst>
              <a:ext uri="{FF2B5EF4-FFF2-40B4-BE49-F238E27FC236}">
                <a16:creationId xmlns:a16="http://schemas.microsoft.com/office/drawing/2014/main" id="{AF29A819-F15A-BF48-A9C7-9678CE542732}"/>
              </a:ext>
            </a:extLst>
          </p:cNvPr>
          <p:cNvCxnSpPr>
            <a:cxnSpLocks/>
          </p:cNvCxnSpPr>
          <p:nvPr/>
        </p:nvCxnSpPr>
        <p:spPr>
          <a:xfrm flipH="1" flipV="1">
            <a:off x="7174977" y="3677357"/>
            <a:ext cx="348169" cy="612000"/>
          </a:xfrm>
          <a:prstGeom prst="straightConnector1">
            <a:avLst/>
          </a:prstGeom>
          <a:ln w="28575">
            <a:solidFill>
              <a:schemeClr val="accent3">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Connecteur droit avec flèche 51">
            <a:extLst>
              <a:ext uri="{FF2B5EF4-FFF2-40B4-BE49-F238E27FC236}">
                <a16:creationId xmlns:a16="http://schemas.microsoft.com/office/drawing/2014/main" id="{73E0D4D1-CEB0-E243-A0FE-019D2300E6E2}"/>
              </a:ext>
            </a:extLst>
          </p:cNvPr>
          <p:cNvCxnSpPr>
            <a:cxnSpLocks/>
          </p:cNvCxnSpPr>
          <p:nvPr/>
        </p:nvCxnSpPr>
        <p:spPr>
          <a:xfrm flipV="1">
            <a:off x="7529625" y="4045729"/>
            <a:ext cx="372600" cy="243628"/>
          </a:xfrm>
          <a:prstGeom prst="straightConnector1">
            <a:avLst/>
          </a:prstGeom>
          <a:ln w="2857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sp>
        <p:nvSpPr>
          <p:cNvPr id="50" name="Oval 24">
            <a:extLst>
              <a:ext uri="{FF2B5EF4-FFF2-40B4-BE49-F238E27FC236}">
                <a16:creationId xmlns:a16="http://schemas.microsoft.com/office/drawing/2014/main" id="{5E5009BE-514A-E64D-93DF-10D94E9CC055}"/>
              </a:ext>
            </a:extLst>
          </p:cNvPr>
          <p:cNvSpPr>
            <a:spLocks noChangeAspect="1" noChangeArrowheads="1"/>
          </p:cNvSpPr>
          <p:nvPr/>
        </p:nvSpPr>
        <p:spPr bwMode="auto">
          <a:xfrm>
            <a:off x="7415145" y="4215098"/>
            <a:ext cx="216000" cy="215994"/>
          </a:xfrm>
          <a:prstGeom prst="ellipse">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a:effectLst>
            <a:innerShdw blurRad="165100" dist="76200">
              <a:schemeClr val="tx1">
                <a:lumMod val="50000"/>
                <a:lumOff val="50000"/>
                <a:alpha val="52000"/>
              </a:schemeClr>
            </a:innerShdw>
          </a:effectLst>
        </p:spPr>
        <p:style>
          <a:lnRef idx="0">
            <a:scrgbClr r="0" g="0" b="0"/>
          </a:lnRef>
          <a:fillRef idx="0">
            <a:scrgbClr r="0" g="0" b="0"/>
          </a:fillRef>
          <a:effectRef idx="0">
            <a:scrgbClr r="0" g="0" b="0"/>
          </a:effectRef>
          <a:fontRef idx="minor">
            <a:schemeClr val="lt1"/>
          </a:fontRef>
        </p:style>
        <p:txBody>
          <a:bodyPr wrap="none" anchor="ctr">
            <a:prstTxWarp prst="textNoShape">
              <a:avLst/>
            </a:prstTxWarp>
          </a:bodyPr>
          <a:lstStyle/>
          <a:p>
            <a:pPr eaLnBrk="1" hangingPunct="1">
              <a:spcBef>
                <a:spcPct val="0"/>
              </a:spcBef>
            </a:pPr>
            <a:endParaRPr lang="fr-FR" sz="1800" b="0">
              <a:latin typeface="Arial" charset="0"/>
            </a:endParaRPr>
          </a:p>
        </p:txBody>
      </p:sp>
      <p:sp>
        <p:nvSpPr>
          <p:cNvPr id="49" name="Forme libre 48">
            <a:extLst>
              <a:ext uri="{FF2B5EF4-FFF2-40B4-BE49-F238E27FC236}">
                <a16:creationId xmlns:a16="http://schemas.microsoft.com/office/drawing/2014/main" id="{E72E3E8D-AEE2-434A-87D9-E6C683A7FAD6}"/>
              </a:ext>
            </a:extLst>
          </p:cNvPr>
          <p:cNvSpPr/>
          <p:nvPr/>
        </p:nvSpPr>
        <p:spPr>
          <a:xfrm rot="18741880" flipH="1" flipV="1">
            <a:off x="6480481" y="4503573"/>
            <a:ext cx="1175335" cy="255240"/>
          </a:xfrm>
          <a:custGeom>
            <a:avLst/>
            <a:gdLst>
              <a:gd name="connsiteX0" fmla="*/ 0 w 817122"/>
              <a:gd name="connsiteY0" fmla="*/ 0 h 711200"/>
              <a:gd name="connsiteX1" fmla="*/ 584200 w 817122"/>
              <a:gd name="connsiteY1" fmla="*/ 165100 h 711200"/>
              <a:gd name="connsiteX2" fmla="*/ 800100 w 817122"/>
              <a:gd name="connsiteY2" fmla="*/ 457200 h 711200"/>
              <a:gd name="connsiteX3" fmla="*/ 787400 w 817122"/>
              <a:gd name="connsiteY3" fmla="*/ 711200 h 711200"/>
              <a:gd name="connsiteX0" fmla="*/ 0 w 817122"/>
              <a:gd name="connsiteY0" fmla="*/ 0 h 711200"/>
              <a:gd name="connsiteX1" fmla="*/ 368300 w 817122"/>
              <a:gd name="connsiteY1" fmla="*/ 101600 h 711200"/>
              <a:gd name="connsiteX2" fmla="*/ 800100 w 817122"/>
              <a:gd name="connsiteY2" fmla="*/ 457200 h 711200"/>
              <a:gd name="connsiteX3" fmla="*/ 787400 w 817122"/>
              <a:gd name="connsiteY3" fmla="*/ 711200 h 711200"/>
              <a:gd name="connsiteX0" fmla="*/ 0 w 790453"/>
              <a:gd name="connsiteY0" fmla="*/ 0 h 711200"/>
              <a:gd name="connsiteX1" fmla="*/ 368300 w 790453"/>
              <a:gd name="connsiteY1" fmla="*/ 101600 h 711200"/>
              <a:gd name="connsiteX2" fmla="*/ 660400 w 790453"/>
              <a:gd name="connsiteY2" fmla="*/ 368300 h 711200"/>
              <a:gd name="connsiteX3" fmla="*/ 787400 w 790453"/>
              <a:gd name="connsiteY3" fmla="*/ 711200 h 711200"/>
              <a:gd name="connsiteX0" fmla="*/ 0 w 791288"/>
              <a:gd name="connsiteY0" fmla="*/ 0 h 711200"/>
              <a:gd name="connsiteX1" fmla="*/ 368300 w 791288"/>
              <a:gd name="connsiteY1" fmla="*/ 101600 h 711200"/>
              <a:gd name="connsiteX2" fmla="*/ 689336 w 791288"/>
              <a:gd name="connsiteY2" fmla="*/ 368300 h 711200"/>
              <a:gd name="connsiteX3" fmla="*/ 787400 w 791288"/>
              <a:gd name="connsiteY3" fmla="*/ 711200 h 711200"/>
              <a:gd name="connsiteX0" fmla="*/ 0 w 791288"/>
              <a:gd name="connsiteY0" fmla="*/ 0 h 711200"/>
              <a:gd name="connsiteX1" fmla="*/ 408811 w 791288"/>
              <a:gd name="connsiteY1" fmla="*/ 101600 h 711200"/>
              <a:gd name="connsiteX2" fmla="*/ 689336 w 791288"/>
              <a:gd name="connsiteY2" fmla="*/ 368300 h 711200"/>
              <a:gd name="connsiteX3" fmla="*/ 787400 w 791288"/>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95913"/>
              <a:gd name="connsiteY0" fmla="*/ 0 h 711200"/>
              <a:gd name="connsiteX1" fmla="*/ 408811 w 795913"/>
              <a:gd name="connsiteY1" fmla="*/ 101600 h 711200"/>
              <a:gd name="connsiteX2" fmla="*/ 780214 w 795913"/>
              <a:gd name="connsiteY2" fmla="*/ 282087 h 711200"/>
              <a:gd name="connsiteX3" fmla="*/ 787400 w 795913"/>
              <a:gd name="connsiteY3" fmla="*/ 711200 h 711200"/>
              <a:gd name="connsiteX0" fmla="*/ 0 w 1076041"/>
              <a:gd name="connsiteY0" fmla="*/ 0 h 517438"/>
              <a:gd name="connsiteX1" fmla="*/ 408811 w 1076041"/>
              <a:gd name="connsiteY1" fmla="*/ 101600 h 517438"/>
              <a:gd name="connsiteX2" fmla="*/ 780214 w 1076041"/>
              <a:gd name="connsiteY2" fmla="*/ 282087 h 517438"/>
              <a:gd name="connsiteX3" fmla="*/ 1076041 w 1076041"/>
              <a:gd name="connsiteY3" fmla="*/ 517437 h 517438"/>
              <a:gd name="connsiteX0" fmla="*/ 0 w 1148916"/>
              <a:gd name="connsiteY0" fmla="*/ 0 h 464316"/>
              <a:gd name="connsiteX1" fmla="*/ 481686 w 1148916"/>
              <a:gd name="connsiteY1" fmla="*/ 48478 h 464316"/>
              <a:gd name="connsiteX2" fmla="*/ 853089 w 1148916"/>
              <a:gd name="connsiteY2" fmla="*/ 228965 h 464316"/>
              <a:gd name="connsiteX3" fmla="*/ 1148916 w 1148916"/>
              <a:gd name="connsiteY3" fmla="*/ 464315 h 464316"/>
              <a:gd name="connsiteX0" fmla="*/ 0 w 1148916"/>
              <a:gd name="connsiteY0" fmla="*/ 0 h 464316"/>
              <a:gd name="connsiteX1" fmla="*/ 481686 w 1148916"/>
              <a:gd name="connsiteY1" fmla="*/ 48478 h 464316"/>
              <a:gd name="connsiteX2" fmla="*/ 853089 w 1148916"/>
              <a:gd name="connsiteY2" fmla="*/ 228965 h 464316"/>
              <a:gd name="connsiteX3" fmla="*/ 1148916 w 1148916"/>
              <a:gd name="connsiteY3" fmla="*/ 464315 h 464316"/>
              <a:gd name="connsiteX0" fmla="*/ 0 w 1148916"/>
              <a:gd name="connsiteY0" fmla="*/ 0 h 464316"/>
              <a:gd name="connsiteX1" fmla="*/ 481686 w 1148916"/>
              <a:gd name="connsiteY1" fmla="*/ 48478 h 464316"/>
              <a:gd name="connsiteX2" fmla="*/ 853089 w 1148916"/>
              <a:gd name="connsiteY2" fmla="*/ 228965 h 464316"/>
              <a:gd name="connsiteX3" fmla="*/ 1148916 w 1148916"/>
              <a:gd name="connsiteY3" fmla="*/ 464315 h 464316"/>
              <a:gd name="connsiteX0" fmla="*/ 0 w 1148916"/>
              <a:gd name="connsiteY0" fmla="*/ 0 h 464316"/>
              <a:gd name="connsiteX1" fmla="*/ 481686 w 1148916"/>
              <a:gd name="connsiteY1" fmla="*/ 48478 h 464316"/>
              <a:gd name="connsiteX2" fmla="*/ 853089 w 1148916"/>
              <a:gd name="connsiteY2" fmla="*/ 228965 h 464316"/>
              <a:gd name="connsiteX3" fmla="*/ 1148916 w 1148916"/>
              <a:gd name="connsiteY3" fmla="*/ 464315 h 464316"/>
              <a:gd name="connsiteX0" fmla="*/ 0 w 1148916"/>
              <a:gd name="connsiteY0" fmla="*/ 0 h 464316"/>
              <a:gd name="connsiteX1" fmla="*/ 481686 w 1148916"/>
              <a:gd name="connsiteY1" fmla="*/ 48478 h 464316"/>
              <a:gd name="connsiteX2" fmla="*/ 853089 w 1148916"/>
              <a:gd name="connsiteY2" fmla="*/ 228965 h 464316"/>
              <a:gd name="connsiteX3" fmla="*/ 1148916 w 1148916"/>
              <a:gd name="connsiteY3" fmla="*/ 464315 h 464316"/>
              <a:gd name="connsiteX0" fmla="*/ 0 w 1148916"/>
              <a:gd name="connsiteY0" fmla="*/ 0 h 464316"/>
              <a:gd name="connsiteX1" fmla="*/ 481686 w 1148916"/>
              <a:gd name="connsiteY1" fmla="*/ 48478 h 464316"/>
              <a:gd name="connsiteX2" fmla="*/ 852534 w 1148916"/>
              <a:gd name="connsiteY2" fmla="*/ 177873 h 464316"/>
              <a:gd name="connsiteX3" fmla="*/ 1148916 w 1148916"/>
              <a:gd name="connsiteY3" fmla="*/ 464315 h 464316"/>
            </a:gdLst>
            <a:ahLst/>
            <a:cxnLst>
              <a:cxn ang="0">
                <a:pos x="connsiteX0" y="connsiteY0"/>
              </a:cxn>
              <a:cxn ang="0">
                <a:pos x="connsiteX1" y="connsiteY1"/>
              </a:cxn>
              <a:cxn ang="0">
                <a:pos x="connsiteX2" y="connsiteY2"/>
              </a:cxn>
              <a:cxn ang="0">
                <a:pos x="connsiteX3" y="connsiteY3"/>
              </a:cxn>
            </a:cxnLst>
            <a:rect l="l" t="t" r="r" b="b"/>
            <a:pathLst>
              <a:path w="1148916" h="464316">
                <a:moveTo>
                  <a:pt x="0" y="0"/>
                </a:moveTo>
                <a:cubicBezTo>
                  <a:pt x="225425" y="44450"/>
                  <a:pt x="339597" y="18833"/>
                  <a:pt x="481686" y="48478"/>
                </a:cubicBezTo>
                <a:cubicBezTo>
                  <a:pt x="623775" y="78123"/>
                  <a:pt x="647995" y="52027"/>
                  <a:pt x="852534" y="177873"/>
                </a:cubicBezTo>
                <a:cubicBezTo>
                  <a:pt x="1036938" y="322222"/>
                  <a:pt x="1037868" y="295739"/>
                  <a:pt x="1148916" y="464315"/>
                </a:cubicBezTo>
              </a:path>
            </a:pathLst>
          </a:custGeom>
          <a:noFill/>
          <a:ln w="19050">
            <a:solidFill>
              <a:srgbClr val="C00000"/>
            </a:solidFill>
            <a:prstDash val="solid"/>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Forme libre 52">
            <a:extLst>
              <a:ext uri="{FF2B5EF4-FFF2-40B4-BE49-F238E27FC236}">
                <a16:creationId xmlns:a16="http://schemas.microsoft.com/office/drawing/2014/main" id="{1F989608-C005-4748-9DD1-8F2CCF3065C9}"/>
              </a:ext>
            </a:extLst>
          </p:cNvPr>
          <p:cNvSpPr/>
          <p:nvPr/>
        </p:nvSpPr>
        <p:spPr>
          <a:xfrm rot="16017032" flipH="1" flipV="1">
            <a:off x="7232478" y="3738374"/>
            <a:ext cx="825320" cy="256958"/>
          </a:xfrm>
          <a:custGeom>
            <a:avLst/>
            <a:gdLst>
              <a:gd name="connsiteX0" fmla="*/ 0 w 817122"/>
              <a:gd name="connsiteY0" fmla="*/ 0 h 711200"/>
              <a:gd name="connsiteX1" fmla="*/ 584200 w 817122"/>
              <a:gd name="connsiteY1" fmla="*/ 165100 h 711200"/>
              <a:gd name="connsiteX2" fmla="*/ 800100 w 817122"/>
              <a:gd name="connsiteY2" fmla="*/ 457200 h 711200"/>
              <a:gd name="connsiteX3" fmla="*/ 787400 w 817122"/>
              <a:gd name="connsiteY3" fmla="*/ 711200 h 711200"/>
              <a:gd name="connsiteX0" fmla="*/ 0 w 817122"/>
              <a:gd name="connsiteY0" fmla="*/ 0 h 711200"/>
              <a:gd name="connsiteX1" fmla="*/ 368300 w 817122"/>
              <a:gd name="connsiteY1" fmla="*/ 101600 h 711200"/>
              <a:gd name="connsiteX2" fmla="*/ 800100 w 817122"/>
              <a:gd name="connsiteY2" fmla="*/ 457200 h 711200"/>
              <a:gd name="connsiteX3" fmla="*/ 787400 w 817122"/>
              <a:gd name="connsiteY3" fmla="*/ 711200 h 711200"/>
              <a:gd name="connsiteX0" fmla="*/ 0 w 790453"/>
              <a:gd name="connsiteY0" fmla="*/ 0 h 711200"/>
              <a:gd name="connsiteX1" fmla="*/ 368300 w 790453"/>
              <a:gd name="connsiteY1" fmla="*/ 101600 h 711200"/>
              <a:gd name="connsiteX2" fmla="*/ 660400 w 790453"/>
              <a:gd name="connsiteY2" fmla="*/ 368300 h 711200"/>
              <a:gd name="connsiteX3" fmla="*/ 787400 w 790453"/>
              <a:gd name="connsiteY3" fmla="*/ 711200 h 711200"/>
              <a:gd name="connsiteX0" fmla="*/ 0 w 791288"/>
              <a:gd name="connsiteY0" fmla="*/ 0 h 711200"/>
              <a:gd name="connsiteX1" fmla="*/ 368300 w 791288"/>
              <a:gd name="connsiteY1" fmla="*/ 101600 h 711200"/>
              <a:gd name="connsiteX2" fmla="*/ 689336 w 791288"/>
              <a:gd name="connsiteY2" fmla="*/ 368300 h 711200"/>
              <a:gd name="connsiteX3" fmla="*/ 787400 w 791288"/>
              <a:gd name="connsiteY3" fmla="*/ 711200 h 711200"/>
              <a:gd name="connsiteX0" fmla="*/ 0 w 791288"/>
              <a:gd name="connsiteY0" fmla="*/ 0 h 711200"/>
              <a:gd name="connsiteX1" fmla="*/ 408811 w 791288"/>
              <a:gd name="connsiteY1" fmla="*/ 101600 h 711200"/>
              <a:gd name="connsiteX2" fmla="*/ 689336 w 791288"/>
              <a:gd name="connsiteY2" fmla="*/ 368300 h 711200"/>
              <a:gd name="connsiteX3" fmla="*/ 787400 w 791288"/>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87400"/>
              <a:gd name="connsiteY0" fmla="*/ 0 h 711200"/>
              <a:gd name="connsiteX1" fmla="*/ 408811 w 787400"/>
              <a:gd name="connsiteY1" fmla="*/ 101600 h 711200"/>
              <a:gd name="connsiteX2" fmla="*/ 689336 w 787400"/>
              <a:gd name="connsiteY2" fmla="*/ 368300 h 711200"/>
              <a:gd name="connsiteX3" fmla="*/ 787400 w 787400"/>
              <a:gd name="connsiteY3" fmla="*/ 711200 h 711200"/>
              <a:gd name="connsiteX0" fmla="*/ 0 w 795913"/>
              <a:gd name="connsiteY0" fmla="*/ 0 h 711200"/>
              <a:gd name="connsiteX1" fmla="*/ 408811 w 795913"/>
              <a:gd name="connsiteY1" fmla="*/ 101600 h 711200"/>
              <a:gd name="connsiteX2" fmla="*/ 780214 w 795913"/>
              <a:gd name="connsiteY2" fmla="*/ 282087 h 711200"/>
              <a:gd name="connsiteX3" fmla="*/ 787400 w 795913"/>
              <a:gd name="connsiteY3" fmla="*/ 711200 h 711200"/>
              <a:gd name="connsiteX0" fmla="*/ 0 w 1076041"/>
              <a:gd name="connsiteY0" fmla="*/ 0 h 517438"/>
              <a:gd name="connsiteX1" fmla="*/ 408811 w 1076041"/>
              <a:gd name="connsiteY1" fmla="*/ 101600 h 517438"/>
              <a:gd name="connsiteX2" fmla="*/ 780214 w 1076041"/>
              <a:gd name="connsiteY2" fmla="*/ 282087 h 517438"/>
              <a:gd name="connsiteX3" fmla="*/ 1076041 w 1076041"/>
              <a:gd name="connsiteY3" fmla="*/ 517437 h 517438"/>
              <a:gd name="connsiteX0" fmla="*/ 0 w 1148916"/>
              <a:gd name="connsiteY0" fmla="*/ 0 h 464316"/>
              <a:gd name="connsiteX1" fmla="*/ 481686 w 1148916"/>
              <a:gd name="connsiteY1" fmla="*/ 48478 h 464316"/>
              <a:gd name="connsiteX2" fmla="*/ 853089 w 1148916"/>
              <a:gd name="connsiteY2" fmla="*/ 228965 h 464316"/>
              <a:gd name="connsiteX3" fmla="*/ 1148916 w 1148916"/>
              <a:gd name="connsiteY3" fmla="*/ 464315 h 464316"/>
              <a:gd name="connsiteX0" fmla="*/ 0 w 1148916"/>
              <a:gd name="connsiteY0" fmla="*/ 0 h 464316"/>
              <a:gd name="connsiteX1" fmla="*/ 481686 w 1148916"/>
              <a:gd name="connsiteY1" fmla="*/ 48478 h 464316"/>
              <a:gd name="connsiteX2" fmla="*/ 853089 w 1148916"/>
              <a:gd name="connsiteY2" fmla="*/ 228965 h 464316"/>
              <a:gd name="connsiteX3" fmla="*/ 1148916 w 1148916"/>
              <a:gd name="connsiteY3" fmla="*/ 464315 h 464316"/>
              <a:gd name="connsiteX0" fmla="*/ 0 w 1148916"/>
              <a:gd name="connsiteY0" fmla="*/ 0 h 464316"/>
              <a:gd name="connsiteX1" fmla="*/ 481686 w 1148916"/>
              <a:gd name="connsiteY1" fmla="*/ 48478 h 464316"/>
              <a:gd name="connsiteX2" fmla="*/ 853089 w 1148916"/>
              <a:gd name="connsiteY2" fmla="*/ 228965 h 464316"/>
              <a:gd name="connsiteX3" fmla="*/ 1148916 w 1148916"/>
              <a:gd name="connsiteY3" fmla="*/ 464315 h 464316"/>
              <a:gd name="connsiteX0" fmla="*/ 0 w 1148916"/>
              <a:gd name="connsiteY0" fmla="*/ 0 h 464316"/>
              <a:gd name="connsiteX1" fmla="*/ 481686 w 1148916"/>
              <a:gd name="connsiteY1" fmla="*/ 48478 h 464316"/>
              <a:gd name="connsiteX2" fmla="*/ 853089 w 1148916"/>
              <a:gd name="connsiteY2" fmla="*/ 228965 h 464316"/>
              <a:gd name="connsiteX3" fmla="*/ 1148916 w 1148916"/>
              <a:gd name="connsiteY3" fmla="*/ 464315 h 464316"/>
              <a:gd name="connsiteX0" fmla="*/ 0 w 1148916"/>
              <a:gd name="connsiteY0" fmla="*/ 0 h 464316"/>
              <a:gd name="connsiteX1" fmla="*/ 481686 w 1148916"/>
              <a:gd name="connsiteY1" fmla="*/ 48478 h 464316"/>
              <a:gd name="connsiteX2" fmla="*/ 853089 w 1148916"/>
              <a:gd name="connsiteY2" fmla="*/ 228965 h 464316"/>
              <a:gd name="connsiteX3" fmla="*/ 1148916 w 1148916"/>
              <a:gd name="connsiteY3" fmla="*/ 464315 h 464316"/>
              <a:gd name="connsiteX0" fmla="*/ 0 w 1148916"/>
              <a:gd name="connsiteY0" fmla="*/ 0 h 464316"/>
              <a:gd name="connsiteX1" fmla="*/ 481686 w 1148916"/>
              <a:gd name="connsiteY1" fmla="*/ 48478 h 464316"/>
              <a:gd name="connsiteX2" fmla="*/ 852534 w 1148916"/>
              <a:gd name="connsiteY2" fmla="*/ 177873 h 464316"/>
              <a:gd name="connsiteX3" fmla="*/ 1148916 w 1148916"/>
              <a:gd name="connsiteY3" fmla="*/ 464315 h 464316"/>
            </a:gdLst>
            <a:ahLst/>
            <a:cxnLst>
              <a:cxn ang="0">
                <a:pos x="connsiteX0" y="connsiteY0"/>
              </a:cxn>
              <a:cxn ang="0">
                <a:pos x="connsiteX1" y="connsiteY1"/>
              </a:cxn>
              <a:cxn ang="0">
                <a:pos x="connsiteX2" y="connsiteY2"/>
              </a:cxn>
              <a:cxn ang="0">
                <a:pos x="connsiteX3" y="connsiteY3"/>
              </a:cxn>
            </a:cxnLst>
            <a:rect l="l" t="t" r="r" b="b"/>
            <a:pathLst>
              <a:path w="1148916" h="464316">
                <a:moveTo>
                  <a:pt x="0" y="0"/>
                </a:moveTo>
                <a:cubicBezTo>
                  <a:pt x="225425" y="44450"/>
                  <a:pt x="339597" y="18833"/>
                  <a:pt x="481686" y="48478"/>
                </a:cubicBezTo>
                <a:cubicBezTo>
                  <a:pt x="623775" y="78123"/>
                  <a:pt x="647995" y="52027"/>
                  <a:pt x="852534" y="177873"/>
                </a:cubicBezTo>
                <a:cubicBezTo>
                  <a:pt x="1036938" y="322222"/>
                  <a:pt x="1037868" y="295739"/>
                  <a:pt x="1148916" y="464315"/>
                </a:cubicBezTo>
              </a:path>
            </a:pathLst>
          </a:custGeom>
          <a:noFill/>
          <a:ln w="19050">
            <a:solidFill>
              <a:srgbClr val="C00000"/>
            </a:solidFill>
            <a:prstDash val="solid"/>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1744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left)">
                                      <p:cBhvr>
                                        <p:cTn id="15" dur="1000"/>
                                        <p:tgtEl>
                                          <p:spTgt spid="53"/>
                                        </p:tgtEl>
                                      </p:cBhvr>
                                    </p:animEffect>
                                  </p:childTnLst>
                                </p:cTn>
                              </p:par>
                              <p:par>
                                <p:cTn id="16" presetID="0" presetClass="path" presetSubtype="0" fill="hold" grpId="0" nodeType="withEffect">
                                  <p:stCondLst>
                                    <p:cond delay="0"/>
                                  </p:stCondLst>
                                  <p:childTnLst>
                                    <p:animMotion origin="layout" path="M 0.00486 -0.00555 L 0.01806 -0.03726 L 0.02431 -0.06875 L 0.02604 -0.10439 L 0.02518 -0.12847 " pathEditMode="relative" ptsTypes="AAAAA">
                                      <p:cBhvr>
                                        <p:cTn id="17" dur="1000" fill="hold"/>
                                        <p:tgtEl>
                                          <p:spTgt spid="5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descr="ChampPression.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08100" y="2055368"/>
            <a:ext cx="6248400" cy="4686300"/>
          </a:xfrm>
          <a:prstGeom prst="rect">
            <a:avLst/>
          </a:prstGeom>
          <a:scene3d>
            <a:camera prst="perspectiveFront" fov="3900000">
              <a:rot lat="17442499" lon="1804830" rev="19954695"/>
            </a:camera>
            <a:lightRig rig="threePt" dir="t"/>
          </a:scene3d>
        </p:spPr>
      </p:pic>
      <p:sp>
        <p:nvSpPr>
          <p:cNvPr id="18" name="Forme libre 17"/>
          <p:cNvSpPr/>
          <p:nvPr/>
        </p:nvSpPr>
        <p:spPr>
          <a:xfrm flipV="1">
            <a:off x="1325183" y="2891448"/>
            <a:ext cx="4197732" cy="2059162"/>
          </a:xfrm>
          <a:custGeom>
            <a:avLst/>
            <a:gdLst>
              <a:gd name="connsiteX0" fmla="*/ 4423674 w 5352688"/>
              <a:gd name="connsiteY0" fmla="*/ 2046832 h 2283952"/>
              <a:gd name="connsiteX1" fmla="*/ 4195074 w 5352688"/>
              <a:gd name="connsiteY1" fmla="*/ 2135732 h 2283952"/>
              <a:gd name="connsiteX2" fmla="*/ 4195074 w 5352688"/>
              <a:gd name="connsiteY2" fmla="*/ 2275432 h 2283952"/>
              <a:gd name="connsiteX3" fmla="*/ 4893574 w 5352688"/>
              <a:gd name="connsiteY3" fmla="*/ 2250032 h 2283952"/>
              <a:gd name="connsiteX4" fmla="*/ 5033274 w 5352688"/>
              <a:gd name="connsiteY4" fmla="*/ 2097632 h 2283952"/>
              <a:gd name="connsiteX5" fmla="*/ 4715774 w 5352688"/>
              <a:gd name="connsiteY5" fmla="*/ 1907132 h 2283952"/>
              <a:gd name="connsiteX6" fmla="*/ 4156974 w 5352688"/>
              <a:gd name="connsiteY6" fmla="*/ 1742032 h 2283952"/>
              <a:gd name="connsiteX7" fmla="*/ 3991874 w 5352688"/>
              <a:gd name="connsiteY7" fmla="*/ 1907132 h 2283952"/>
              <a:gd name="connsiteX8" fmla="*/ 4398274 w 5352688"/>
              <a:gd name="connsiteY8" fmla="*/ 1957932 h 2283952"/>
              <a:gd name="connsiteX9" fmla="*/ 5134874 w 5352688"/>
              <a:gd name="connsiteY9" fmla="*/ 1780132 h 2283952"/>
              <a:gd name="connsiteX10" fmla="*/ 5261874 w 5352688"/>
              <a:gd name="connsiteY10" fmla="*/ 1526132 h 2283952"/>
              <a:gd name="connsiteX11" fmla="*/ 4385574 w 5352688"/>
              <a:gd name="connsiteY11" fmla="*/ 1259432 h 2283952"/>
              <a:gd name="connsiteX12" fmla="*/ 3852174 w 5352688"/>
              <a:gd name="connsiteY12" fmla="*/ 1284832 h 2283952"/>
              <a:gd name="connsiteX13" fmla="*/ 3979174 w 5352688"/>
              <a:gd name="connsiteY13" fmla="*/ 1399132 h 2283952"/>
              <a:gd name="connsiteX14" fmla="*/ 4677674 w 5352688"/>
              <a:gd name="connsiteY14" fmla="*/ 1373732 h 2283952"/>
              <a:gd name="connsiteX15" fmla="*/ 5350774 w 5352688"/>
              <a:gd name="connsiteY15" fmla="*/ 1094332 h 2283952"/>
              <a:gd name="connsiteX16" fmla="*/ 4461774 w 5352688"/>
              <a:gd name="connsiteY16" fmla="*/ 827632 h 2283952"/>
              <a:gd name="connsiteX17" fmla="*/ 3991874 w 5352688"/>
              <a:gd name="connsiteY17" fmla="*/ 764132 h 2283952"/>
              <a:gd name="connsiteX18" fmla="*/ 3788674 w 5352688"/>
              <a:gd name="connsiteY18" fmla="*/ 789532 h 2283952"/>
              <a:gd name="connsiteX19" fmla="*/ 4144274 w 5352688"/>
              <a:gd name="connsiteY19" fmla="*/ 916532 h 2283952"/>
              <a:gd name="connsiteX20" fmla="*/ 5223774 w 5352688"/>
              <a:gd name="connsiteY20" fmla="*/ 751432 h 2283952"/>
              <a:gd name="connsiteX21" fmla="*/ 5236474 w 5352688"/>
              <a:gd name="connsiteY21" fmla="*/ 497432 h 2283952"/>
              <a:gd name="connsiteX22" fmla="*/ 4360174 w 5352688"/>
              <a:gd name="connsiteY22" fmla="*/ 345032 h 2283952"/>
              <a:gd name="connsiteX23" fmla="*/ 2404374 w 5352688"/>
              <a:gd name="connsiteY23" fmla="*/ 14832 h 2283952"/>
              <a:gd name="connsiteX24" fmla="*/ 258074 w 5352688"/>
              <a:gd name="connsiteY24" fmla="*/ 78332 h 2283952"/>
              <a:gd name="connsiteX25" fmla="*/ 105674 w 5352688"/>
              <a:gd name="connsiteY25" fmla="*/ 268832 h 2283952"/>
              <a:gd name="connsiteX26" fmla="*/ 867674 w 5352688"/>
              <a:gd name="connsiteY26" fmla="*/ 484732 h 2283952"/>
              <a:gd name="connsiteX27" fmla="*/ 1426474 w 5352688"/>
              <a:gd name="connsiteY27" fmla="*/ 383132 h 2283952"/>
              <a:gd name="connsiteX0" fmla="*/ 4423674 w 5352688"/>
              <a:gd name="connsiteY0" fmla="*/ 2046832 h 2283952"/>
              <a:gd name="connsiteX1" fmla="*/ 4195074 w 5352688"/>
              <a:gd name="connsiteY1" fmla="*/ 2135732 h 2283952"/>
              <a:gd name="connsiteX2" fmla="*/ 4195074 w 5352688"/>
              <a:gd name="connsiteY2" fmla="*/ 2275432 h 2283952"/>
              <a:gd name="connsiteX3" fmla="*/ 4893574 w 5352688"/>
              <a:gd name="connsiteY3" fmla="*/ 2250032 h 2283952"/>
              <a:gd name="connsiteX4" fmla="*/ 5033274 w 5352688"/>
              <a:gd name="connsiteY4" fmla="*/ 2097632 h 2283952"/>
              <a:gd name="connsiteX5" fmla="*/ 4715774 w 5352688"/>
              <a:gd name="connsiteY5" fmla="*/ 1907132 h 2283952"/>
              <a:gd name="connsiteX6" fmla="*/ 4156974 w 5352688"/>
              <a:gd name="connsiteY6" fmla="*/ 1742032 h 2283952"/>
              <a:gd name="connsiteX7" fmla="*/ 3991874 w 5352688"/>
              <a:gd name="connsiteY7" fmla="*/ 1907132 h 2283952"/>
              <a:gd name="connsiteX8" fmla="*/ 4398274 w 5352688"/>
              <a:gd name="connsiteY8" fmla="*/ 1957932 h 2283952"/>
              <a:gd name="connsiteX9" fmla="*/ 5134874 w 5352688"/>
              <a:gd name="connsiteY9" fmla="*/ 1780132 h 2283952"/>
              <a:gd name="connsiteX10" fmla="*/ 5261874 w 5352688"/>
              <a:gd name="connsiteY10" fmla="*/ 1526132 h 2283952"/>
              <a:gd name="connsiteX11" fmla="*/ 4385574 w 5352688"/>
              <a:gd name="connsiteY11" fmla="*/ 1259432 h 2283952"/>
              <a:gd name="connsiteX12" fmla="*/ 3852174 w 5352688"/>
              <a:gd name="connsiteY12" fmla="*/ 1284832 h 2283952"/>
              <a:gd name="connsiteX13" fmla="*/ 3979174 w 5352688"/>
              <a:gd name="connsiteY13" fmla="*/ 1399132 h 2283952"/>
              <a:gd name="connsiteX14" fmla="*/ 4677674 w 5352688"/>
              <a:gd name="connsiteY14" fmla="*/ 1373732 h 2283952"/>
              <a:gd name="connsiteX15" fmla="*/ 5350774 w 5352688"/>
              <a:gd name="connsiteY15" fmla="*/ 1094332 h 2283952"/>
              <a:gd name="connsiteX16" fmla="*/ 4461774 w 5352688"/>
              <a:gd name="connsiteY16" fmla="*/ 827632 h 2283952"/>
              <a:gd name="connsiteX17" fmla="*/ 3991874 w 5352688"/>
              <a:gd name="connsiteY17" fmla="*/ 764132 h 2283952"/>
              <a:gd name="connsiteX18" fmla="*/ 3788674 w 5352688"/>
              <a:gd name="connsiteY18" fmla="*/ 789532 h 2283952"/>
              <a:gd name="connsiteX19" fmla="*/ 4144274 w 5352688"/>
              <a:gd name="connsiteY19" fmla="*/ 916532 h 2283952"/>
              <a:gd name="connsiteX20" fmla="*/ 5223774 w 5352688"/>
              <a:gd name="connsiteY20" fmla="*/ 751432 h 2283952"/>
              <a:gd name="connsiteX21" fmla="*/ 5236474 w 5352688"/>
              <a:gd name="connsiteY21" fmla="*/ 497432 h 2283952"/>
              <a:gd name="connsiteX22" fmla="*/ 4360174 w 5352688"/>
              <a:gd name="connsiteY22" fmla="*/ 345032 h 2283952"/>
              <a:gd name="connsiteX23" fmla="*/ 2404374 w 5352688"/>
              <a:gd name="connsiteY23" fmla="*/ 14832 h 2283952"/>
              <a:gd name="connsiteX24" fmla="*/ 258074 w 5352688"/>
              <a:gd name="connsiteY24" fmla="*/ 78332 h 2283952"/>
              <a:gd name="connsiteX25" fmla="*/ 105674 w 5352688"/>
              <a:gd name="connsiteY25" fmla="*/ 268832 h 2283952"/>
              <a:gd name="connsiteX26" fmla="*/ 867674 w 5352688"/>
              <a:gd name="connsiteY26" fmla="*/ 484732 h 2283952"/>
              <a:gd name="connsiteX0" fmla="*/ 4423674 w 5352688"/>
              <a:gd name="connsiteY0" fmla="*/ 2046832 h 2283952"/>
              <a:gd name="connsiteX1" fmla="*/ 4195074 w 5352688"/>
              <a:gd name="connsiteY1" fmla="*/ 2135732 h 2283952"/>
              <a:gd name="connsiteX2" fmla="*/ 4195074 w 5352688"/>
              <a:gd name="connsiteY2" fmla="*/ 2275432 h 2283952"/>
              <a:gd name="connsiteX3" fmla="*/ 4893574 w 5352688"/>
              <a:gd name="connsiteY3" fmla="*/ 2250032 h 2283952"/>
              <a:gd name="connsiteX4" fmla="*/ 5033274 w 5352688"/>
              <a:gd name="connsiteY4" fmla="*/ 2097632 h 2283952"/>
              <a:gd name="connsiteX5" fmla="*/ 4715774 w 5352688"/>
              <a:gd name="connsiteY5" fmla="*/ 1907132 h 2283952"/>
              <a:gd name="connsiteX6" fmla="*/ 4156974 w 5352688"/>
              <a:gd name="connsiteY6" fmla="*/ 1742032 h 2283952"/>
              <a:gd name="connsiteX7" fmla="*/ 3991874 w 5352688"/>
              <a:gd name="connsiteY7" fmla="*/ 1907132 h 2283952"/>
              <a:gd name="connsiteX8" fmla="*/ 4398274 w 5352688"/>
              <a:gd name="connsiteY8" fmla="*/ 1957932 h 2283952"/>
              <a:gd name="connsiteX9" fmla="*/ 5134874 w 5352688"/>
              <a:gd name="connsiteY9" fmla="*/ 1780132 h 2283952"/>
              <a:gd name="connsiteX10" fmla="*/ 5261874 w 5352688"/>
              <a:gd name="connsiteY10" fmla="*/ 1526132 h 2283952"/>
              <a:gd name="connsiteX11" fmla="*/ 4385574 w 5352688"/>
              <a:gd name="connsiteY11" fmla="*/ 1259432 h 2283952"/>
              <a:gd name="connsiteX12" fmla="*/ 3852174 w 5352688"/>
              <a:gd name="connsiteY12" fmla="*/ 1284832 h 2283952"/>
              <a:gd name="connsiteX13" fmla="*/ 3979174 w 5352688"/>
              <a:gd name="connsiteY13" fmla="*/ 1399132 h 2283952"/>
              <a:gd name="connsiteX14" fmla="*/ 4677674 w 5352688"/>
              <a:gd name="connsiteY14" fmla="*/ 1373732 h 2283952"/>
              <a:gd name="connsiteX15" fmla="*/ 5350774 w 5352688"/>
              <a:gd name="connsiteY15" fmla="*/ 1094332 h 2283952"/>
              <a:gd name="connsiteX16" fmla="*/ 4461774 w 5352688"/>
              <a:gd name="connsiteY16" fmla="*/ 827632 h 2283952"/>
              <a:gd name="connsiteX17" fmla="*/ 3991874 w 5352688"/>
              <a:gd name="connsiteY17" fmla="*/ 764132 h 2283952"/>
              <a:gd name="connsiteX18" fmla="*/ 3788674 w 5352688"/>
              <a:gd name="connsiteY18" fmla="*/ 789532 h 2283952"/>
              <a:gd name="connsiteX19" fmla="*/ 4144274 w 5352688"/>
              <a:gd name="connsiteY19" fmla="*/ 916532 h 2283952"/>
              <a:gd name="connsiteX20" fmla="*/ 5223774 w 5352688"/>
              <a:gd name="connsiteY20" fmla="*/ 751432 h 2283952"/>
              <a:gd name="connsiteX21" fmla="*/ 5236474 w 5352688"/>
              <a:gd name="connsiteY21" fmla="*/ 497432 h 2283952"/>
              <a:gd name="connsiteX22" fmla="*/ 4360174 w 5352688"/>
              <a:gd name="connsiteY22" fmla="*/ 345032 h 2283952"/>
              <a:gd name="connsiteX23" fmla="*/ 2404374 w 5352688"/>
              <a:gd name="connsiteY23" fmla="*/ 14832 h 2283952"/>
              <a:gd name="connsiteX24" fmla="*/ 258074 w 5352688"/>
              <a:gd name="connsiteY24" fmla="*/ 78332 h 2283952"/>
              <a:gd name="connsiteX25" fmla="*/ 105674 w 5352688"/>
              <a:gd name="connsiteY25" fmla="*/ 268832 h 2283952"/>
              <a:gd name="connsiteX0" fmla="*/ 4165600 w 5094614"/>
              <a:gd name="connsiteY0" fmla="*/ 2046832 h 2283952"/>
              <a:gd name="connsiteX1" fmla="*/ 3937000 w 5094614"/>
              <a:gd name="connsiteY1" fmla="*/ 2135732 h 2283952"/>
              <a:gd name="connsiteX2" fmla="*/ 3937000 w 5094614"/>
              <a:gd name="connsiteY2" fmla="*/ 2275432 h 2283952"/>
              <a:gd name="connsiteX3" fmla="*/ 4635500 w 5094614"/>
              <a:gd name="connsiteY3" fmla="*/ 2250032 h 2283952"/>
              <a:gd name="connsiteX4" fmla="*/ 4775200 w 5094614"/>
              <a:gd name="connsiteY4" fmla="*/ 2097632 h 2283952"/>
              <a:gd name="connsiteX5" fmla="*/ 4457700 w 5094614"/>
              <a:gd name="connsiteY5" fmla="*/ 1907132 h 2283952"/>
              <a:gd name="connsiteX6" fmla="*/ 3898900 w 5094614"/>
              <a:gd name="connsiteY6" fmla="*/ 1742032 h 2283952"/>
              <a:gd name="connsiteX7" fmla="*/ 3733800 w 5094614"/>
              <a:gd name="connsiteY7" fmla="*/ 1907132 h 2283952"/>
              <a:gd name="connsiteX8" fmla="*/ 4140200 w 5094614"/>
              <a:gd name="connsiteY8" fmla="*/ 1957932 h 2283952"/>
              <a:gd name="connsiteX9" fmla="*/ 4876800 w 5094614"/>
              <a:gd name="connsiteY9" fmla="*/ 1780132 h 2283952"/>
              <a:gd name="connsiteX10" fmla="*/ 5003800 w 5094614"/>
              <a:gd name="connsiteY10" fmla="*/ 1526132 h 2283952"/>
              <a:gd name="connsiteX11" fmla="*/ 4127500 w 5094614"/>
              <a:gd name="connsiteY11" fmla="*/ 1259432 h 2283952"/>
              <a:gd name="connsiteX12" fmla="*/ 3594100 w 5094614"/>
              <a:gd name="connsiteY12" fmla="*/ 1284832 h 2283952"/>
              <a:gd name="connsiteX13" fmla="*/ 3721100 w 5094614"/>
              <a:gd name="connsiteY13" fmla="*/ 1399132 h 2283952"/>
              <a:gd name="connsiteX14" fmla="*/ 4419600 w 5094614"/>
              <a:gd name="connsiteY14" fmla="*/ 1373732 h 2283952"/>
              <a:gd name="connsiteX15" fmla="*/ 5092700 w 5094614"/>
              <a:gd name="connsiteY15" fmla="*/ 1094332 h 2283952"/>
              <a:gd name="connsiteX16" fmla="*/ 4203700 w 5094614"/>
              <a:gd name="connsiteY16" fmla="*/ 827632 h 2283952"/>
              <a:gd name="connsiteX17" fmla="*/ 3733800 w 5094614"/>
              <a:gd name="connsiteY17" fmla="*/ 764132 h 2283952"/>
              <a:gd name="connsiteX18" fmla="*/ 3530600 w 5094614"/>
              <a:gd name="connsiteY18" fmla="*/ 789532 h 2283952"/>
              <a:gd name="connsiteX19" fmla="*/ 3886200 w 5094614"/>
              <a:gd name="connsiteY19" fmla="*/ 916532 h 2283952"/>
              <a:gd name="connsiteX20" fmla="*/ 4965700 w 5094614"/>
              <a:gd name="connsiteY20" fmla="*/ 751432 h 2283952"/>
              <a:gd name="connsiteX21" fmla="*/ 4978400 w 5094614"/>
              <a:gd name="connsiteY21" fmla="*/ 497432 h 2283952"/>
              <a:gd name="connsiteX22" fmla="*/ 4102100 w 5094614"/>
              <a:gd name="connsiteY22" fmla="*/ 345032 h 2283952"/>
              <a:gd name="connsiteX23" fmla="*/ 2146300 w 5094614"/>
              <a:gd name="connsiteY23" fmla="*/ 14832 h 2283952"/>
              <a:gd name="connsiteX24" fmla="*/ 0 w 5094614"/>
              <a:gd name="connsiteY24" fmla="*/ 78332 h 2283952"/>
              <a:gd name="connsiteX0" fmla="*/ 2019300 w 2948314"/>
              <a:gd name="connsiteY0" fmla="*/ 2032000 h 2269120"/>
              <a:gd name="connsiteX1" fmla="*/ 1790700 w 2948314"/>
              <a:gd name="connsiteY1" fmla="*/ 2120900 h 2269120"/>
              <a:gd name="connsiteX2" fmla="*/ 1790700 w 2948314"/>
              <a:gd name="connsiteY2" fmla="*/ 2260600 h 2269120"/>
              <a:gd name="connsiteX3" fmla="*/ 2489200 w 2948314"/>
              <a:gd name="connsiteY3" fmla="*/ 2235200 h 2269120"/>
              <a:gd name="connsiteX4" fmla="*/ 2628900 w 2948314"/>
              <a:gd name="connsiteY4" fmla="*/ 2082800 h 2269120"/>
              <a:gd name="connsiteX5" fmla="*/ 2311400 w 2948314"/>
              <a:gd name="connsiteY5" fmla="*/ 1892300 h 2269120"/>
              <a:gd name="connsiteX6" fmla="*/ 1752600 w 2948314"/>
              <a:gd name="connsiteY6" fmla="*/ 1727200 h 2269120"/>
              <a:gd name="connsiteX7" fmla="*/ 1587500 w 2948314"/>
              <a:gd name="connsiteY7" fmla="*/ 1892300 h 2269120"/>
              <a:gd name="connsiteX8" fmla="*/ 1993900 w 2948314"/>
              <a:gd name="connsiteY8" fmla="*/ 1943100 h 2269120"/>
              <a:gd name="connsiteX9" fmla="*/ 2730500 w 2948314"/>
              <a:gd name="connsiteY9" fmla="*/ 1765300 h 2269120"/>
              <a:gd name="connsiteX10" fmla="*/ 2857500 w 2948314"/>
              <a:gd name="connsiteY10" fmla="*/ 1511300 h 2269120"/>
              <a:gd name="connsiteX11" fmla="*/ 1981200 w 2948314"/>
              <a:gd name="connsiteY11" fmla="*/ 1244600 h 2269120"/>
              <a:gd name="connsiteX12" fmla="*/ 1447800 w 2948314"/>
              <a:gd name="connsiteY12" fmla="*/ 1270000 h 2269120"/>
              <a:gd name="connsiteX13" fmla="*/ 1574800 w 2948314"/>
              <a:gd name="connsiteY13" fmla="*/ 1384300 h 2269120"/>
              <a:gd name="connsiteX14" fmla="*/ 2273300 w 2948314"/>
              <a:gd name="connsiteY14" fmla="*/ 1358900 h 2269120"/>
              <a:gd name="connsiteX15" fmla="*/ 2946400 w 2948314"/>
              <a:gd name="connsiteY15" fmla="*/ 1079500 h 2269120"/>
              <a:gd name="connsiteX16" fmla="*/ 2057400 w 2948314"/>
              <a:gd name="connsiteY16" fmla="*/ 812800 h 2269120"/>
              <a:gd name="connsiteX17" fmla="*/ 1587500 w 2948314"/>
              <a:gd name="connsiteY17" fmla="*/ 749300 h 2269120"/>
              <a:gd name="connsiteX18" fmla="*/ 1384300 w 2948314"/>
              <a:gd name="connsiteY18" fmla="*/ 774700 h 2269120"/>
              <a:gd name="connsiteX19" fmla="*/ 1739900 w 2948314"/>
              <a:gd name="connsiteY19" fmla="*/ 901700 h 2269120"/>
              <a:gd name="connsiteX20" fmla="*/ 2819400 w 2948314"/>
              <a:gd name="connsiteY20" fmla="*/ 736600 h 2269120"/>
              <a:gd name="connsiteX21" fmla="*/ 2832100 w 2948314"/>
              <a:gd name="connsiteY21" fmla="*/ 482600 h 2269120"/>
              <a:gd name="connsiteX22" fmla="*/ 1955800 w 2948314"/>
              <a:gd name="connsiteY22" fmla="*/ 330200 h 2269120"/>
              <a:gd name="connsiteX23" fmla="*/ 0 w 2948314"/>
              <a:gd name="connsiteY23" fmla="*/ 0 h 2269120"/>
              <a:gd name="connsiteX0" fmla="*/ 2019300 w 2948314"/>
              <a:gd name="connsiteY0" fmla="*/ 2032000 h 2269120"/>
              <a:gd name="connsiteX1" fmla="*/ 1790700 w 2948314"/>
              <a:gd name="connsiteY1" fmla="*/ 2120900 h 2269120"/>
              <a:gd name="connsiteX2" fmla="*/ 1790700 w 2948314"/>
              <a:gd name="connsiteY2" fmla="*/ 2260600 h 2269120"/>
              <a:gd name="connsiteX3" fmla="*/ 2489200 w 2948314"/>
              <a:gd name="connsiteY3" fmla="*/ 2235200 h 2269120"/>
              <a:gd name="connsiteX4" fmla="*/ 2628900 w 2948314"/>
              <a:gd name="connsiteY4" fmla="*/ 2082800 h 2269120"/>
              <a:gd name="connsiteX5" fmla="*/ 2311400 w 2948314"/>
              <a:gd name="connsiteY5" fmla="*/ 1892300 h 2269120"/>
              <a:gd name="connsiteX6" fmla="*/ 1752600 w 2948314"/>
              <a:gd name="connsiteY6" fmla="*/ 1727200 h 2269120"/>
              <a:gd name="connsiteX7" fmla="*/ 1587500 w 2948314"/>
              <a:gd name="connsiteY7" fmla="*/ 1892300 h 2269120"/>
              <a:gd name="connsiteX8" fmla="*/ 1993900 w 2948314"/>
              <a:gd name="connsiteY8" fmla="*/ 1943100 h 2269120"/>
              <a:gd name="connsiteX9" fmla="*/ 2730500 w 2948314"/>
              <a:gd name="connsiteY9" fmla="*/ 1765300 h 2269120"/>
              <a:gd name="connsiteX10" fmla="*/ 2857500 w 2948314"/>
              <a:gd name="connsiteY10" fmla="*/ 1511300 h 2269120"/>
              <a:gd name="connsiteX11" fmla="*/ 1981200 w 2948314"/>
              <a:gd name="connsiteY11" fmla="*/ 1244600 h 2269120"/>
              <a:gd name="connsiteX12" fmla="*/ 1447800 w 2948314"/>
              <a:gd name="connsiteY12" fmla="*/ 1270000 h 2269120"/>
              <a:gd name="connsiteX13" fmla="*/ 1574800 w 2948314"/>
              <a:gd name="connsiteY13" fmla="*/ 1384300 h 2269120"/>
              <a:gd name="connsiteX14" fmla="*/ 2273300 w 2948314"/>
              <a:gd name="connsiteY14" fmla="*/ 1358900 h 2269120"/>
              <a:gd name="connsiteX15" fmla="*/ 2946400 w 2948314"/>
              <a:gd name="connsiteY15" fmla="*/ 1079500 h 2269120"/>
              <a:gd name="connsiteX16" fmla="*/ 2057400 w 2948314"/>
              <a:gd name="connsiteY16" fmla="*/ 812800 h 2269120"/>
              <a:gd name="connsiteX17" fmla="*/ 1587500 w 2948314"/>
              <a:gd name="connsiteY17" fmla="*/ 749300 h 2269120"/>
              <a:gd name="connsiteX18" fmla="*/ 1384300 w 2948314"/>
              <a:gd name="connsiteY18" fmla="*/ 774700 h 2269120"/>
              <a:gd name="connsiteX19" fmla="*/ 1739900 w 2948314"/>
              <a:gd name="connsiteY19" fmla="*/ 901700 h 2269120"/>
              <a:gd name="connsiteX20" fmla="*/ 2819400 w 2948314"/>
              <a:gd name="connsiteY20" fmla="*/ 736600 h 2269120"/>
              <a:gd name="connsiteX21" fmla="*/ 2832100 w 2948314"/>
              <a:gd name="connsiteY21" fmla="*/ 482600 h 2269120"/>
              <a:gd name="connsiteX22" fmla="*/ 2032000 w 2948314"/>
              <a:gd name="connsiteY22" fmla="*/ 279400 h 2269120"/>
              <a:gd name="connsiteX23" fmla="*/ 0 w 2948314"/>
              <a:gd name="connsiteY23" fmla="*/ 0 h 2269120"/>
              <a:gd name="connsiteX0" fmla="*/ 2019300 w 2948314"/>
              <a:gd name="connsiteY0" fmla="*/ 2032000 h 2269120"/>
              <a:gd name="connsiteX1" fmla="*/ 1790700 w 2948314"/>
              <a:gd name="connsiteY1" fmla="*/ 2120900 h 2269120"/>
              <a:gd name="connsiteX2" fmla="*/ 1790700 w 2948314"/>
              <a:gd name="connsiteY2" fmla="*/ 2260600 h 2269120"/>
              <a:gd name="connsiteX3" fmla="*/ 2489200 w 2948314"/>
              <a:gd name="connsiteY3" fmla="*/ 2235200 h 2269120"/>
              <a:gd name="connsiteX4" fmla="*/ 2628900 w 2948314"/>
              <a:gd name="connsiteY4" fmla="*/ 2082800 h 2269120"/>
              <a:gd name="connsiteX5" fmla="*/ 2311400 w 2948314"/>
              <a:gd name="connsiteY5" fmla="*/ 1892300 h 2269120"/>
              <a:gd name="connsiteX6" fmla="*/ 1752600 w 2948314"/>
              <a:gd name="connsiteY6" fmla="*/ 1727200 h 2269120"/>
              <a:gd name="connsiteX7" fmla="*/ 1587500 w 2948314"/>
              <a:gd name="connsiteY7" fmla="*/ 1892300 h 2269120"/>
              <a:gd name="connsiteX8" fmla="*/ 1993900 w 2948314"/>
              <a:gd name="connsiteY8" fmla="*/ 1943100 h 2269120"/>
              <a:gd name="connsiteX9" fmla="*/ 2730500 w 2948314"/>
              <a:gd name="connsiteY9" fmla="*/ 1765300 h 2269120"/>
              <a:gd name="connsiteX10" fmla="*/ 2857500 w 2948314"/>
              <a:gd name="connsiteY10" fmla="*/ 1511300 h 2269120"/>
              <a:gd name="connsiteX11" fmla="*/ 1981200 w 2948314"/>
              <a:gd name="connsiteY11" fmla="*/ 1244600 h 2269120"/>
              <a:gd name="connsiteX12" fmla="*/ 1447800 w 2948314"/>
              <a:gd name="connsiteY12" fmla="*/ 1270000 h 2269120"/>
              <a:gd name="connsiteX13" fmla="*/ 1574800 w 2948314"/>
              <a:gd name="connsiteY13" fmla="*/ 1384300 h 2269120"/>
              <a:gd name="connsiteX14" fmla="*/ 2273300 w 2948314"/>
              <a:gd name="connsiteY14" fmla="*/ 1358900 h 2269120"/>
              <a:gd name="connsiteX15" fmla="*/ 2946400 w 2948314"/>
              <a:gd name="connsiteY15" fmla="*/ 1079500 h 2269120"/>
              <a:gd name="connsiteX16" fmla="*/ 2057400 w 2948314"/>
              <a:gd name="connsiteY16" fmla="*/ 812800 h 2269120"/>
              <a:gd name="connsiteX17" fmla="*/ 1587500 w 2948314"/>
              <a:gd name="connsiteY17" fmla="*/ 749300 h 2269120"/>
              <a:gd name="connsiteX18" fmla="*/ 1384300 w 2948314"/>
              <a:gd name="connsiteY18" fmla="*/ 774700 h 2269120"/>
              <a:gd name="connsiteX19" fmla="*/ 1739900 w 2948314"/>
              <a:gd name="connsiteY19" fmla="*/ 901700 h 2269120"/>
              <a:gd name="connsiteX20" fmla="*/ 2819400 w 2948314"/>
              <a:gd name="connsiteY20" fmla="*/ 736600 h 2269120"/>
              <a:gd name="connsiteX21" fmla="*/ 2832100 w 2948314"/>
              <a:gd name="connsiteY21" fmla="*/ 482600 h 2269120"/>
              <a:gd name="connsiteX22" fmla="*/ 2070100 w 2948314"/>
              <a:gd name="connsiteY22" fmla="*/ 215900 h 2269120"/>
              <a:gd name="connsiteX23" fmla="*/ 0 w 2948314"/>
              <a:gd name="connsiteY23" fmla="*/ 0 h 2269120"/>
              <a:gd name="connsiteX0" fmla="*/ 1663700 w 2592714"/>
              <a:gd name="connsiteY0" fmla="*/ 1981200 h 2218320"/>
              <a:gd name="connsiteX1" fmla="*/ 1435100 w 2592714"/>
              <a:gd name="connsiteY1" fmla="*/ 2070100 h 2218320"/>
              <a:gd name="connsiteX2" fmla="*/ 1435100 w 2592714"/>
              <a:gd name="connsiteY2" fmla="*/ 2209800 h 2218320"/>
              <a:gd name="connsiteX3" fmla="*/ 2133600 w 2592714"/>
              <a:gd name="connsiteY3" fmla="*/ 2184400 h 2218320"/>
              <a:gd name="connsiteX4" fmla="*/ 2273300 w 2592714"/>
              <a:gd name="connsiteY4" fmla="*/ 2032000 h 2218320"/>
              <a:gd name="connsiteX5" fmla="*/ 1955800 w 2592714"/>
              <a:gd name="connsiteY5" fmla="*/ 1841500 h 2218320"/>
              <a:gd name="connsiteX6" fmla="*/ 1397000 w 2592714"/>
              <a:gd name="connsiteY6" fmla="*/ 1676400 h 2218320"/>
              <a:gd name="connsiteX7" fmla="*/ 1231900 w 2592714"/>
              <a:gd name="connsiteY7" fmla="*/ 1841500 h 2218320"/>
              <a:gd name="connsiteX8" fmla="*/ 1638300 w 2592714"/>
              <a:gd name="connsiteY8" fmla="*/ 1892300 h 2218320"/>
              <a:gd name="connsiteX9" fmla="*/ 2374900 w 2592714"/>
              <a:gd name="connsiteY9" fmla="*/ 1714500 h 2218320"/>
              <a:gd name="connsiteX10" fmla="*/ 2501900 w 2592714"/>
              <a:gd name="connsiteY10" fmla="*/ 1460500 h 2218320"/>
              <a:gd name="connsiteX11" fmla="*/ 1625600 w 2592714"/>
              <a:gd name="connsiteY11" fmla="*/ 1193800 h 2218320"/>
              <a:gd name="connsiteX12" fmla="*/ 1092200 w 2592714"/>
              <a:gd name="connsiteY12" fmla="*/ 1219200 h 2218320"/>
              <a:gd name="connsiteX13" fmla="*/ 1219200 w 2592714"/>
              <a:gd name="connsiteY13" fmla="*/ 1333500 h 2218320"/>
              <a:gd name="connsiteX14" fmla="*/ 1917700 w 2592714"/>
              <a:gd name="connsiteY14" fmla="*/ 1308100 h 2218320"/>
              <a:gd name="connsiteX15" fmla="*/ 2590800 w 2592714"/>
              <a:gd name="connsiteY15" fmla="*/ 1028700 h 2218320"/>
              <a:gd name="connsiteX16" fmla="*/ 1701800 w 2592714"/>
              <a:gd name="connsiteY16" fmla="*/ 762000 h 2218320"/>
              <a:gd name="connsiteX17" fmla="*/ 1231900 w 2592714"/>
              <a:gd name="connsiteY17" fmla="*/ 698500 h 2218320"/>
              <a:gd name="connsiteX18" fmla="*/ 1028700 w 2592714"/>
              <a:gd name="connsiteY18" fmla="*/ 723900 h 2218320"/>
              <a:gd name="connsiteX19" fmla="*/ 1384300 w 2592714"/>
              <a:gd name="connsiteY19" fmla="*/ 850900 h 2218320"/>
              <a:gd name="connsiteX20" fmla="*/ 2463800 w 2592714"/>
              <a:gd name="connsiteY20" fmla="*/ 685800 h 2218320"/>
              <a:gd name="connsiteX21" fmla="*/ 2476500 w 2592714"/>
              <a:gd name="connsiteY21" fmla="*/ 431800 h 2218320"/>
              <a:gd name="connsiteX22" fmla="*/ 1714500 w 2592714"/>
              <a:gd name="connsiteY22" fmla="*/ 165100 h 2218320"/>
              <a:gd name="connsiteX23" fmla="*/ 0 w 2592714"/>
              <a:gd name="connsiteY23" fmla="*/ 0 h 2218320"/>
              <a:gd name="connsiteX0" fmla="*/ 1663700 w 2592714"/>
              <a:gd name="connsiteY0" fmla="*/ 1981200 h 2218320"/>
              <a:gd name="connsiteX1" fmla="*/ 1435100 w 2592714"/>
              <a:gd name="connsiteY1" fmla="*/ 2070100 h 2218320"/>
              <a:gd name="connsiteX2" fmla="*/ 1435100 w 2592714"/>
              <a:gd name="connsiteY2" fmla="*/ 2209800 h 2218320"/>
              <a:gd name="connsiteX3" fmla="*/ 2133600 w 2592714"/>
              <a:gd name="connsiteY3" fmla="*/ 2184400 h 2218320"/>
              <a:gd name="connsiteX4" fmla="*/ 2273300 w 2592714"/>
              <a:gd name="connsiteY4" fmla="*/ 2032000 h 2218320"/>
              <a:gd name="connsiteX5" fmla="*/ 1955800 w 2592714"/>
              <a:gd name="connsiteY5" fmla="*/ 1841500 h 2218320"/>
              <a:gd name="connsiteX6" fmla="*/ 1397000 w 2592714"/>
              <a:gd name="connsiteY6" fmla="*/ 1676400 h 2218320"/>
              <a:gd name="connsiteX7" fmla="*/ 1231900 w 2592714"/>
              <a:gd name="connsiteY7" fmla="*/ 1841500 h 2218320"/>
              <a:gd name="connsiteX8" fmla="*/ 1638300 w 2592714"/>
              <a:gd name="connsiteY8" fmla="*/ 1892300 h 2218320"/>
              <a:gd name="connsiteX9" fmla="*/ 2374900 w 2592714"/>
              <a:gd name="connsiteY9" fmla="*/ 1714500 h 2218320"/>
              <a:gd name="connsiteX10" fmla="*/ 2501900 w 2592714"/>
              <a:gd name="connsiteY10" fmla="*/ 1460500 h 2218320"/>
              <a:gd name="connsiteX11" fmla="*/ 1625600 w 2592714"/>
              <a:gd name="connsiteY11" fmla="*/ 1193800 h 2218320"/>
              <a:gd name="connsiteX12" fmla="*/ 1092200 w 2592714"/>
              <a:gd name="connsiteY12" fmla="*/ 1219200 h 2218320"/>
              <a:gd name="connsiteX13" fmla="*/ 1219200 w 2592714"/>
              <a:gd name="connsiteY13" fmla="*/ 1333500 h 2218320"/>
              <a:gd name="connsiteX14" fmla="*/ 1917700 w 2592714"/>
              <a:gd name="connsiteY14" fmla="*/ 1308100 h 2218320"/>
              <a:gd name="connsiteX15" fmla="*/ 2590800 w 2592714"/>
              <a:gd name="connsiteY15" fmla="*/ 1028700 h 2218320"/>
              <a:gd name="connsiteX16" fmla="*/ 1701800 w 2592714"/>
              <a:gd name="connsiteY16" fmla="*/ 762000 h 2218320"/>
              <a:gd name="connsiteX17" fmla="*/ 1295400 w 2592714"/>
              <a:gd name="connsiteY17" fmla="*/ 622300 h 2218320"/>
              <a:gd name="connsiteX18" fmla="*/ 1028700 w 2592714"/>
              <a:gd name="connsiteY18" fmla="*/ 723900 h 2218320"/>
              <a:gd name="connsiteX19" fmla="*/ 1384300 w 2592714"/>
              <a:gd name="connsiteY19" fmla="*/ 850900 h 2218320"/>
              <a:gd name="connsiteX20" fmla="*/ 2463800 w 2592714"/>
              <a:gd name="connsiteY20" fmla="*/ 685800 h 2218320"/>
              <a:gd name="connsiteX21" fmla="*/ 2476500 w 2592714"/>
              <a:gd name="connsiteY21" fmla="*/ 431800 h 2218320"/>
              <a:gd name="connsiteX22" fmla="*/ 1714500 w 2592714"/>
              <a:gd name="connsiteY22" fmla="*/ 165100 h 2218320"/>
              <a:gd name="connsiteX23" fmla="*/ 0 w 2592714"/>
              <a:gd name="connsiteY23" fmla="*/ 0 h 2218320"/>
              <a:gd name="connsiteX0" fmla="*/ 1663700 w 2591059"/>
              <a:gd name="connsiteY0" fmla="*/ 1981200 h 2218320"/>
              <a:gd name="connsiteX1" fmla="*/ 1435100 w 2591059"/>
              <a:gd name="connsiteY1" fmla="*/ 2070100 h 2218320"/>
              <a:gd name="connsiteX2" fmla="*/ 1435100 w 2591059"/>
              <a:gd name="connsiteY2" fmla="*/ 2209800 h 2218320"/>
              <a:gd name="connsiteX3" fmla="*/ 2133600 w 2591059"/>
              <a:gd name="connsiteY3" fmla="*/ 2184400 h 2218320"/>
              <a:gd name="connsiteX4" fmla="*/ 2273300 w 2591059"/>
              <a:gd name="connsiteY4" fmla="*/ 2032000 h 2218320"/>
              <a:gd name="connsiteX5" fmla="*/ 1955800 w 2591059"/>
              <a:gd name="connsiteY5" fmla="*/ 1841500 h 2218320"/>
              <a:gd name="connsiteX6" fmla="*/ 1397000 w 2591059"/>
              <a:gd name="connsiteY6" fmla="*/ 1676400 h 2218320"/>
              <a:gd name="connsiteX7" fmla="*/ 1231900 w 2591059"/>
              <a:gd name="connsiteY7" fmla="*/ 1841500 h 2218320"/>
              <a:gd name="connsiteX8" fmla="*/ 1638300 w 2591059"/>
              <a:gd name="connsiteY8" fmla="*/ 1892300 h 2218320"/>
              <a:gd name="connsiteX9" fmla="*/ 2374900 w 2591059"/>
              <a:gd name="connsiteY9" fmla="*/ 1714500 h 2218320"/>
              <a:gd name="connsiteX10" fmla="*/ 2501900 w 2591059"/>
              <a:gd name="connsiteY10" fmla="*/ 1460500 h 2218320"/>
              <a:gd name="connsiteX11" fmla="*/ 1625600 w 2591059"/>
              <a:gd name="connsiteY11" fmla="*/ 1193800 h 2218320"/>
              <a:gd name="connsiteX12" fmla="*/ 1092200 w 2591059"/>
              <a:gd name="connsiteY12" fmla="*/ 1219200 h 2218320"/>
              <a:gd name="connsiteX13" fmla="*/ 1219200 w 2591059"/>
              <a:gd name="connsiteY13" fmla="*/ 1333500 h 2218320"/>
              <a:gd name="connsiteX14" fmla="*/ 1917700 w 2591059"/>
              <a:gd name="connsiteY14" fmla="*/ 1308100 h 2218320"/>
              <a:gd name="connsiteX15" fmla="*/ 2590800 w 2591059"/>
              <a:gd name="connsiteY15" fmla="*/ 1028700 h 2218320"/>
              <a:gd name="connsiteX16" fmla="*/ 1841500 w 2591059"/>
              <a:gd name="connsiteY16" fmla="*/ 711200 h 2218320"/>
              <a:gd name="connsiteX17" fmla="*/ 1295400 w 2591059"/>
              <a:gd name="connsiteY17" fmla="*/ 622300 h 2218320"/>
              <a:gd name="connsiteX18" fmla="*/ 1028700 w 2591059"/>
              <a:gd name="connsiteY18" fmla="*/ 723900 h 2218320"/>
              <a:gd name="connsiteX19" fmla="*/ 1384300 w 2591059"/>
              <a:gd name="connsiteY19" fmla="*/ 850900 h 2218320"/>
              <a:gd name="connsiteX20" fmla="*/ 2463800 w 2591059"/>
              <a:gd name="connsiteY20" fmla="*/ 685800 h 2218320"/>
              <a:gd name="connsiteX21" fmla="*/ 2476500 w 2591059"/>
              <a:gd name="connsiteY21" fmla="*/ 431800 h 2218320"/>
              <a:gd name="connsiteX22" fmla="*/ 1714500 w 2591059"/>
              <a:gd name="connsiteY22" fmla="*/ 165100 h 2218320"/>
              <a:gd name="connsiteX23" fmla="*/ 0 w 2591059"/>
              <a:gd name="connsiteY23" fmla="*/ 0 h 2218320"/>
              <a:gd name="connsiteX0" fmla="*/ 1663700 w 2591059"/>
              <a:gd name="connsiteY0" fmla="*/ 1981200 h 2227320"/>
              <a:gd name="connsiteX1" fmla="*/ 1435100 w 2591059"/>
              <a:gd name="connsiteY1" fmla="*/ 2070100 h 2227320"/>
              <a:gd name="connsiteX2" fmla="*/ 1435100 w 2591059"/>
              <a:gd name="connsiteY2" fmla="*/ 2209800 h 2227320"/>
              <a:gd name="connsiteX3" fmla="*/ 1574801 w 2591059"/>
              <a:gd name="connsiteY3" fmla="*/ 2222500 h 2227320"/>
              <a:gd name="connsiteX4" fmla="*/ 2133600 w 2591059"/>
              <a:gd name="connsiteY4" fmla="*/ 2184400 h 2227320"/>
              <a:gd name="connsiteX5" fmla="*/ 2273300 w 2591059"/>
              <a:gd name="connsiteY5" fmla="*/ 2032000 h 2227320"/>
              <a:gd name="connsiteX6" fmla="*/ 1955800 w 2591059"/>
              <a:gd name="connsiteY6" fmla="*/ 1841500 h 2227320"/>
              <a:gd name="connsiteX7" fmla="*/ 1397000 w 2591059"/>
              <a:gd name="connsiteY7" fmla="*/ 1676400 h 2227320"/>
              <a:gd name="connsiteX8" fmla="*/ 1231900 w 2591059"/>
              <a:gd name="connsiteY8" fmla="*/ 1841500 h 2227320"/>
              <a:gd name="connsiteX9" fmla="*/ 1638300 w 2591059"/>
              <a:gd name="connsiteY9" fmla="*/ 1892300 h 2227320"/>
              <a:gd name="connsiteX10" fmla="*/ 2374900 w 2591059"/>
              <a:gd name="connsiteY10" fmla="*/ 1714500 h 2227320"/>
              <a:gd name="connsiteX11" fmla="*/ 2501900 w 2591059"/>
              <a:gd name="connsiteY11" fmla="*/ 1460500 h 2227320"/>
              <a:gd name="connsiteX12" fmla="*/ 1625600 w 2591059"/>
              <a:gd name="connsiteY12" fmla="*/ 1193800 h 2227320"/>
              <a:gd name="connsiteX13" fmla="*/ 1092200 w 2591059"/>
              <a:gd name="connsiteY13" fmla="*/ 1219200 h 2227320"/>
              <a:gd name="connsiteX14" fmla="*/ 1219200 w 2591059"/>
              <a:gd name="connsiteY14" fmla="*/ 1333500 h 2227320"/>
              <a:gd name="connsiteX15" fmla="*/ 1917700 w 2591059"/>
              <a:gd name="connsiteY15" fmla="*/ 1308100 h 2227320"/>
              <a:gd name="connsiteX16" fmla="*/ 2590800 w 2591059"/>
              <a:gd name="connsiteY16" fmla="*/ 1028700 h 2227320"/>
              <a:gd name="connsiteX17" fmla="*/ 1841500 w 2591059"/>
              <a:gd name="connsiteY17" fmla="*/ 711200 h 2227320"/>
              <a:gd name="connsiteX18" fmla="*/ 1295400 w 2591059"/>
              <a:gd name="connsiteY18" fmla="*/ 622300 h 2227320"/>
              <a:gd name="connsiteX19" fmla="*/ 1028700 w 2591059"/>
              <a:gd name="connsiteY19" fmla="*/ 723900 h 2227320"/>
              <a:gd name="connsiteX20" fmla="*/ 1384300 w 2591059"/>
              <a:gd name="connsiteY20" fmla="*/ 850900 h 2227320"/>
              <a:gd name="connsiteX21" fmla="*/ 2463800 w 2591059"/>
              <a:gd name="connsiteY21" fmla="*/ 685800 h 2227320"/>
              <a:gd name="connsiteX22" fmla="*/ 2476500 w 2591059"/>
              <a:gd name="connsiteY22" fmla="*/ 431800 h 2227320"/>
              <a:gd name="connsiteX23" fmla="*/ 1714500 w 2591059"/>
              <a:gd name="connsiteY23" fmla="*/ 165100 h 2227320"/>
              <a:gd name="connsiteX24" fmla="*/ 0 w 2591059"/>
              <a:gd name="connsiteY24" fmla="*/ 0 h 2227320"/>
              <a:gd name="connsiteX0" fmla="*/ 1663700 w 2591059"/>
              <a:gd name="connsiteY0" fmla="*/ 1981200 h 2246015"/>
              <a:gd name="connsiteX1" fmla="*/ 1435100 w 2591059"/>
              <a:gd name="connsiteY1" fmla="*/ 2070100 h 2246015"/>
              <a:gd name="connsiteX2" fmla="*/ 1435100 w 2591059"/>
              <a:gd name="connsiteY2" fmla="*/ 2209800 h 2246015"/>
              <a:gd name="connsiteX3" fmla="*/ 1574801 w 2591059"/>
              <a:gd name="connsiteY3" fmla="*/ 2222500 h 2246015"/>
              <a:gd name="connsiteX4" fmla="*/ 1981200 w 2591059"/>
              <a:gd name="connsiteY4" fmla="*/ 2235200 h 2246015"/>
              <a:gd name="connsiteX5" fmla="*/ 2273300 w 2591059"/>
              <a:gd name="connsiteY5" fmla="*/ 2032000 h 2246015"/>
              <a:gd name="connsiteX6" fmla="*/ 1955800 w 2591059"/>
              <a:gd name="connsiteY6" fmla="*/ 1841500 h 2246015"/>
              <a:gd name="connsiteX7" fmla="*/ 1397000 w 2591059"/>
              <a:gd name="connsiteY7" fmla="*/ 1676400 h 2246015"/>
              <a:gd name="connsiteX8" fmla="*/ 1231900 w 2591059"/>
              <a:gd name="connsiteY8" fmla="*/ 1841500 h 2246015"/>
              <a:gd name="connsiteX9" fmla="*/ 1638300 w 2591059"/>
              <a:gd name="connsiteY9" fmla="*/ 1892300 h 2246015"/>
              <a:gd name="connsiteX10" fmla="*/ 2374900 w 2591059"/>
              <a:gd name="connsiteY10" fmla="*/ 1714500 h 2246015"/>
              <a:gd name="connsiteX11" fmla="*/ 2501900 w 2591059"/>
              <a:gd name="connsiteY11" fmla="*/ 1460500 h 2246015"/>
              <a:gd name="connsiteX12" fmla="*/ 1625600 w 2591059"/>
              <a:gd name="connsiteY12" fmla="*/ 1193800 h 2246015"/>
              <a:gd name="connsiteX13" fmla="*/ 1092200 w 2591059"/>
              <a:gd name="connsiteY13" fmla="*/ 1219200 h 2246015"/>
              <a:gd name="connsiteX14" fmla="*/ 1219200 w 2591059"/>
              <a:gd name="connsiteY14" fmla="*/ 1333500 h 2246015"/>
              <a:gd name="connsiteX15" fmla="*/ 1917700 w 2591059"/>
              <a:gd name="connsiteY15" fmla="*/ 1308100 h 2246015"/>
              <a:gd name="connsiteX16" fmla="*/ 2590800 w 2591059"/>
              <a:gd name="connsiteY16" fmla="*/ 1028700 h 2246015"/>
              <a:gd name="connsiteX17" fmla="*/ 1841500 w 2591059"/>
              <a:gd name="connsiteY17" fmla="*/ 711200 h 2246015"/>
              <a:gd name="connsiteX18" fmla="*/ 1295400 w 2591059"/>
              <a:gd name="connsiteY18" fmla="*/ 622300 h 2246015"/>
              <a:gd name="connsiteX19" fmla="*/ 1028700 w 2591059"/>
              <a:gd name="connsiteY19" fmla="*/ 723900 h 2246015"/>
              <a:gd name="connsiteX20" fmla="*/ 1384300 w 2591059"/>
              <a:gd name="connsiteY20" fmla="*/ 850900 h 2246015"/>
              <a:gd name="connsiteX21" fmla="*/ 2463800 w 2591059"/>
              <a:gd name="connsiteY21" fmla="*/ 685800 h 2246015"/>
              <a:gd name="connsiteX22" fmla="*/ 2476500 w 2591059"/>
              <a:gd name="connsiteY22" fmla="*/ 431800 h 2246015"/>
              <a:gd name="connsiteX23" fmla="*/ 1714500 w 2591059"/>
              <a:gd name="connsiteY23" fmla="*/ 165100 h 2246015"/>
              <a:gd name="connsiteX24" fmla="*/ 0 w 2591059"/>
              <a:gd name="connsiteY24" fmla="*/ 0 h 2246015"/>
              <a:gd name="connsiteX0" fmla="*/ 1663700 w 2591059"/>
              <a:gd name="connsiteY0" fmla="*/ 1981200 h 2246015"/>
              <a:gd name="connsiteX1" fmla="*/ 1435100 w 2591059"/>
              <a:gd name="connsiteY1" fmla="*/ 2070100 h 2246015"/>
              <a:gd name="connsiteX2" fmla="*/ 1435100 w 2591059"/>
              <a:gd name="connsiteY2" fmla="*/ 2209800 h 2246015"/>
              <a:gd name="connsiteX3" fmla="*/ 1574801 w 2591059"/>
              <a:gd name="connsiteY3" fmla="*/ 2222500 h 2246015"/>
              <a:gd name="connsiteX4" fmla="*/ 1981200 w 2591059"/>
              <a:gd name="connsiteY4" fmla="*/ 2235200 h 2246015"/>
              <a:gd name="connsiteX5" fmla="*/ 2273300 w 2591059"/>
              <a:gd name="connsiteY5" fmla="*/ 2032000 h 2246015"/>
              <a:gd name="connsiteX6" fmla="*/ 1955800 w 2591059"/>
              <a:gd name="connsiteY6" fmla="*/ 1841500 h 2246015"/>
              <a:gd name="connsiteX7" fmla="*/ 1790701 w 2591059"/>
              <a:gd name="connsiteY7" fmla="*/ 1752600 h 2246015"/>
              <a:gd name="connsiteX8" fmla="*/ 1397000 w 2591059"/>
              <a:gd name="connsiteY8" fmla="*/ 1676400 h 2246015"/>
              <a:gd name="connsiteX9" fmla="*/ 1231900 w 2591059"/>
              <a:gd name="connsiteY9" fmla="*/ 1841500 h 2246015"/>
              <a:gd name="connsiteX10" fmla="*/ 1638300 w 2591059"/>
              <a:gd name="connsiteY10" fmla="*/ 1892300 h 2246015"/>
              <a:gd name="connsiteX11" fmla="*/ 2374900 w 2591059"/>
              <a:gd name="connsiteY11" fmla="*/ 1714500 h 2246015"/>
              <a:gd name="connsiteX12" fmla="*/ 2501900 w 2591059"/>
              <a:gd name="connsiteY12" fmla="*/ 1460500 h 2246015"/>
              <a:gd name="connsiteX13" fmla="*/ 1625600 w 2591059"/>
              <a:gd name="connsiteY13" fmla="*/ 1193800 h 2246015"/>
              <a:gd name="connsiteX14" fmla="*/ 1092200 w 2591059"/>
              <a:gd name="connsiteY14" fmla="*/ 1219200 h 2246015"/>
              <a:gd name="connsiteX15" fmla="*/ 1219200 w 2591059"/>
              <a:gd name="connsiteY15" fmla="*/ 1333500 h 2246015"/>
              <a:gd name="connsiteX16" fmla="*/ 1917700 w 2591059"/>
              <a:gd name="connsiteY16" fmla="*/ 1308100 h 2246015"/>
              <a:gd name="connsiteX17" fmla="*/ 2590800 w 2591059"/>
              <a:gd name="connsiteY17" fmla="*/ 1028700 h 2246015"/>
              <a:gd name="connsiteX18" fmla="*/ 1841500 w 2591059"/>
              <a:gd name="connsiteY18" fmla="*/ 711200 h 2246015"/>
              <a:gd name="connsiteX19" fmla="*/ 1295400 w 2591059"/>
              <a:gd name="connsiteY19" fmla="*/ 622300 h 2246015"/>
              <a:gd name="connsiteX20" fmla="*/ 1028700 w 2591059"/>
              <a:gd name="connsiteY20" fmla="*/ 723900 h 2246015"/>
              <a:gd name="connsiteX21" fmla="*/ 1384300 w 2591059"/>
              <a:gd name="connsiteY21" fmla="*/ 850900 h 2246015"/>
              <a:gd name="connsiteX22" fmla="*/ 2463800 w 2591059"/>
              <a:gd name="connsiteY22" fmla="*/ 685800 h 2246015"/>
              <a:gd name="connsiteX23" fmla="*/ 2476500 w 2591059"/>
              <a:gd name="connsiteY23" fmla="*/ 431800 h 2246015"/>
              <a:gd name="connsiteX24" fmla="*/ 1714500 w 2591059"/>
              <a:gd name="connsiteY24" fmla="*/ 165100 h 2246015"/>
              <a:gd name="connsiteX25" fmla="*/ 0 w 2591059"/>
              <a:gd name="connsiteY25" fmla="*/ 0 h 2246015"/>
              <a:gd name="connsiteX0" fmla="*/ 1663700 w 2591059"/>
              <a:gd name="connsiteY0" fmla="*/ 1981200 h 2246015"/>
              <a:gd name="connsiteX1" fmla="*/ 1435100 w 2591059"/>
              <a:gd name="connsiteY1" fmla="*/ 2070100 h 2246015"/>
              <a:gd name="connsiteX2" fmla="*/ 1435100 w 2591059"/>
              <a:gd name="connsiteY2" fmla="*/ 2209800 h 2246015"/>
              <a:gd name="connsiteX3" fmla="*/ 1574801 w 2591059"/>
              <a:gd name="connsiteY3" fmla="*/ 2222500 h 2246015"/>
              <a:gd name="connsiteX4" fmla="*/ 1981200 w 2591059"/>
              <a:gd name="connsiteY4" fmla="*/ 2235200 h 2246015"/>
              <a:gd name="connsiteX5" fmla="*/ 2273300 w 2591059"/>
              <a:gd name="connsiteY5" fmla="*/ 2032000 h 2246015"/>
              <a:gd name="connsiteX6" fmla="*/ 1955800 w 2591059"/>
              <a:gd name="connsiteY6" fmla="*/ 1841500 h 2246015"/>
              <a:gd name="connsiteX7" fmla="*/ 1905001 w 2591059"/>
              <a:gd name="connsiteY7" fmla="*/ 1714500 h 2246015"/>
              <a:gd name="connsiteX8" fmla="*/ 1397000 w 2591059"/>
              <a:gd name="connsiteY8" fmla="*/ 1676400 h 2246015"/>
              <a:gd name="connsiteX9" fmla="*/ 1231900 w 2591059"/>
              <a:gd name="connsiteY9" fmla="*/ 1841500 h 2246015"/>
              <a:gd name="connsiteX10" fmla="*/ 1638300 w 2591059"/>
              <a:gd name="connsiteY10" fmla="*/ 1892300 h 2246015"/>
              <a:gd name="connsiteX11" fmla="*/ 2374900 w 2591059"/>
              <a:gd name="connsiteY11" fmla="*/ 1714500 h 2246015"/>
              <a:gd name="connsiteX12" fmla="*/ 2501900 w 2591059"/>
              <a:gd name="connsiteY12" fmla="*/ 1460500 h 2246015"/>
              <a:gd name="connsiteX13" fmla="*/ 1625600 w 2591059"/>
              <a:gd name="connsiteY13" fmla="*/ 1193800 h 2246015"/>
              <a:gd name="connsiteX14" fmla="*/ 1092200 w 2591059"/>
              <a:gd name="connsiteY14" fmla="*/ 1219200 h 2246015"/>
              <a:gd name="connsiteX15" fmla="*/ 1219200 w 2591059"/>
              <a:gd name="connsiteY15" fmla="*/ 1333500 h 2246015"/>
              <a:gd name="connsiteX16" fmla="*/ 1917700 w 2591059"/>
              <a:gd name="connsiteY16" fmla="*/ 1308100 h 2246015"/>
              <a:gd name="connsiteX17" fmla="*/ 2590800 w 2591059"/>
              <a:gd name="connsiteY17" fmla="*/ 1028700 h 2246015"/>
              <a:gd name="connsiteX18" fmla="*/ 1841500 w 2591059"/>
              <a:gd name="connsiteY18" fmla="*/ 711200 h 2246015"/>
              <a:gd name="connsiteX19" fmla="*/ 1295400 w 2591059"/>
              <a:gd name="connsiteY19" fmla="*/ 622300 h 2246015"/>
              <a:gd name="connsiteX20" fmla="*/ 1028700 w 2591059"/>
              <a:gd name="connsiteY20" fmla="*/ 723900 h 2246015"/>
              <a:gd name="connsiteX21" fmla="*/ 1384300 w 2591059"/>
              <a:gd name="connsiteY21" fmla="*/ 850900 h 2246015"/>
              <a:gd name="connsiteX22" fmla="*/ 2463800 w 2591059"/>
              <a:gd name="connsiteY22" fmla="*/ 685800 h 2246015"/>
              <a:gd name="connsiteX23" fmla="*/ 2476500 w 2591059"/>
              <a:gd name="connsiteY23" fmla="*/ 431800 h 2246015"/>
              <a:gd name="connsiteX24" fmla="*/ 1714500 w 2591059"/>
              <a:gd name="connsiteY24" fmla="*/ 165100 h 2246015"/>
              <a:gd name="connsiteX25" fmla="*/ 0 w 2591059"/>
              <a:gd name="connsiteY25" fmla="*/ 0 h 2246015"/>
              <a:gd name="connsiteX0" fmla="*/ 1663700 w 2591059"/>
              <a:gd name="connsiteY0" fmla="*/ 1981200 h 2246015"/>
              <a:gd name="connsiteX1" fmla="*/ 1435100 w 2591059"/>
              <a:gd name="connsiteY1" fmla="*/ 2070100 h 2246015"/>
              <a:gd name="connsiteX2" fmla="*/ 1435100 w 2591059"/>
              <a:gd name="connsiteY2" fmla="*/ 2209800 h 2246015"/>
              <a:gd name="connsiteX3" fmla="*/ 1574801 w 2591059"/>
              <a:gd name="connsiteY3" fmla="*/ 2222500 h 2246015"/>
              <a:gd name="connsiteX4" fmla="*/ 1981200 w 2591059"/>
              <a:gd name="connsiteY4" fmla="*/ 2235200 h 2246015"/>
              <a:gd name="connsiteX5" fmla="*/ 2273300 w 2591059"/>
              <a:gd name="connsiteY5" fmla="*/ 2032000 h 2246015"/>
              <a:gd name="connsiteX6" fmla="*/ 1993900 w 2591059"/>
              <a:gd name="connsiteY6" fmla="*/ 1816100 h 2246015"/>
              <a:gd name="connsiteX7" fmla="*/ 1905001 w 2591059"/>
              <a:gd name="connsiteY7" fmla="*/ 1714500 h 2246015"/>
              <a:gd name="connsiteX8" fmla="*/ 1397000 w 2591059"/>
              <a:gd name="connsiteY8" fmla="*/ 1676400 h 2246015"/>
              <a:gd name="connsiteX9" fmla="*/ 1231900 w 2591059"/>
              <a:gd name="connsiteY9" fmla="*/ 1841500 h 2246015"/>
              <a:gd name="connsiteX10" fmla="*/ 1638300 w 2591059"/>
              <a:gd name="connsiteY10" fmla="*/ 1892300 h 2246015"/>
              <a:gd name="connsiteX11" fmla="*/ 2374900 w 2591059"/>
              <a:gd name="connsiteY11" fmla="*/ 1714500 h 2246015"/>
              <a:gd name="connsiteX12" fmla="*/ 2501900 w 2591059"/>
              <a:gd name="connsiteY12" fmla="*/ 1460500 h 2246015"/>
              <a:gd name="connsiteX13" fmla="*/ 1625600 w 2591059"/>
              <a:gd name="connsiteY13" fmla="*/ 1193800 h 2246015"/>
              <a:gd name="connsiteX14" fmla="*/ 1092200 w 2591059"/>
              <a:gd name="connsiteY14" fmla="*/ 1219200 h 2246015"/>
              <a:gd name="connsiteX15" fmla="*/ 1219200 w 2591059"/>
              <a:gd name="connsiteY15" fmla="*/ 1333500 h 2246015"/>
              <a:gd name="connsiteX16" fmla="*/ 1917700 w 2591059"/>
              <a:gd name="connsiteY16" fmla="*/ 1308100 h 2246015"/>
              <a:gd name="connsiteX17" fmla="*/ 2590800 w 2591059"/>
              <a:gd name="connsiteY17" fmla="*/ 1028700 h 2246015"/>
              <a:gd name="connsiteX18" fmla="*/ 1841500 w 2591059"/>
              <a:gd name="connsiteY18" fmla="*/ 711200 h 2246015"/>
              <a:gd name="connsiteX19" fmla="*/ 1295400 w 2591059"/>
              <a:gd name="connsiteY19" fmla="*/ 622300 h 2246015"/>
              <a:gd name="connsiteX20" fmla="*/ 1028700 w 2591059"/>
              <a:gd name="connsiteY20" fmla="*/ 723900 h 2246015"/>
              <a:gd name="connsiteX21" fmla="*/ 1384300 w 2591059"/>
              <a:gd name="connsiteY21" fmla="*/ 850900 h 2246015"/>
              <a:gd name="connsiteX22" fmla="*/ 2463800 w 2591059"/>
              <a:gd name="connsiteY22" fmla="*/ 685800 h 2246015"/>
              <a:gd name="connsiteX23" fmla="*/ 2476500 w 2591059"/>
              <a:gd name="connsiteY23" fmla="*/ 431800 h 2246015"/>
              <a:gd name="connsiteX24" fmla="*/ 1714500 w 2591059"/>
              <a:gd name="connsiteY24" fmla="*/ 165100 h 2246015"/>
              <a:gd name="connsiteX25" fmla="*/ 0 w 2591059"/>
              <a:gd name="connsiteY25" fmla="*/ 0 h 2246015"/>
              <a:gd name="connsiteX0" fmla="*/ 1663700 w 2591059"/>
              <a:gd name="connsiteY0" fmla="*/ 1981200 h 2246015"/>
              <a:gd name="connsiteX1" fmla="*/ 1435100 w 2591059"/>
              <a:gd name="connsiteY1" fmla="*/ 2070100 h 2246015"/>
              <a:gd name="connsiteX2" fmla="*/ 1435100 w 2591059"/>
              <a:gd name="connsiteY2" fmla="*/ 2209800 h 2246015"/>
              <a:gd name="connsiteX3" fmla="*/ 1574801 w 2591059"/>
              <a:gd name="connsiteY3" fmla="*/ 2222500 h 2246015"/>
              <a:gd name="connsiteX4" fmla="*/ 1981200 w 2591059"/>
              <a:gd name="connsiteY4" fmla="*/ 2235200 h 2246015"/>
              <a:gd name="connsiteX5" fmla="*/ 2273300 w 2591059"/>
              <a:gd name="connsiteY5" fmla="*/ 2032000 h 2246015"/>
              <a:gd name="connsiteX6" fmla="*/ 2108200 w 2591059"/>
              <a:gd name="connsiteY6" fmla="*/ 1790700 h 2246015"/>
              <a:gd name="connsiteX7" fmla="*/ 1905001 w 2591059"/>
              <a:gd name="connsiteY7" fmla="*/ 1714500 h 2246015"/>
              <a:gd name="connsiteX8" fmla="*/ 1397000 w 2591059"/>
              <a:gd name="connsiteY8" fmla="*/ 1676400 h 2246015"/>
              <a:gd name="connsiteX9" fmla="*/ 1231900 w 2591059"/>
              <a:gd name="connsiteY9" fmla="*/ 1841500 h 2246015"/>
              <a:gd name="connsiteX10" fmla="*/ 1638300 w 2591059"/>
              <a:gd name="connsiteY10" fmla="*/ 1892300 h 2246015"/>
              <a:gd name="connsiteX11" fmla="*/ 2374900 w 2591059"/>
              <a:gd name="connsiteY11" fmla="*/ 1714500 h 2246015"/>
              <a:gd name="connsiteX12" fmla="*/ 2501900 w 2591059"/>
              <a:gd name="connsiteY12" fmla="*/ 1460500 h 2246015"/>
              <a:gd name="connsiteX13" fmla="*/ 1625600 w 2591059"/>
              <a:gd name="connsiteY13" fmla="*/ 1193800 h 2246015"/>
              <a:gd name="connsiteX14" fmla="*/ 1092200 w 2591059"/>
              <a:gd name="connsiteY14" fmla="*/ 1219200 h 2246015"/>
              <a:gd name="connsiteX15" fmla="*/ 1219200 w 2591059"/>
              <a:gd name="connsiteY15" fmla="*/ 1333500 h 2246015"/>
              <a:gd name="connsiteX16" fmla="*/ 1917700 w 2591059"/>
              <a:gd name="connsiteY16" fmla="*/ 1308100 h 2246015"/>
              <a:gd name="connsiteX17" fmla="*/ 2590800 w 2591059"/>
              <a:gd name="connsiteY17" fmla="*/ 1028700 h 2246015"/>
              <a:gd name="connsiteX18" fmla="*/ 1841500 w 2591059"/>
              <a:gd name="connsiteY18" fmla="*/ 711200 h 2246015"/>
              <a:gd name="connsiteX19" fmla="*/ 1295400 w 2591059"/>
              <a:gd name="connsiteY19" fmla="*/ 622300 h 2246015"/>
              <a:gd name="connsiteX20" fmla="*/ 1028700 w 2591059"/>
              <a:gd name="connsiteY20" fmla="*/ 723900 h 2246015"/>
              <a:gd name="connsiteX21" fmla="*/ 1384300 w 2591059"/>
              <a:gd name="connsiteY21" fmla="*/ 850900 h 2246015"/>
              <a:gd name="connsiteX22" fmla="*/ 2463800 w 2591059"/>
              <a:gd name="connsiteY22" fmla="*/ 685800 h 2246015"/>
              <a:gd name="connsiteX23" fmla="*/ 2476500 w 2591059"/>
              <a:gd name="connsiteY23" fmla="*/ 431800 h 2246015"/>
              <a:gd name="connsiteX24" fmla="*/ 1714500 w 2591059"/>
              <a:gd name="connsiteY24" fmla="*/ 165100 h 2246015"/>
              <a:gd name="connsiteX25" fmla="*/ 0 w 2591059"/>
              <a:gd name="connsiteY25" fmla="*/ 0 h 2246015"/>
              <a:gd name="connsiteX0" fmla="*/ 1663700 w 2591059"/>
              <a:gd name="connsiteY0" fmla="*/ 1981200 h 2246015"/>
              <a:gd name="connsiteX1" fmla="*/ 1435100 w 2591059"/>
              <a:gd name="connsiteY1" fmla="*/ 2070100 h 2246015"/>
              <a:gd name="connsiteX2" fmla="*/ 1435100 w 2591059"/>
              <a:gd name="connsiteY2" fmla="*/ 2209800 h 2246015"/>
              <a:gd name="connsiteX3" fmla="*/ 1574801 w 2591059"/>
              <a:gd name="connsiteY3" fmla="*/ 2222500 h 2246015"/>
              <a:gd name="connsiteX4" fmla="*/ 1981200 w 2591059"/>
              <a:gd name="connsiteY4" fmla="*/ 2235200 h 2246015"/>
              <a:gd name="connsiteX5" fmla="*/ 2273300 w 2591059"/>
              <a:gd name="connsiteY5" fmla="*/ 2032000 h 2246015"/>
              <a:gd name="connsiteX6" fmla="*/ 2108200 w 2591059"/>
              <a:gd name="connsiteY6" fmla="*/ 1790700 h 2246015"/>
              <a:gd name="connsiteX7" fmla="*/ 1752601 w 2591059"/>
              <a:gd name="connsiteY7" fmla="*/ 1676400 h 2246015"/>
              <a:gd name="connsiteX8" fmla="*/ 1397000 w 2591059"/>
              <a:gd name="connsiteY8" fmla="*/ 1676400 h 2246015"/>
              <a:gd name="connsiteX9" fmla="*/ 1231900 w 2591059"/>
              <a:gd name="connsiteY9" fmla="*/ 1841500 h 2246015"/>
              <a:gd name="connsiteX10" fmla="*/ 1638300 w 2591059"/>
              <a:gd name="connsiteY10" fmla="*/ 1892300 h 2246015"/>
              <a:gd name="connsiteX11" fmla="*/ 2374900 w 2591059"/>
              <a:gd name="connsiteY11" fmla="*/ 1714500 h 2246015"/>
              <a:gd name="connsiteX12" fmla="*/ 2501900 w 2591059"/>
              <a:gd name="connsiteY12" fmla="*/ 1460500 h 2246015"/>
              <a:gd name="connsiteX13" fmla="*/ 1625600 w 2591059"/>
              <a:gd name="connsiteY13" fmla="*/ 1193800 h 2246015"/>
              <a:gd name="connsiteX14" fmla="*/ 1092200 w 2591059"/>
              <a:gd name="connsiteY14" fmla="*/ 1219200 h 2246015"/>
              <a:gd name="connsiteX15" fmla="*/ 1219200 w 2591059"/>
              <a:gd name="connsiteY15" fmla="*/ 1333500 h 2246015"/>
              <a:gd name="connsiteX16" fmla="*/ 1917700 w 2591059"/>
              <a:gd name="connsiteY16" fmla="*/ 1308100 h 2246015"/>
              <a:gd name="connsiteX17" fmla="*/ 2590800 w 2591059"/>
              <a:gd name="connsiteY17" fmla="*/ 1028700 h 2246015"/>
              <a:gd name="connsiteX18" fmla="*/ 1841500 w 2591059"/>
              <a:gd name="connsiteY18" fmla="*/ 711200 h 2246015"/>
              <a:gd name="connsiteX19" fmla="*/ 1295400 w 2591059"/>
              <a:gd name="connsiteY19" fmla="*/ 622300 h 2246015"/>
              <a:gd name="connsiteX20" fmla="*/ 1028700 w 2591059"/>
              <a:gd name="connsiteY20" fmla="*/ 723900 h 2246015"/>
              <a:gd name="connsiteX21" fmla="*/ 1384300 w 2591059"/>
              <a:gd name="connsiteY21" fmla="*/ 850900 h 2246015"/>
              <a:gd name="connsiteX22" fmla="*/ 2463800 w 2591059"/>
              <a:gd name="connsiteY22" fmla="*/ 685800 h 2246015"/>
              <a:gd name="connsiteX23" fmla="*/ 2476500 w 2591059"/>
              <a:gd name="connsiteY23" fmla="*/ 431800 h 2246015"/>
              <a:gd name="connsiteX24" fmla="*/ 1714500 w 2591059"/>
              <a:gd name="connsiteY24" fmla="*/ 165100 h 2246015"/>
              <a:gd name="connsiteX25" fmla="*/ 0 w 2591059"/>
              <a:gd name="connsiteY25" fmla="*/ 0 h 2246015"/>
              <a:gd name="connsiteX0" fmla="*/ 1663700 w 2591059"/>
              <a:gd name="connsiteY0" fmla="*/ 1981200 h 2246015"/>
              <a:gd name="connsiteX1" fmla="*/ 1435100 w 2591059"/>
              <a:gd name="connsiteY1" fmla="*/ 2070100 h 2246015"/>
              <a:gd name="connsiteX2" fmla="*/ 1435100 w 2591059"/>
              <a:gd name="connsiteY2" fmla="*/ 2209800 h 2246015"/>
              <a:gd name="connsiteX3" fmla="*/ 1574801 w 2591059"/>
              <a:gd name="connsiteY3" fmla="*/ 2222500 h 2246015"/>
              <a:gd name="connsiteX4" fmla="*/ 1981200 w 2591059"/>
              <a:gd name="connsiteY4" fmla="*/ 2235200 h 2246015"/>
              <a:gd name="connsiteX5" fmla="*/ 2273300 w 2591059"/>
              <a:gd name="connsiteY5" fmla="*/ 2032000 h 2246015"/>
              <a:gd name="connsiteX6" fmla="*/ 2108200 w 2591059"/>
              <a:gd name="connsiteY6" fmla="*/ 1790700 h 2246015"/>
              <a:gd name="connsiteX7" fmla="*/ 1752601 w 2591059"/>
              <a:gd name="connsiteY7" fmla="*/ 1676400 h 2246015"/>
              <a:gd name="connsiteX8" fmla="*/ 1397000 w 2591059"/>
              <a:gd name="connsiteY8" fmla="*/ 1676400 h 2246015"/>
              <a:gd name="connsiteX9" fmla="*/ 1231900 w 2591059"/>
              <a:gd name="connsiteY9" fmla="*/ 1841500 h 2246015"/>
              <a:gd name="connsiteX10" fmla="*/ 1638300 w 2591059"/>
              <a:gd name="connsiteY10" fmla="*/ 1892300 h 2246015"/>
              <a:gd name="connsiteX11" fmla="*/ 2374900 w 2591059"/>
              <a:gd name="connsiteY11" fmla="*/ 1714500 h 2246015"/>
              <a:gd name="connsiteX12" fmla="*/ 2501900 w 2591059"/>
              <a:gd name="connsiteY12" fmla="*/ 1460500 h 2246015"/>
              <a:gd name="connsiteX13" fmla="*/ 2070101 w 2591059"/>
              <a:gd name="connsiteY13" fmla="*/ 1282700 h 2246015"/>
              <a:gd name="connsiteX14" fmla="*/ 1625600 w 2591059"/>
              <a:gd name="connsiteY14" fmla="*/ 1193800 h 2246015"/>
              <a:gd name="connsiteX15" fmla="*/ 1092200 w 2591059"/>
              <a:gd name="connsiteY15" fmla="*/ 1219200 h 2246015"/>
              <a:gd name="connsiteX16" fmla="*/ 1219200 w 2591059"/>
              <a:gd name="connsiteY16" fmla="*/ 1333500 h 2246015"/>
              <a:gd name="connsiteX17" fmla="*/ 1917700 w 2591059"/>
              <a:gd name="connsiteY17" fmla="*/ 1308100 h 2246015"/>
              <a:gd name="connsiteX18" fmla="*/ 2590800 w 2591059"/>
              <a:gd name="connsiteY18" fmla="*/ 1028700 h 2246015"/>
              <a:gd name="connsiteX19" fmla="*/ 1841500 w 2591059"/>
              <a:gd name="connsiteY19" fmla="*/ 711200 h 2246015"/>
              <a:gd name="connsiteX20" fmla="*/ 1295400 w 2591059"/>
              <a:gd name="connsiteY20" fmla="*/ 622300 h 2246015"/>
              <a:gd name="connsiteX21" fmla="*/ 1028700 w 2591059"/>
              <a:gd name="connsiteY21" fmla="*/ 723900 h 2246015"/>
              <a:gd name="connsiteX22" fmla="*/ 1384300 w 2591059"/>
              <a:gd name="connsiteY22" fmla="*/ 850900 h 2246015"/>
              <a:gd name="connsiteX23" fmla="*/ 2463800 w 2591059"/>
              <a:gd name="connsiteY23" fmla="*/ 685800 h 2246015"/>
              <a:gd name="connsiteX24" fmla="*/ 2476500 w 2591059"/>
              <a:gd name="connsiteY24" fmla="*/ 431800 h 2246015"/>
              <a:gd name="connsiteX25" fmla="*/ 1714500 w 2591059"/>
              <a:gd name="connsiteY25" fmla="*/ 165100 h 2246015"/>
              <a:gd name="connsiteX26" fmla="*/ 0 w 2591059"/>
              <a:gd name="connsiteY26" fmla="*/ 0 h 2246015"/>
              <a:gd name="connsiteX0" fmla="*/ 1663700 w 2591059"/>
              <a:gd name="connsiteY0" fmla="*/ 1981200 h 2246015"/>
              <a:gd name="connsiteX1" fmla="*/ 1435100 w 2591059"/>
              <a:gd name="connsiteY1" fmla="*/ 2070100 h 2246015"/>
              <a:gd name="connsiteX2" fmla="*/ 1435100 w 2591059"/>
              <a:gd name="connsiteY2" fmla="*/ 2209800 h 2246015"/>
              <a:gd name="connsiteX3" fmla="*/ 1574801 w 2591059"/>
              <a:gd name="connsiteY3" fmla="*/ 2222500 h 2246015"/>
              <a:gd name="connsiteX4" fmla="*/ 1981200 w 2591059"/>
              <a:gd name="connsiteY4" fmla="*/ 2235200 h 2246015"/>
              <a:gd name="connsiteX5" fmla="*/ 2273300 w 2591059"/>
              <a:gd name="connsiteY5" fmla="*/ 2032000 h 2246015"/>
              <a:gd name="connsiteX6" fmla="*/ 2108200 w 2591059"/>
              <a:gd name="connsiteY6" fmla="*/ 1790700 h 2246015"/>
              <a:gd name="connsiteX7" fmla="*/ 1752601 w 2591059"/>
              <a:gd name="connsiteY7" fmla="*/ 1676400 h 2246015"/>
              <a:gd name="connsiteX8" fmla="*/ 1397000 w 2591059"/>
              <a:gd name="connsiteY8" fmla="*/ 1676400 h 2246015"/>
              <a:gd name="connsiteX9" fmla="*/ 1231900 w 2591059"/>
              <a:gd name="connsiteY9" fmla="*/ 1841500 h 2246015"/>
              <a:gd name="connsiteX10" fmla="*/ 1638300 w 2591059"/>
              <a:gd name="connsiteY10" fmla="*/ 1892300 h 2246015"/>
              <a:gd name="connsiteX11" fmla="*/ 2374900 w 2591059"/>
              <a:gd name="connsiteY11" fmla="*/ 1714500 h 2246015"/>
              <a:gd name="connsiteX12" fmla="*/ 2501900 w 2591059"/>
              <a:gd name="connsiteY12" fmla="*/ 1460500 h 2246015"/>
              <a:gd name="connsiteX13" fmla="*/ 2108201 w 2591059"/>
              <a:gd name="connsiteY13" fmla="*/ 1231900 h 2246015"/>
              <a:gd name="connsiteX14" fmla="*/ 1625600 w 2591059"/>
              <a:gd name="connsiteY14" fmla="*/ 1193800 h 2246015"/>
              <a:gd name="connsiteX15" fmla="*/ 1092200 w 2591059"/>
              <a:gd name="connsiteY15" fmla="*/ 1219200 h 2246015"/>
              <a:gd name="connsiteX16" fmla="*/ 1219200 w 2591059"/>
              <a:gd name="connsiteY16" fmla="*/ 1333500 h 2246015"/>
              <a:gd name="connsiteX17" fmla="*/ 1917700 w 2591059"/>
              <a:gd name="connsiteY17" fmla="*/ 1308100 h 2246015"/>
              <a:gd name="connsiteX18" fmla="*/ 2590800 w 2591059"/>
              <a:gd name="connsiteY18" fmla="*/ 1028700 h 2246015"/>
              <a:gd name="connsiteX19" fmla="*/ 1841500 w 2591059"/>
              <a:gd name="connsiteY19" fmla="*/ 711200 h 2246015"/>
              <a:gd name="connsiteX20" fmla="*/ 1295400 w 2591059"/>
              <a:gd name="connsiteY20" fmla="*/ 622300 h 2246015"/>
              <a:gd name="connsiteX21" fmla="*/ 1028700 w 2591059"/>
              <a:gd name="connsiteY21" fmla="*/ 723900 h 2246015"/>
              <a:gd name="connsiteX22" fmla="*/ 1384300 w 2591059"/>
              <a:gd name="connsiteY22" fmla="*/ 850900 h 2246015"/>
              <a:gd name="connsiteX23" fmla="*/ 2463800 w 2591059"/>
              <a:gd name="connsiteY23" fmla="*/ 685800 h 2246015"/>
              <a:gd name="connsiteX24" fmla="*/ 2476500 w 2591059"/>
              <a:gd name="connsiteY24" fmla="*/ 431800 h 2246015"/>
              <a:gd name="connsiteX25" fmla="*/ 1714500 w 2591059"/>
              <a:gd name="connsiteY25" fmla="*/ 165100 h 2246015"/>
              <a:gd name="connsiteX26" fmla="*/ 0 w 2591059"/>
              <a:gd name="connsiteY26" fmla="*/ 0 h 2246015"/>
              <a:gd name="connsiteX0" fmla="*/ 1663700 w 2591059"/>
              <a:gd name="connsiteY0" fmla="*/ 1981200 h 2246015"/>
              <a:gd name="connsiteX1" fmla="*/ 1435100 w 2591059"/>
              <a:gd name="connsiteY1" fmla="*/ 2070100 h 2246015"/>
              <a:gd name="connsiteX2" fmla="*/ 1435100 w 2591059"/>
              <a:gd name="connsiteY2" fmla="*/ 2209800 h 2246015"/>
              <a:gd name="connsiteX3" fmla="*/ 1574801 w 2591059"/>
              <a:gd name="connsiteY3" fmla="*/ 2222500 h 2246015"/>
              <a:gd name="connsiteX4" fmla="*/ 1981200 w 2591059"/>
              <a:gd name="connsiteY4" fmla="*/ 2235200 h 2246015"/>
              <a:gd name="connsiteX5" fmla="*/ 2273300 w 2591059"/>
              <a:gd name="connsiteY5" fmla="*/ 2032000 h 2246015"/>
              <a:gd name="connsiteX6" fmla="*/ 2108200 w 2591059"/>
              <a:gd name="connsiteY6" fmla="*/ 1790700 h 2246015"/>
              <a:gd name="connsiteX7" fmla="*/ 1752601 w 2591059"/>
              <a:gd name="connsiteY7" fmla="*/ 1676400 h 2246015"/>
              <a:gd name="connsiteX8" fmla="*/ 1397000 w 2591059"/>
              <a:gd name="connsiteY8" fmla="*/ 1676400 h 2246015"/>
              <a:gd name="connsiteX9" fmla="*/ 1231900 w 2591059"/>
              <a:gd name="connsiteY9" fmla="*/ 1841500 h 2246015"/>
              <a:gd name="connsiteX10" fmla="*/ 1638300 w 2591059"/>
              <a:gd name="connsiteY10" fmla="*/ 1892300 h 2246015"/>
              <a:gd name="connsiteX11" fmla="*/ 2374900 w 2591059"/>
              <a:gd name="connsiteY11" fmla="*/ 1714500 h 2246015"/>
              <a:gd name="connsiteX12" fmla="*/ 2501900 w 2591059"/>
              <a:gd name="connsiteY12" fmla="*/ 1460500 h 2246015"/>
              <a:gd name="connsiteX13" fmla="*/ 2108201 w 2591059"/>
              <a:gd name="connsiteY13" fmla="*/ 1231900 h 2246015"/>
              <a:gd name="connsiteX14" fmla="*/ 1612900 w 2591059"/>
              <a:gd name="connsiteY14" fmla="*/ 1104900 h 2246015"/>
              <a:gd name="connsiteX15" fmla="*/ 1092200 w 2591059"/>
              <a:gd name="connsiteY15" fmla="*/ 1219200 h 2246015"/>
              <a:gd name="connsiteX16" fmla="*/ 1219200 w 2591059"/>
              <a:gd name="connsiteY16" fmla="*/ 1333500 h 2246015"/>
              <a:gd name="connsiteX17" fmla="*/ 1917700 w 2591059"/>
              <a:gd name="connsiteY17" fmla="*/ 1308100 h 2246015"/>
              <a:gd name="connsiteX18" fmla="*/ 2590800 w 2591059"/>
              <a:gd name="connsiteY18" fmla="*/ 1028700 h 2246015"/>
              <a:gd name="connsiteX19" fmla="*/ 1841500 w 2591059"/>
              <a:gd name="connsiteY19" fmla="*/ 711200 h 2246015"/>
              <a:gd name="connsiteX20" fmla="*/ 1295400 w 2591059"/>
              <a:gd name="connsiteY20" fmla="*/ 622300 h 2246015"/>
              <a:gd name="connsiteX21" fmla="*/ 1028700 w 2591059"/>
              <a:gd name="connsiteY21" fmla="*/ 723900 h 2246015"/>
              <a:gd name="connsiteX22" fmla="*/ 1384300 w 2591059"/>
              <a:gd name="connsiteY22" fmla="*/ 850900 h 2246015"/>
              <a:gd name="connsiteX23" fmla="*/ 2463800 w 2591059"/>
              <a:gd name="connsiteY23" fmla="*/ 685800 h 2246015"/>
              <a:gd name="connsiteX24" fmla="*/ 2476500 w 2591059"/>
              <a:gd name="connsiteY24" fmla="*/ 431800 h 2246015"/>
              <a:gd name="connsiteX25" fmla="*/ 1714500 w 2591059"/>
              <a:gd name="connsiteY25" fmla="*/ 165100 h 2246015"/>
              <a:gd name="connsiteX26" fmla="*/ 0 w 2591059"/>
              <a:gd name="connsiteY26" fmla="*/ 0 h 2246015"/>
              <a:gd name="connsiteX0" fmla="*/ 1663700 w 2591059"/>
              <a:gd name="connsiteY0" fmla="*/ 1981200 h 2246015"/>
              <a:gd name="connsiteX1" fmla="*/ 1435100 w 2591059"/>
              <a:gd name="connsiteY1" fmla="*/ 2070100 h 2246015"/>
              <a:gd name="connsiteX2" fmla="*/ 1435100 w 2591059"/>
              <a:gd name="connsiteY2" fmla="*/ 2209800 h 2246015"/>
              <a:gd name="connsiteX3" fmla="*/ 1574801 w 2591059"/>
              <a:gd name="connsiteY3" fmla="*/ 2222500 h 2246015"/>
              <a:gd name="connsiteX4" fmla="*/ 1981200 w 2591059"/>
              <a:gd name="connsiteY4" fmla="*/ 2235200 h 2246015"/>
              <a:gd name="connsiteX5" fmla="*/ 2273300 w 2591059"/>
              <a:gd name="connsiteY5" fmla="*/ 2032000 h 2246015"/>
              <a:gd name="connsiteX6" fmla="*/ 2108200 w 2591059"/>
              <a:gd name="connsiteY6" fmla="*/ 1790700 h 2246015"/>
              <a:gd name="connsiteX7" fmla="*/ 1752601 w 2591059"/>
              <a:gd name="connsiteY7" fmla="*/ 1676400 h 2246015"/>
              <a:gd name="connsiteX8" fmla="*/ 1397000 w 2591059"/>
              <a:gd name="connsiteY8" fmla="*/ 1676400 h 2246015"/>
              <a:gd name="connsiteX9" fmla="*/ 1231900 w 2591059"/>
              <a:gd name="connsiteY9" fmla="*/ 1841500 h 2246015"/>
              <a:gd name="connsiteX10" fmla="*/ 1638300 w 2591059"/>
              <a:gd name="connsiteY10" fmla="*/ 1892300 h 2246015"/>
              <a:gd name="connsiteX11" fmla="*/ 2374900 w 2591059"/>
              <a:gd name="connsiteY11" fmla="*/ 1714500 h 2246015"/>
              <a:gd name="connsiteX12" fmla="*/ 2501900 w 2591059"/>
              <a:gd name="connsiteY12" fmla="*/ 1460500 h 2246015"/>
              <a:gd name="connsiteX13" fmla="*/ 2108201 w 2591059"/>
              <a:gd name="connsiteY13" fmla="*/ 1231900 h 2246015"/>
              <a:gd name="connsiteX14" fmla="*/ 1612900 w 2591059"/>
              <a:gd name="connsiteY14" fmla="*/ 1104900 h 2246015"/>
              <a:gd name="connsiteX15" fmla="*/ 1092200 w 2591059"/>
              <a:gd name="connsiteY15" fmla="*/ 1219200 h 2246015"/>
              <a:gd name="connsiteX16" fmla="*/ 1219200 w 2591059"/>
              <a:gd name="connsiteY16" fmla="*/ 1333500 h 2246015"/>
              <a:gd name="connsiteX17" fmla="*/ 1917700 w 2591059"/>
              <a:gd name="connsiteY17" fmla="*/ 1308100 h 2246015"/>
              <a:gd name="connsiteX18" fmla="*/ 2590800 w 2591059"/>
              <a:gd name="connsiteY18" fmla="*/ 1028700 h 2246015"/>
              <a:gd name="connsiteX19" fmla="*/ 1841500 w 2591059"/>
              <a:gd name="connsiteY19" fmla="*/ 711200 h 2246015"/>
              <a:gd name="connsiteX20" fmla="*/ 1295400 w 2591059"/>
              <a:gd name="connsiteY20" fmla="*/ 622300 h 2246015"/>
              <a:gd name="connsiteX21" fmla="*/ 1028700 w 2591059"/>
              <a:gd name="connsiteY21" fmla="*/ 723900 h 2246015"/>
              <a:gd name="connsiteX22" fmla="*/ 1384300 w 2591059"/>
              <a:gd name="connsiteY22" fmla="*/ 850900 h 2246015"/>
              <a:gd name="connsiteX23" fmla="*/ 2133601 w 2591059"/>
              <a:gd name="connsiteY23" fmla="*/ 762000 h 2246015"/>
              <a:gd name="connsiteX24" fmla="*/ 2463800 w 2591059"/>
              <a:gd name="connsiteY24" fmla="*/ 685800 h 2246015"/>
              <a:gd name="connsiteX25" fmla="*/ 2476500 w 2591059"/>
              <a:gd name="connsiteY25" fmla="*/ 431800 h 2246015"/>
              <a:gd name="connsiteX26" fmla="*/ 1714500 w 2591059"/>
              <a:gd name="connsiteY26" fmla="*/ 165100 h 2246015"/>
              <a:gd name="connsiteX27" fmla="*/ 0 w 2591059"/>
              <a:gd name="connsiteY27" fmla="*/ 0 h 2246015"/>
              <a:gd name="connsiteX0" fmla="*/ 1663700 w 2591059"/>
              <a:gd name="connsiteY0" fmla="*/ 1981200 h 2246015"/>
              <a:gd name="connsiteX1" fmla="*/ 1435100 w 2591059"/>
              <a:gd name="connsiteY1" fmla="*/ 2070100 h 2246015"/>
              <a:gd name="connsiteX2" fmla="*/ 1435100 w 2591059"/>
              <a:gd name="connsiteY2" fmla="*/ 2209800 h 2246015"/>
              <a:gd name="connsiteX3" fmla="*/ 1574801 w 2591059"/>
              <a:gd name="connsiteY3" fmla="*/ 2222500 h 2246015"/>
              <a:gd name="connsiteX4" fmla="*/ 1981200 w 2591059"/>
              <a:gd name="connsiteY4" fmla="*/ 2235200 h 2246015"/>
              <a:gd name="connsiteX5" fmla="*/ 2273300 w 2591059"/>
              <a:gd name="connsiteY5" fmla="*/ 2032000 h 2246015"/>
              <a:gd name="connsiteX6" fmla="*/ 2108200 w 2591059"/>
              <a:gd name="connsiteY6" fmla="*/ 1790700 h 2246015"/>
              <a:gd name="connsiteX7" fmla="*/ 1752601 w 2591059"/>
              <a:gd name="connsiteY7" fmla="*/ 1676400 h 2246015"/>
              <a:gd name="connsiteX8" fmla="*/ 1397000 w 2591059"/>
              <a:gd name="connsiteY8" fmla="*/ 1676400 h 2246015"/>
              <a:gd name="connsiteX9" fmla="*/ 1231900 w 2591059"/>
              <a:gd name="connsiteY9" fmla="*/ 1841500 h 2246015"/>
              <a:gd name="connsiteX10" fmla="*/ 1638300 w 2591059"/>
              <a:gd name="connsiteY10" fmla="*/ 1892300 h 2246015"/>
              <a:gd name="connsiteX11" fmla="*/ 2374900 w 2591059"/>
              <a:gd name="connsiteY11" fmla="*/ 1714500 h 2246015"/>
              <a:gd name="connsiteX12" fmla="*/ 2501900 w 2591059"/>
              <a:gd name="connsiteY12" fmla="*/ 1460500 h 2246015"/>
              <a:gd name="connsiteX13" fmla="*/ 2108201 w 2591059"/>
              <a:gd name="connsiteY13" fmla="*/ 1231900 h 2246015"/>
              <a:gd name="connsiteX14" fmla="*/ 1612900 w 2591059"/>
              <a:gd name="connsiteY14" fmla="*/ 1104900 h 2246015"/>
              <a:gd name="connsiteX15" fmla="*/ 1092200 w 2591059"/>
              <a:gd name="connsiteY15" fmla="*/ 1219200 h 2246015"/>
              <a:gd name="connsiteX16" fmla="*/ 1219200 w 2591059"/>
              <a:gd name="connsiteY16" fmla="*/ 1333500 h 2246015"/>
              <a:gd name="connsiteX17" fmla="*/ 1917700 w 2591059"/>
              <a:gd name="connsiteY17" fmla="*/ 1308100 h 2246015"/>
              <a:gd name="connsiteX18" fmla="*/ 2590800 w 2591059"/>
              <a:gd name="connsiteY18" fmla="*/ 1028700 h 2246015"/>
              <a:gd name="connsiteX19" fmla="*/ 1841500 w 2591059"/>
              <a:gd name="connsiteY19" fmla="*/ 711200 h 2246015"/>
              <a:gd name="connsiteX20" fmla="*/ 1295400 w 2591059"/>
              <a:gd name="connsiteY20" fmla="*/ 622300 h 2246015"/>
              <a:gd name="connsiteX21" fmla="*/ 1028700 w 2591059"/>
              <a:gd name="connsiteY21" fmla="*/ 723900 h 2246015"/>
              <a:gd name="connsiteX22" fmla="*/ 1384300 w 2591059"/>
              <a:gd name="connsiteY22" fmla="*/ 850900 h 2246015"/>
              <a:gd name="connsiteX23" fmla="*/ 2146301 w 2591059"/>
              <a:gd name="connsiteY23" fmla="*/ 838200 h 2246015"/>
              <a:gd name="connsiteX24" fmla="*/ 2463800 w 2591059"/>
              <a:gd name="connsiteY24" fmla="*/ 685800 h 2246015"/>
              <a:gd name="connsiteX25" fmla="*/ 2476500 w 2591059"/>
              <a:gd name="connsiteY25" fmla="*/ 431800 h 2246015"/>
              <a:gd name="connsiteX26" fmla="*/ 1714500 w 2591059"/>
              <a:gd name="connsiteY26" fmla="*/ 165100 h 2246015"/>
              <a:gd name="connsiteX27" fmla="*/ 0 w 2591059"/>
              <a:gd name="connsiteY27" fmla="*/ 0 h 2246015"/>
              <a:gd name="connsiteX0" fmla="*/ 1663700 w 2591522"/>
              <a:gd name="connsiteY0" fmla="*/ 1981200 h 2246015"/>
              <a:gd name="connsiteX1" fmla="*/ 1435100 w 2591522"/>
              <a:gd name="connsiteY1" fmla="*/ 2070100 h 2246015"/>
              <a:gd name="connsiteX2" fmla="*/ 1435100 w 2591522"/>
              <a:gd name="connsiteY2" fmla="*/ 2209800 h 2246015"/>
              <a:gd name="connsiteX3" fmla="*/ 1574801 w 2591522"/>
              <a:gd name="connsiteY3" fmla="*/ 2222500 h 2246015"/>
              <a:gd name="connsiteX4" fmla="*/ 1981200 w 2591522"/>
              <a:gd name="connsiteY4" fmla="*/ 2235200 h 2246015"/>
              <a:gd name="connsiteX5" fmla="*/ 2273300 w 2591522"/>
              <a:gd name="connsiteY5" fmla="*/ 2032000 h 2246015"/>
              <a:gd name="connsiteX6" fmla="*/ 2108200 w 2591522"/>
              <a:gd name="connsiteY6" fmla="*/ 1790700 h 2246015"/>
              <a:gd name="connsiteX7" fmla="*/ 1752601 w 2591522"/>
              <a:gd name="connsiteY7" fmla="*/ 1676400 h 2246015"/>
              <a:gd name="connsiteX8" fmla="*/ 1397000 w 2591522"/>
              <a:gd name="connsiteY8" fmla="*/ 1676400 h 2246015"/>
              <a:gd name="connsiteX9" fmla="*/ 1231900 w 2591522"/>
              <a:gd name="connsiteY9" fmla="*/ 1841500 h 2246015"/>
              <a:gd name="connsiteX10" fmla="*/ 1638300 w 2591522"/>
              <a:gd name="connsiteY10" fmla="*/ 1892300 h 2246015"/>
              <a:gd name="connsiteX11" fmla="*/ 2374900 w 2591522"/>
              <a:gd name="connsiteY11" fmla="*/ 1714500 h 2246015"/>
              <a:gd name="connsiteX12" fmla="*/ 2501900 w 2591522"/>
              <a:gd name="connsiteY12" fmla="*/ 1460500 h 2246015"/>
              <a:gd name="connsiteX13" fmla="*/ 2108201 w 2591522"/>
              <a:gd name="connsiteY13" fmla="*/ 1231900 h 2246015"/>
              <a:gd name="connsiteX14" fmla="*/ 1612900 w 2591522"/>
              <a:gd name="connsiteY14" fmla="*/ 1104900 h 2246015"/>
              <a:gd name="connsiteX15" fmla="*/ 1092200 w 2591522"/>
              <a:gd name="connsiteY15" fmla="*/ 1219200 h 2246015"/>
              <a:gd name="connsiteX16" fmla="*/ 1219200 w 2591522"/>
              <a:gd name="connsiteY16" fmla="*/ 1333500 h 2246015"/>
              <a:gd name="connsiteX17" fmla="*/ 1917700 w 2591522"/>
              <a:gd name="connsiteY17" fmla="*/ 1308100 h 2246015"/>
              <a:gd name="connsiteX18" fmla="*/ 2590800 w 2591522"/>
              <a:gd name="connsiteY18" fmla="*/ 1028700 h 2246015"/>
              <a:gd name="connsiteX19" fmla="*/ 2032000 w 2591522"/>
              <a:gd name="connsiteY19" fmla="*/ 723900 h 2246015"/>
              <a:gd name="connsiteX20" fmla="*/ 1295400 w 2591522"/>
              <a:gd name="connsiteY20" fmla="*/ 622300 h 2246015"/>
              <a:gd name="connsiteX21" fmla="*/ 1028700 w 2591522"/>
              <a:gd name="connsiteY21" fmla="*/ 723900 h 2246015"/>
              <a:gd name="connsiteX22" fmla="*/ 1384300 w 2591522"/>
              <a:gd name="connsiteY22" fmla="*/ 850900 h 2246015"/>
              <a:gd name="connsiteX23" fmla="*/ 2146301 w 2591522"/>
              <a:gd name="connsiteY23" fmla="*/ 838200 h 2246015"/>
              <a:gd name="connsiteX24" fmla="*/ 2463800 w 2591522"/>
              <a:gd name="connsiteY24" fmla="*/ 685800 h 2246015"/>
              <a:gd name="connsiteX25" fmla="*/ 2476500 w 2591522"/>
              <a:gd name="connsiteY25" fmla="*/ 431800 h 2246015"/>
              <a:gd name="connsiteX26" fmla="*/ 1714500 w 2591522"/>
              <a:gd name="connsiteY26" fmla="*/ 165100 h 2246015"/>
              <a:gd name="connsiteX27" fmla="*/ 0 w 2591522"/>
              <a:gd name="connsiteY27" fmla="*/ 0 h 2246015"/>
              <a:gd name="connsiteX0" fmla="*/ 1663700 w 2591522"/>
              <a:gd name="connsiteY0" fmla="*/ 1981200 h 2246015"/>
              <a:gd name="connsiteX1" fmla="*/ 1435100 w 2591522"/>
              <a:gd name="connsiteY1" fmla="*/ 2070100 h 2246015"/>
              <a:gd name="connsiteX2" fmla="*/ 1435100 w 2591522"/>
              <a:gd name="connsiteY2" fmla="*/ 2209800 h 2246015"/>
              <a:gd name="connsiteX3" fmla="*/ 1574801 w 2591522"/>
              <a:gd name="connsiteY3" fmla="*/ 2222500 h 2246015"/>
              <a:gd name="connsiteX4" fmla="*/ 1981200 w 2591522"/>
              <a:gd name="connsiteY4" fmla="*/ 2235200 h 2246015"/>
              <a:gd name="connsiteX5" fmla="*/ 2273300 w 2591522"/>
              <a:gd name="connsiteY5" fmla="*/ 2032000 h 2246015"/>
              <a:gd name="connsiteX6" fmla="*/ 2108200 w 2591522"/>
              <a:gd name="connsiteY6" fmla="*/ 1790700 h 2246015"/>
              <a:gd name="connsiteX7" fmla="*/ 1752601 w 2591522"/>
              <a:gd name="connsiteY7" fmla="*/ 1676400 h 2246015"/>
              <a:gd name="connsiteX8" fmla="*/ 1397000 w 2591522"/>
              <a:gd name="connsiteY8" fmla="*/ 1676400 h 2246015"/>
              <a:gd name="connsiteX9" fmla="*/ 901700 w 2591522"/>
              <a:gd name="connsiteY9" fmla="*/ 1778000 h 2246015"/>
              <a:gd name="connsiteX10" fmla="*/ 1638300 w 2591522"/>
              <a:gd name="connsiteY10" fmla="*/ 1892300 h 2246015"/>
              <a:gd name="connsiteX11" fmla="*/ 2374900 w 2591522"/>
              <a:gd name="connsiteY11" fmla="*/ 1714500 h 2246015"/>
              <a:gd name="connsiteX12" fmla="*/ 2501900 w 2591522"/>
              <a:gd name="connsiteY12" fmla="*/ 1460500 h 2246015"/>
              <a:gd name="connsiteX13" fmla="*/ 2108201 w 2591522"/>
              <a:gd name="connsiteY13" fmla="*/ 1231900 h 2246015"/>
              <a:gd name="connsiteX14" fmla="*/ 1612900 w 2591522"/>
              <a:gd name="connsiteY14" fmla="*/ 1104900 h 2246015"/>
              <a:gd name="connsiteX15" fmla="*/ 1092200 w 2591522"/>
              <a:gd name="connsiteY15" fmla="*/ 1219200 h 2246015"/>
              <a:gd name="connsiteX16" fmla="*/ 1219200 w 2591522"/>
              <a:gd name="connsiteY16" fmla="*/ 1333500 h 2246015"/>
              <a:gd name="connsiteX17" fmla="*/ 1917700 w 2591522"/>
              <a:gd name="connsiteY17" fmla="*/ 1308100 h 2246015"/>
              <a:gd name="connsiteX18" fmla="*/ 2590800 w 2591522"/>
              <a:gd name="connsiteY18" fmla="*/ 1028700 h 2246015"/>
              <a:gd name="connsiteX19" fmla="*/ 2032000 w 2591522"/>
              <a:gd name="connsiteY19" fmla="*/ 723900 h 2246015"/>
              <a:gd name="connsiteX20" fmla="*/ 1295400 w 2591522"/>
              <a:gd name="connsiteY20" fmla="*/ 622300 h 2246015"/>
              <a:gd name="connsiteX21" fmla="*/ 1028700 w 2591522"/>
              <a:gd name="connsiteY21" fmla="*/ 723900 h 2246015"/>
              <a:gd name="connsiteX22" fmla="*/ 1384300 w 2591522"/>
              <a:gd name="connsiteY22" fmla="*/ 850900 h 2246015"/>
              <a:gd name="connsiteX23" fmla="*/ 2146301 w 2591522"/>
              <a:gd name="connsiteY23" fmla="*/ 838200 h 2246015"/>
              <a:gd name="connsiteX24" fmla="*/ 2463800 w 2591522"/>
              <a:gd name="connsiteY24" fmla="*/ 685800 h 2246015"/>
              <a:gd name="connsiteX25" fmla="*/ 2476500 w 2591522"/>
              <a:gd name="connsiteY25" fmla="*/ 431800 h 2246015"/>
              <a:gd name="connsiteX26" fmla="*/ 1714500 w 2591522"/>
              <a:gd name="connsiteY26" fmla="*/ 165100 h 2246015"/>
              <a:gd name="connsiteX27" fmla="*/ 0 w 2591522"/>
              <a:gd name="connsiteY27" fmla="*/ 0 h 2246015"/>
              <a:gd name="connsiteX0" fmla="*/ 1663700 w 2591522"/>
              <a:gd name="connsiteY0" fmla="*/ 1981200 h 2246015"/>
              <a:gd name="connsiteX1" fmla="*/ 1435100 w 2591522"/>
              <a:gd name="connsiteY1" fmla="*/ 2070100 h 2246015"/>
              <a:gd name="connsiteX2" fmla="*/ 1435100 w 2591522"/>
              <a:gd name="connsiteY2" fmla="*/ 2209800 h 2246015"/>
              <a:gd name="connsiteX3" fmla="*/ 1574801 w 2591522"/>
              <a:gd name="connsiteY3" fmla="*/ 2222500 h 2246015"/>
              <a:gd name="connsiteX4" fmla="*/ 1981200 w 2591522"/>
              <a:gd name="connsiteY4" fmla="*/ 2235200 h 2246015"/>
              <a:gd name="connsiteX5" fmla="*/ 2273300 w 2591522"/>
              <a:gd name="connsiteY5" fmla="*/ 2032000 h 2246015"/>
              <a:gd name="connsiteX6" fmla="*/ 2108200 w 2591522"/>
              <a:gd name="connsiteY6" fmla="*/ 1790700 h 2246015"/>
              <a:gd name="connsiteX7" fmla="*/ 1752601 w 2591522"/>
              <a:gd name="connsiteY7" fmla="*/ 1676400 h 2246015"/>
              <a:gd name="connsiteX8" fmla="*/ 1397000 w 2591522"/>
              <a:gd name="connsiteY8" fmla="*/ 1676400 h 2246015"/>
              <a:gd name="connsiteX9" fmla="*/ 1257300 w 2591522"/>
              <a:gd name="connsiteY9" fmla="*/ 1778000 h 2246015"/>
              <a:gd name="connsiteX10" fmla="*/ 1638300 w 2591522"/>
              <a:gd name="connsiteY10" fmla="*/ 1892300 h 2246015"/>
              <a:gd name="connsiteX11" fmla="*/ 2374900 w 2591522"/>
              <a:gd name="connsiteY11" fmla="*/ 1714500 h 2246015"/>
              <a:gd name="connsiteX12" fmla="*/ 2501900 w 2591522"/>
              <a:gd name="connsiteY12" fmla="*/ 1460500 h 2246015"/>
              <a:gd name="connsiteX13" fmla="*/ 2108201 w 2591522"/>
              <a:gd name="connsiteY13" fmla="*/ 1231900 h 2246015"/>
              <a:gd name="connsiteX14" fmla="*/ 1612900 w 2591522"/>
              <a:gd name="connsiteY14" fmla="*/ 1104900 h 2246015"/>
              <a:gd name="connsiteX15" fmla="*/ 1092200 w 2591522"/>
              <a:gd name="connsiteY15" fmla="*/ 1219200 h 2246015"/>
              <a:gd name="connsiteX16" fmla="*/ 1219200 w 2591522"/>
              <a:gd name="connsiteY16" fmla="*/ 1333500 h 2246015"/>
              <a:gd name="connsiteX17" fmla="*/ 1917700 w 2591522"/>
              <a:gd name="connsiteY17" fmla="*/ 1308100 h 2246015"/>
              <a:gd name="connsiteX18" fmla="*/ 2590800 w 2591522"/>
              <a:gd name="connsiteY18" fmla="*/ 1028700 h 2246015"/>
              <a:gd name="connsiteX19" fmla="*/ 2032000 w 2591522"/>
              <a:gd name="connsiteY19" fmla="*/ 723900 h 2246015"/>
              <a:gd name="connsiteX20" fmla="*/ 1295400 w 2591522"/>
              <a:gd name="connsiteY20" fmla="*/ 622300 h 2246015"/>
              <a:gd name="connsiteX21" fmla="*/ 1028700 w 2591522"/>
              <a:gd name="connsiteY21" fmla="*/ 723900 h 2246015"/>
              <a:gd name="connsiteX22" fmla="*/ 1384300 w 2591522"/>
              <a:gd name="connsiteY22" fmla="*/ 850900 h 2246015"/>
              <a:gd name="connsiteX23" fmla="*/ 2146301 w 2591522"/>
              <a:gd name="connsiteY23" fmla="*/ 838200 h 2246015"/>
              <a:gd name="connsiteX24" fmla="*/ 2463800 w 2591522"/>
              <a:gd name="connsiteY24" fmla="*/ 685800 h 2246015"/>
              <a:gd name="connsiteX25" fmla="*/ 2476500 w 2591522"/>
              <a:gd name="connsiteY25" fmla="*/ 431800 h 2246015"/>
              <a:gd name="connsiteX26" fmla="*/ 1714500 w 2591522"/>
              <a:gd name="connsiteY26" fmla="*/ 165100 h 2246015"/>
              <a:gd name="connsiteX27" fmla="*/ 0 w 2591522"/>
              <a:gd name="connsiteY27" fmla="*/ 0 h 2246015"/>
              <a:gd name="connsiteX0" fmla="*/ 1663700 w 2591522"/>
              <a:gd name="connsiteY0" fmla="*/ 1981200 h 2246015"/>
              <a:gd name="connsiteX1" fmla="*/ 1435100 w 2591522"/>
              <a:gd name="connsiteY1" fmla="*/ 2070100 h 2246015"/>
              <a:gd name="connsiteX2" fmla="*/ 1435100 w 2591522"/>
              <a:gd name="connsiteY2" fmla="*/ 2209800 h 2246015"/>
              <a:gd name="connsiteX3" fmla="*/ 1574801 w 2591522"/>
              <a:gd name="connsiteY3" fmla="*/ 2222500 h 2246015"/>
              <a:gd name="connsiteX4" fmla="*/ 1981200 w 2591522"/>
              <a:gd name="connsiteY4" fmla="*/ 2235200 h 2246015"/>
              <a:gd name="connsiteX5" fmla="*/ 2273300 w 2591522"/>
              <a:gd name="connsiteY5" fmla="*/ 2032000 h 2246015"/>
              <a:gd name="connsiteX6" fmla="*/ 2133600 w 2591522"/>
              <a:gd name="connsiteY6" fmla="*/ 1816100 h 2246015"/>
              <a:gd name="connsiteX7" fmla="*/ 1752601 w 2591522"/>
              <a:gd name="connsiteY7" fmla="*/ 1676400 h 2246015"/>
              <a:gd name="connsiteX8" fmla="*/ 1397000 w 2591522"/>
              <a:gd name="connsiteY8" fmla="*/ 1676400 h 2246015"/>
              <a:gd name="connsiteX9" fmla="*/ 1257300 w 2591522"/>
              <a:gd name="connsiteY9" fmla="*/ 1778000 h 2246015"/>
              <a:gd name="connsiteX10" fmla="*/ 1638300 w 2591522"/>
              <a:gd name="connsiteY10" fmla="*/ 1892300 h 2246015"/>
              <a:gd name="connsiteX11" fmla="*/ 2374900 w 2591522"/>
              <a:gd name="connsiteY11" fmla="*/ 1714500 h 2246015"/>
              <a:gd name="connsiteX12" fmla="*/ 2501900 w 2591522"/>
              <a:gd name="connsiteY12" fmla="*/ 1460500 h 2246015"/>
              <a:gd name="connsiteX13" fmla="*/ 2108201 w 2591522"/>
              <a:gd name="connsiteY13" fmla="*/ 1231900 h 2246015"/>
              <a:gd name="connsiteX14" fmla="*/ 1612900 w 2591522"/>
              <a:gd name="connsiteY14" fmla="*/ 1104900 h 2246015"/>
              <a:gd name="connsiteX15" fmla="*/ 1092200 w 2591522"/>
              <a:gd name="connsiteY15" fmla="*/ 1219200 h 2246015"/>
              <a:gd name="connsiteX16" fmla="*/ 1219200 w 2591522"/>
              <a:gd name="connsiteY16" fmla="*/ 1333500 h 2246015"/>
              <a:gd name="connsiteX17" fmla="*/ 1917700 w 2591522"/>
              <a:gd name="connsiteY17" fmla="*/ 1308100 h 2246015"/>
              <a:gd name="connsiteX18" fmla="*/ 2590800 w 2591522"/>
              <a:gd name="connsiteY18" fmla="*/ 1028700 h 2246015"/>
              <a:gd name="connsiteX19" fmla="*/ 2032000 w 2591522"/>
              <a:gd name="connsiteY19" fmla="*/ 723900 h 2246015"/>
              <a:gd name="connsiteX20" fmla="*/ 1295400 w 2591522"/>
              <a:gd name="connsiteY20" fmla="*/ 622300 h 2246015"/>
              <a:gd name="connsiteX21" fmla="*/ 1028700 w 2591522"/>
              <a:gd name="connsiteY21" fmla="*/ 723900 h 2246015"/>
              <a:gd name="connsiteX22" fmla="*/ 1384300 w 2591522"/>
              <a:gd name="connsiteY22" fmla="*/ 850900 h 2246015"/>
              <a:gd name="connsiteX23" fmla="*/ 2146301 w 2591522"/>
              <a:gd name="connsiteY23" fmla="*/ 838200 h 2246015"/>
              <a:gd name="connsiteX24" fmla="*/ 2463800 w 2591522"/>
              <a:gd name="connsiteY24" fmla="*/ 685800 h 2246015"/>
              <a:gd name="connsiteX25" fmla="*/ 2476500 w 2591522"/>
              <a:gd name="connsiteY25" fmla="*/ 431800 h 2246015"/>
              <a:gd name="connsiteX26" fmla="*/ 1714500 w 2591522"/>
              <a:gd name="connsiteY26" fmla="*/ 165100 h 2246015"/>
              <a:gd name="connsiteX27" fmla="*/ 0 w 2591522"/>
              <a:gd name="connsiteY27" fmla="*/ 0 h 2246015"/>
              <a:gd name="connsiteX0" fmla="*/ 1663700 w 2591522"/>
              <a:gd name="connsiteY0" fmla="*/ 1981200 h 2246015"/>
              <a:gd name="connsiteX1" fmla="*/ 1435100 w 2591522"/>
              <a:gd name="connsiteY1" fmla="*/ 2070100 h 2246015"/>
              <a:gd name="connsiteX2" fmla="*/ 1435100 w 2591522"/>
              <a:gd name="connsiteY2" fmla="*/ 2209800 h 2246015"/>
              <a:gd name="connsiteX3" fmla="*/ 1574801 w 2591522"/>
              <a:gd name="connsiteY3" fmla="*/ 2222500 h 2246015"/>
              <a:gd name="connsiteX4" fmla="*/ 1981200 w 2591522"/>
              <a:gd name="connsiteY4" fmla="*/ 2235200 h 2246015"/>
              <a:gd name="connsiteX5" fmla="*/ 2273300 w 2591522"/>
              <a:gd name="connsiteY5" fmla="*/ 2032000 h 2246015"/>
              <a:gd name="connsiteX6" fmla="*/ 2133600 w 2591522"/>
              <a:gd name="connsiteY6" fmla="*/ 1816100 h 2246015"/>
              <a:gd name="connsiteX7" fmla="*/ 1752601 w 2591522"/>
              <a:gd name="connsiteY7" fmla="*/ 1676400 h 2246015"/>
              <a:gd name="connsiteX8" fmla="*/ 1397000 w 2591522"/>
              <a:gd name="connsiteY8" fmla="*/ 1676400 h 2246015"/>
              <a:gd name="connsiteX9" fmla="*/ 1257300 w 2591522"/>
              <a:gd name="connsiteY9" fmla="*/ 1778000 h 2246015"/>
              <a:gd name="connsiteX10" fmla="*/ 1638300 w 2591522"/>
              <a:gd name="connsiteY10" fmla="*/ 1892300 h 2246015"/>
              <a:gd name="connsiteX11" fmla="*/ 1879600 w 2591522"/>
              <a:gd name="connsiteY11" fmla="*/ 1841500 h 2246015"/>
              <a:gd name="connsiteX12" fmla="*/ 2374900 w 2591522"/>
              <a:gd name="connsiteY12" fmla="*/ 1714500 h 2246015"/>
              <a:gd name="connsiteX13" fmla="*/ 2501900 w 2591522"/>
              <a:gd name="connsiteY13" fmla="*/ 1460500 h 2246015"/>
              <a:gd name="connsiteX14" fmla="*/ 2108201 w 2591522"/>
              <a:gd name="connsiteY14" fmla="*/ 1231900 h 2246015"/>
              <a:gd name="connsiteX15" fmla="*/ 1612900 w 2591522"/>
              <a:gd name="connsiteY15" fmla="*/ 1104900 h 2246015"/>
              <a:gd name="connsiteX16" fmla="*/ 1092200 w 2591522"/>
              <a:gd name="connsiteY16" fmla="*/ 1219200 h 2246015"/>
              <a:gd name="connsiteX17" fmla="*/ 1219200 w 2591522"/>
              <a:gd name="connsiteY17" fmla="*/ 1333500 h 2246015"/>
              <a:gd name="connsiteX18" fmla="*/ 1917700 w 2591522"/>
              <a:gd name="connsiteY18" fmla="*/ 1308100 h 2246015"/>
              <a:gd name="connsiteX19" fmla="*/ 2590800 w 2591522"/>
              <a:gd name="connsiteY19" fmla="*/ 1028700 h 2246015"/>
              <a:gd name="connsiteX20" fmla="*/ 2032000 w 2591522"/>
              <a:gd name="connsiteY20" fmla="*/ 723900 h 2246015"/>
              <a:gd name="connsiteX21" fmla="*/ 1295400 w 2591522"/>
              <a:gd name="connsiteY21" fmla="*/ 622300 h 2246015"/>
              <a:gd name="connsiteX22" fmla="*/ 1028700 w 2591522"/>
              <a:gd name="connsiteY22" fmla="*/ 723900 h 2246015"/>
              <a:gd name="connsiteX23" fmla="*/ 1384300 w 2591522"/>
              <a:gd name="connsiteY23" fmla="*/ 850900 h 2246015"/>
              <a:gd name="connsiteX24" fmla="*/ 2146301 w 2591522"/>
              <a:gd name="connsiteY24" fmla="*/ 838200 h 2246015"/>
              <a:gd name="connsiteX25" fmla="*/ 2463800 w 2591522"/>
              <a:gd name="connsiteY25" fmla="*/ 685800 h 2246015"/>
              <a:gd name="connsiteX26" fmla="*/ 2476500 w 2591522"/>
              <a:gd name="connsiteY26" fmla="*/ 431800 h 2246015"/>
              <a:gd name="connsiteX27" fmla="*/ 1714500 w 2591522"/>
              <a:gd name="connsiteY27" fmla="*/ 165100 h 2246015"/>
              <a:gd name="connsiteX28" fmla="*/ 0 w 2591522"/>
              <a:gd name="connsiteY28" fmla="*/ 0 h 2246015"/>
              <a:gd name="connsiteX0" fmla="*/ 1663700 w 2591522"/>
              <a:gd name="connsiteY0" fmla="*/ 1981200 h 2246015"/>
              <a:gd name="connsiteX1" fmla="*/ 1435100 w 2591522"/>
              <a:gd name="connsiteY1" fmla="*/ 2070100 h 2246015"/>
              <a:gd name="connsiteX2" fmla="*/ 1435100 w 2591522"/>
              <a:gd name="connsiteY2" fmla="*/ 2209800 h 2246015"/>
              <a:gd name="connsiteX3" fmla="*/ 1574801 w 2591522"/>
              <a:gd name="connsiteY3" fmla="*/ 2222500 h 2246015"/>
              <a:gd name="connsiteX4" fmla="*/ 1981200 w 2591522"/>
              <a:gd name="connsiteY4" fmla="*/ 2235200 h 2246015"/>
              <a:gd name="connsiteX5" fmla="*/ 2273300 w 2591522"/>
              <a:gd name="connsiteY5" fmla="*/ 2032000 h 2246015"/>
              <a:gd name="connsiteX6" fmla="*/ 2133600 w 2591522"/>
              <a:gd name="connsiteY6" fmla="*/ 1816100 h 2246015"/>
              <a:gd name="connsiteX7" fmla="*/ 1752601 w 2591522"/>
              <a:gd name="connsiteY7" fmla="*/ 1676400 h 2246015"/>
              <a:gd name="connsiteX8" fmla="*/ 1397000 w 2591522"/>
              <a:gd name="connsiteY8" fmla="*/ 1676400 h 2246015"/>
              <a:gd name="connsiteX9" fmla="*/ 1257300 w 2591522"/>
              <a:gd name="connsiteY9" fmla="*/ 1778000 h 2246015"/>
              <a:gd name="connsiteX10" fmla="*/ 1638300 w 2591522"/>
              <a:gd name="connsiteY10" fmla="*/ 1892300 h 2246015"/>
              <a:gd name="connsiteX11" fmla="*/ 2019300 w 2591522"/>
              <a:gd name="connsiteY11" fmla="*/ 1854200 h 2246015"/>
              <a:gd name="connsiteX12" fmla="*/ 2374900 w 2591522"/>
              <a:gd name="connsiteY12" fmla="*/ 1714500 h 2246015"/>
              <a:gd name="connsiteX13" fmla="*/ 2501900 w 2591522"/>
              <a:gd name="connsiteY13" fmla="*/ 1460500 h 2246015"/>
              <a:gd name="connsiteX14" fmla="*/ 2108201 w 2591522"/>
              <a:gd name="connsiteY14" fmla="*/ 1231900 h 2246015"/>
              <a:gd name="connsiteX15" fmla="*/ 1612900 w 2591522"/>
              <a:gd name="connsiteY15" fmla="*/ 1104900 h 2246015"/>
              <a:gd name="connsiteX16" fmla="*/ 1092200 w 2591522"/>
              <a:gd name="connsiteY16" fmla="*/ 1219200 h 2246015"/>
              <a:gd name="connsiteX17" fmla="*/ 1219200 w 2591522"/>
              <a:gd name="connsiteY17" fmla="*/ 1333500 h 2246015"/>
              <a:gd name="connsiteX18" fmla="*/ 1917700 w 2591522"/>
              <a:gd name="connsiteY18" fmla="*/ 1308100 h 2246015"/>
              <a:gd name="connsiteX19" fmla="*/ 2590800 w 2591522"/>
              <a:gd name="connsiteY19" fmla="*/ 1028700 h 2246015"/>
              <a:gd name="connsiteX20" fmla="*/ 2032000 w 2591522"/>
              <a:gd name="connsiteY20" fmla="*/ 723900 h 2246015"/>
              <a:gd name="connsiteX21" fmla="*/ 1295400 w 2591522"/>
              <a:gd name="connsiteY21" fmla="*/ 622300 h 2246015"/>
              <a:gd name="connsiteX22" fmla="*/ 1028700 w 2591522"/>
              <a:gd name="connsiteY22" fmla="*/ 723900 h 2246015"/>
              <a:gd name="connsiteX23" fmla="*/ 1384300 w 2591522"/>
              <a:gd name="connsiteY23" fmla="*/ 850900 h 2246015"/>
              <a:gd name="connsiteX24" fmla="*/ 2146301 w 2591522"/>
              <a:gd name="connsiteY24" fmla="*/ 838200 h 2246015"/>
              <a:gd name="connsiteX25" fmla="*/ 2463800 w 2591522"/>
              <a:gd name="connsiteY25" fmla="*/ 685800 h 2246015"/>
              <a:gd name="connsiteX26" fmla="*/ 2476500 w 2591522"/>
              <a:gd name="connsiteY26" fmla="*/ 431800 h 2246015"/>
              <a:gd name="connsiteX27" fmla="*/ 1714500 w 2591522"/>
              <a:gd name="connsiteY27" fmla="*/ 165100 h 2246015"/>
              <a:gd name="connsiteX28" fmla="*/ 0 w 2591522"/>
              <a:gd name="connsiteY28" fmla="*/ 0 h 2246015"/>
              <a:gd name="connsiteX0" fmla="*/ 1663700 w 2541907"/>
              <a:gd name="connsiteY0" fmla="*/ 1981200 h 2246015"/>
              <a:gd name="connsiteX1" fmla="*/ 1435100 w 2541907"/>
              <a:gd name="connsiteY1" fmla="*/ 2070100 h 2246015"/>
              <a:gd name="connsiteX2" fmla="*/ 1435100 w 2541907"/>
              <a:gd name="connsiteY2" fmla="*/ 2209800 h 2246015"/>
              <a:gd name="connsiteX3" fmla="*/ 1574801 w 2541907"/>
              <a:gd name="connsiteY3" fmla="*/ 2222500 h 2246015"/>
              <a:gd name="connsiteX4" fmla="*/ 1981200 w 2541907"/>
              <a:gd name="connsiteY4" fmla="*/ 2235200 h 2246015"/>
              <a:gd name="connsiteX5" fmla="*/ 2273300 w 2541907"/>
              <a:gd name="connsiteY5" fmla="*/ 2032000 h 2246015"/>
              <a:gd name="connsiteX6" fmla="*/ 2133600 w 2541907"/>
              <a:gd name="connsiteY6" fmla="*/ 1816100 h 2246015"/>
              <a:gd name="connsiteX7" fmla="*/ 1752601 w 2541907"/>
              <a:gd name="connsiteY7" fmla="*/ 1676400 h 2246015"/>
              <a:gd name="connsiteX8" fmla="*/ 1397000 w 2541907"/>
              <a:gd name="connsiteY8" fmla="*/ 1676400 h 2246015"/>
              <a:gd name="connsiteX9" fmla="*/ 1257300 w 2541907"/>
              <a:gd name="connsiteY9" fmla="*/ 1778000 h 2246015"/>
              <a:gd name="connsiteX10" fmla="*/ 1638300 w 2541907"/>
              <a:gd name="connsiteY10" fmla="*/ 1892300 h 2246015"/>
              <a:gd name="connsiteX11" fmla="*/ 2019300 w 2541907"/>
              <a:gd name="connsiteY11" fmla="*/ 1854200 h 2246015"/>
              <a:gd name="connsiteX12" fmla="*/ 2374900 w 2541907"/>
              <a:gd name="connsiteY12" fmla="*/ 1714500 h 2246015"/>
              <a:gd name="connsiteX13" fmla="*/ 2501900 w 2541907"/>
              <a:gd name="connsiteY13" fmla="*/ 1460500 h 2246015"/>
              <a:gd name="connsiteX14" fmla="*/ 2108201 w 2541907"/>
              <a:gd name="connsiteY14" fmla="*/ 1231900 h 2246015"/>
              <a:gd name="connsiteX15" fmla="*/ 1612900 w 2541907"/>
              <a:gd name="connsiteY15" fmla="*/ 1104900 h 2246015"/>
              <a:gd name="connsiteX16" fmla="*/ 1092200 w 2541907"/>
              <a:gd name="connsiteY16" fmla="*/ 1219200 h 2246015"/>
              <a:gd name="connsiteX17" fmla="*/ 1219200 w 2541907"/>
              <a:gd name="connsiteY17" fmla="*/ 1333500 h 2246015"/>
              <a:gd name="connsiteX18" fmla="*/ 1917700 w 2541907"/>
              <a:gd name="connsiteY18" fmla="*/ 1308100 h 2246015"/>
              <a:gd name="connsiteX19" fmla="*/ 2476500 w 2541907"/>
              <a:gd name="connsiteY19" fmla="*/ 965200 h 2246015"/>
              <a:gd name="connsiteX20" fmla="*/ 2032000 w 2541907"/>
              <a:gd name="connsiteY20" fmla="*/ 723900 h 2246015"/>
              <a:gd name="connsiteX21" fmla="*/ 1295400 w 2541907"/>
              <a:gd name="connsiteY21" fmla="*/ 622300 h 2246015"/>
              <a:gd name="connsiteX22" fmla="*/ 1028700 w 2541907"/>
              <a:gd name="connsiteY22" fmla="*/ 723900 h 2246015"/>
              <a:gd name="connsiteX23" fmla="*/ 1384300 w 2541907"/>
              <a:gd name="connsiteY23" fmla="*/ 850900 h 2246015"/>
              <a:gd name="connsiteX24" fmla="*/ 2146301 w 2541907"/>
              <a:gd name="connsiteY24" fmla="*/ 838200 h 2246015"/>
              <a:gd name="connsiteX25" fmla="*/ 2463800 w 2541907"/>
              <a:gd name="connsiteY25" fmla="*/ 685800 h 2246015"/>
              <a:gd name="connsiteX26" fmla="*/ 2476500 w 2541907"/>
              <a:gd name="connsiteY26" fmla="*/ 431800 h 2246015"/>
              <a:gd name="connsiteX27" fmla="*/ 1714500 w 2541907"/>
              <a:gd name="connsiteY27" fmla="*/ 165100 h 2246015"/>
              <a:gd name="connsiteX28" fmla="*/ 0 w 2541907"/>
              <a:gd name="connsiteY28" fmla="*/ 0 h 2246015"/>
              <a:gd name="connsiteX0" fmla="*/ 1663700 w 2541907"/>
              <a:gd name="connsiteY0" fmla="*/ 1981200 h 2261097"/>
              <a:gd name="connsiteX1" fmla="*/ 1435100 w 2541907"/>
              <a:gd name="connsiteY1" fmla="*/ 2070100 h 2261097"/>
              <a:gd name="connsiteX2" fmla="*/ 1435100 w 2541907"/>
              <a:gd name="connsiteY2" fmla="*/ 2209800 h 2261097"/>
              <a:gd name="connsiteX3" fmla="*/ 1727201 w 2541907"/>
              <a:gd name="connsiteY3" fmla="*/ 2260600 h 2261097"/>
              <a:gd name="connsiteX4" fmla="*/ 1981200 w 2541907"/>
              <a:gd name="connsiteY4" fmla="*/ 2235200 h 2261097"/>
              <a:gd name="connsiteX5" fmla="*/ 2273300 w 2541907"/>
              <a:gd name="connsiteY5" fmla="*/ 2032000 h 2261097"/>
              <a:gd name="connsiteX6" fmla="*/ 2133600 w 2541907"/>
              <a:gd name="connsiteY6" fmla="*/ 1816100 h 2261097"/>
              <a:gd name="connsiteX7" fmla="*/ 1752601 w 2541907"/>
              <a:gd name="connsiteY7" fmla="*/ 1676400 h 2261097"/>
              <a:gd name="connsiteX8" fmla="*/ 1397000 w 2541907"/>
              <a:gd name="connsiteY8" fmla="*/ 1676400 h 2261097"/>
              <a:gd name="connsiteX9" fmla="*/ 1257300 w 2541907"/>
              <a:gd name="connsiteY9" fmla="*/ 1778000 h 2261097"/>
              <a:gd name="connsiteX10" fmla="*/ 1638300 w 2541907"/>
              <a:gd name="connsiteY10" fmla="*/ 1892300 h 2261097"/>
              <a:gd name="connsiteX11" fmla="*/ 2019300 w 2541907"/>
              <a:gd name="connsiteY11" fmla="*/ 1854200 h 2261097"/>
              <a:gd name="connsiteX12" fmla="*/ 2374900 w 2541907"/>
              <a:gd name="connsiteY12" fmla="*/ 1714500 h 2261097"/>
              <a:gd name="connsiteX13" fmla="*/ 2501900 w 2541907"/>
              <a:gd name="connsiteY13" fmla="*/ 1460500 h 2261097"/>
              <a:gd name="connsiteX14" fmla="*/ 2108201 w 2541907"/>
              <a:gd name="connsiteY14" fmla="*/ 1231900 h 2261097"/>
              <a:gd name="connsiteX15" fmla="*/ 1612900 w 2541907"/>
              <a:gd name="connsiteY15" fmla="*/ 1104900 h 2261097"/>
              <a:gd name="connsiteX16" fmla="*/ 1092200 w 2541907"/>
              <a:gd name="connsiteY16" fmla="*/ 1219200 h 2261097"/>
              <a:gd name="connsiteX17" fmla="*/ 1219200 w 2541907"/>
              <a:gd name="connsiteY17" fmla="*/ 1333500 h 2261097"/>
              <a:gd name="connsiteX18" fmla="*/ 1917700 w 2541907"/>
              <a:gd name="connsiteY18" fmla="*/ 1308100 h 2261097"/>
              <a:gd name="connsiteX19" fmla="*/ 2476500 w 2541907"/>
              <a:gd name="connsiteY19" fmla="*/ 965200 h 2261097"/>
              <a:gd name="connsiteX20" fmla="*/ 2032000 w 2541907"/>
              <a:gd name="connsiteY20" fmla="*/ 723900 h 2261097"/>
              <a:gd name="connsiteX21" fmla="*/ 1295400 w 2541907"/>
              <a:gd name="connsiteY21" fmla="*/ 622300 h 2261097"/>
              <a:gd name="connsiteX22" fmla="*/ 1028700 w 2541907"/>
              <a:gd name="connsiteY22" fmla="*/ 723900 h 2261097"/>
              <a:gd name="connsiteX23" fmla="*/ 1384300 w 2541907"/>
              <a:gd name="connsiteY23" fmla="*/ 850900 h 2261097"/>
              <a:gd name="connsiteX24" fmla="*/ 2146301 w 2541907"/>
              <a:gd name="connsiteY24" fmla="*/ 838200 h 2261097"/>
              <a:gd name="connsiteX25" fmla="*/ 2463800 w 2541907"/>
              <a:gd name="connsiteY25" fmla="*/ 685800 h 2261097"/>
              <a:gd name="connsiteX26" fmla="*/ 2476500 w 2541907"/>
              <a:gd name="connsiteY26" fmla="*/ 431800 h 2261097"/>
              <a:gd name="connsiteX27" fmla="*/ 1714500 w 2541907"/>
              <a:gd name="connsiteY27" fmla="*/ 165100 h 2261097"/>
              <a:gd name="connsiteX28" fmla="*/ 0 w 2541907"/>
              <a:gd name="connsiteY28" fmla="*/ 0 h 2261097"/>
              <a:gd name="connsiteX0" fmla="*/ 1435100 w 2541907"/>
              <a:gd name="connsiteY0" fmla="*/ 2070100 h 2261097"/>
              <a:gd name="connsiteX1" fmla="*/ 1435100 w 2541907"/>
              <a:gd name="connsiteY1" fmla="*/ 2209800 h 2261097"/>
              <a:gd name="connsiteX2" fmla="*/ 1727201 w 2541907"/>
              <a:gd name="connsiteY2" fmla="*/ 2260600 h 2261097"/>
              <a:gd name="connsiteX3" fmla="*/ 1981200 w 2541907"/>
              <a:gd name="connsiteY3" fmla="*/ 2235200 h 2261097"/>
              <a:gd name="connsiteX4" fmla="*/ 2273300 w 2541907"/>
              <a:gd name="connsiteY4" fmla="*/ 2032000 h 2261097"/>
              <a:gd name="connsiteX5" fmla="*/ 2133600 w 2541907"/>
              <a:gd name="connsiteY5" fmla="*/ 1816100 h 2261097"/>
              <a:gd name="connsiteX6" fmla="*/ 1752601 w 2541907"/>
              <a:gd name="connsiteY6" fmla="*/ 1676400 h 2261097"/>
              <a:gd name="connsiteX7" fmla="*/ 1397000 w 2541907"/>
              <a:gd name="connsiteY7" fmla="*/ 1676400 h 2261097"/>
              <a:gd name="connsiteX8" fmla="*/ 1257300 w 2541907"/>
              <a:gd name="connsiteY8" fmla="*/ 1778000 h 2261097"/>
              <a:gd name="connsiteX9" fmla="*/ 1638300 w 2541907"/>
              <a:gd name="connsiteY9" fmla="*/ 1892300 h 2261097"/>
              <a:gd name="connsiteX10" fmla="*/ 2019300 w 2541907"/>
              <a:gd name="connsiteY10" fmla="*/ 1854200 h 2261097"/>
              <a:gd name="connsiteX11" fmla="*/ 2374900 w 2541907"/>
              <a:gd name="connsiteY11" fmla="*/ 1714500 h 2261097"/>
              <a:gd name="connsiteX12" fmla="*/ 2501900 w 2541907"/>
              <a:gd name="connsiteY12" fmla="*/ 1460500 h 2261097"/>
              <a:gd name="connsiteX13" fmla="*/ 2108201 w 2541907"/>
              <a:gd name="connsiteY13" fmla="*/ 1231900 h 2261097"/>
              <a:gd name="connsiteX14" fmla="*/ 1612900 w 2541907"/>
              <a:gd name="connsiteY14" fmla="*/ 1104900 h 2261097"/>
              <a:gd name="connsiteX15" fmla="*/ 1092200 w 2541907"/>
              <a:gd name="connsiteY15" fmla="*/ 1219200 h 2261097"/>
              <a:gd name="connsiteX16" fmla="*/ 1219200 w 2541907"/>
              <a:gd name="connsiteY16" fmla="*/ 1333500 h 2261097"/>
              <a:gd name="connsiteX17" fmla="*/ 1917700 w 2541907"/>
              <a:gd name="connsiteY17" fmla="*/ 1308100 h 2261097"/>
              <a:gd name="connsiteX18" fmla="*/ 2476500 w 2541907"/>
              <a:gd name="connsiteY18" fmla="*/ 965200 h 2261097"/>
              <a:gd name="connsiteX19" fmla="*/ 2032000 w 2541907"/>
              <a:gd name="connsiteY19" fmla="*/ 723900 h 2261097"/>
              <a:gd name="connsiteX20" fmla="*/ 1295400 w 2541907"/>
              <a:gd name="connsiteY20" fmla="*/ 622300 h 2261097"/>
              <a:gd name="connsiteX21" fmla="*/ 1028700 w 2541907"/>
              <a:gd name="connsiteY21" fmla="*/ 723900 h 2261097"/>
              <a:gd name="connsiteX22" fmla="*/ 1384300 w 2541907"/>
              <a:gd name="connsiteY22" fmla="*/ 850900 h 2261097"/>
              <a:gd name="connsiteX23" fmla="*/ 2146301 w 2541907"/>
              <a:gd name="connsiteY23" fmla="*/ 838200 h 2261097"/>
              <a:gd name="connsiteX24" fmla="*/ 2463800 w 2541907"/>
              <a:gd name="connsiteY24" fmla="*/ 685800 h 2261097"/>
              <a:gd name="connsiteX25" fmla="*/ 2476500 w 2541907"/>
              <a:gd name="connsiteY25" fmla="*/ 431800 h 2261097"/>
              <a:gd name="connsiteX26" fmla="*/ 1714500 w 2541907"/>
              <a:gd name="connsiteY26" fmla="*/ 165100 h 2261097"/>
              <a:gd name="connsiteX27" fmla="*/ 0 w 2541907"/>
              <a:gd name="connsiteY27" fmla="*/ 0 h 2261097"/>
              <a:gd name="connsiteX0" fmla="*/ 1435100 w 2541907"/>
              <a:gd name="connsiteY0" fmla="*/ 2070100 h 2261097"/>
              <a:gd name="connsiteX1" fmla="*/ 1435100 w 2541907"/>
              <a:gd name="connsiteY1" fmla="*/ 2209800 h 2261097"/>
              <a:gd name="connsiteX2" fmla="*/ 1727201 w 2541907"/>
              <a:gd name="connsiteY2" fmla="*/ 2260600 h 2261097"/>
              <a:gd name="connsiteX3" fmla="*/ 1981200 w 2541907"/>
              <a:gd name="connsiteY3" fmla="*/ 2235200 h 2261097"/>
              <a:gd name="connsiteX4" fmla="*/ 2273300 w 2541907"/>
              <a:gd name="connsiteY4" fmla="*/ 2032000 h 2261097"/>
              <a:gd name="connsiteX5" fmla="*/ 2133600 w 2541907"/>
              <a:gd name="connsiteY5" fmla="*/ 1816100 h 2261097"/>
              <a:gd name="connsiteX6" fmla="*/ 1752601 w 2541907"/>
              <a:gd name="connsiteY6" fmla="*/ 1676400 h 2261097"/>
              <a:gd name="connsiteX7" fmla="*/ 1397000 w 2541907"/>
              <a:gd name="connsiteY7" fmla="*/ 1676400 h 2261097"/>
              <a:gd name="connsiteX8" fmla="*/ 1257300 w 2541907"/>
              <a:gd name="connsiteY8" fmla="*/ 1778000 h 2261097"/>
              <a:gd name="connsiteX9" fmla="*/ 1638300 w 2541907"/>
              <a:gd name="connsiteY9" fmla="*/ 1892300 h 2261097"/>
              <a:gd name="connsiteX10" fmla="*/ 2019300 w 2541907"/>
              <a:gd name="connsiteY10" fmla="*/ 1854200 h 2261097"/>
              <a:gd name="connsiteX11" fmla="*/ 2374900 w 2541907"/>
              <a:gd name="connsiteY11" fmla="*/ 1714500 h 2261097"/>
              <a:gd name="connsiteX12" fmla="*/ 2501900 w 2541907"/>
              <a:gd name="connsiteY12" fmla="*/ 1460500 h 2261097"/>
              <a:gd name="connsiteX13" fmla="*/ 2108201 w 2541907"/>
              <a:gd name="connsiteY13" fmla="*/ 1231900 h 2261097"/>
              <a:gd name="connsiteX14" fmla="*/ 1612900 w 2541907"/>
              <a:gd name="connsiteY14" fmla="*/ 1104900 h 2261097"/>
              <a:gd name="connsiteX15" fmla="*/ 1092200 w 2541907"/>
              <a:gd name="connsiteY15" fmla="*/ 1219200 h 2261097"/>
              <a:gd name="connsiteX16" fmla="*/ 1422400 w 2541907"/>
              <a:gd name="connsiteY16" fmla="*/ 1358900 h 2261097"/>
              <a:gd name="connsiteX17" fmla="*/ 1917700 w 2541907"/>
              <a:gd name="connsiteY17" fmla="*/ 1308100 h 2261097"/>
              <a:gd name="connsiteX18" fmla="*/ 2476500 w 2541907"/>
              <a:gd name="connsiteY18" fmla="*/ 965200 h 2261097"/>
              <a:gd name="connsiteX19" fmla="*/ 2032000 w 2541907"/>
              <a:gd name="connsiteY19" fmla="*/ 723900 h 2261097"/>
              <a:gd name="connsiteX20" fmla="*/ 1295400 w 2541907"/>
              <a:gd name="connsiteY20" fmla="*/ 622300 h 2261097"/>
              <a:gd name="connsiteX21" fmla="*/ 1028700 w 2541907"/>
              <a:gd name="connsiteY21" fmla="*/ 723900 h 2261097"/>
              <a:gd name="connsiteX22" fmla="*/ 1384300 w 2541907"/>
              <a:gd name="connsiteY22" fmla="*/ 850900 h 2261097"/>
              <a:gd name="connsiteX23" fmla="*/ 2146301 w 2541907"/>
              <a:gd name="connsiteY23" fmla="*/ 838200 h 2261097"/>
              <a:gd name="connsiteX24" fmla="*/ 2463800 w 2541907"/>
              <a:gd name="connsiteY24" fmla="*/ 685800 h 2261097"/>
              <a:gd name="connsiteX25" fmla="*/ 2476500 w 2541907"/>
              <a:gd name="connsiteY25" fmla="*/ 431800 h 2261097"/>
              <a:gd name="connsiteX26" fmla="*/ 1714500 w 2541907"/>
              <a:gd name="connsiteY26" fmla="*/ 165100 h 2261097"/>
              <a:gd name="connsiteX27" fmla="*/ 0 w 2541907"/>
              <a:gd name="connsiteY27" fmla="*/ 0 h 2261097"/>
              <a:gd name="connsiteX0" fmla="*/ 1435100 w 2541907"/>
              <a:gd name="connsiteY0" fmla="*/ 2070100 h 2261097"/>
              <a:gd name="connsiteX1" fmla="*/ 1435100 w 2541907"/>
              <a:gd name="connsiteY1" fmla="*/ 2209800 h 2261097"/>
              <a:gd name="connsiteX2" fmla="*/ 1727201 w 2541907"/>
              <a:gd name="connsiteY2" fmla="*/ 2260600 h 2261097"/>
              <a:gd name="connsiteX3" fmla="*/ 1981200 w 2541907"/>
              <a:gd name="connsiteY3" fmla="*/ 2235200 h 2261097"/>
              <a:gd name="connsiteX4" fmla="*/ 2273300 w 2541907"/>
              <a:gd name="connsiteY4" fmla="*/ 2032000 h 2261097"/>
              <a:gd name="connsiteX5" fmla="*/ 2133600 w 2541907"/>
              <a:gd name="connsiteY5" fmla="*/ 1816100 h 2261097"/>
              <a:gd name="connsiteX6" fmla="*/ 1752601 w 2541907"/>
              <a:gd name="connsiteY6" fmla="*/ 1676400 h 2261097"/>
              <a:gd name="connsiteX7" fmla="*/ 1397000 w 2541907"/>
              <a:gd name="connsiteY7" fmla="*/ 1676400 h 2261097"/>
              <a:gd name="connsiteX8" fmla="*/ 1257300 w 2541907"/>
              <a:gd name="connsiteY8" fmla="*/ 1778000 h 2261097"/>
              <a:gd name="connsiteX9" fmla="*/ 1638300 w 2541907"/>
              <a:gd name="connsiteY9" fmla="*/ 1892300 h 2261097"/>
              <a:gd name="connsiteX10" fmla="*/ 2019300 w 2541907"/>
              <a:gd name="connsiteY10" fmla="*/ 1854200 h 2261097"/>
              <a:gd name="connsiteX11" fmla="*/ 2374900 w 2541907"/>
              <a:gd name="connsiteY11" fmla="*/ 1714500 h 2261097"/>
              <a:gd name="connsiteX12" fmla="*/ 2501900 w 2541907"/>
              <a:gd name="connsiteY12" fmla="*/ 1460500 h 2261097"/>
              <a:gd name="connsiteX13" fmla="*/ 2108201 w 2541907"/>
              <a:gd name="connsiteY13" fmla="*/ 1231900 h 2261097"/>
              <a:gd name="connsiteX14" fmla="*/ 1422400 w 2541907"/>
              <a:gd name="connsiteY14" fmla="*/ 1079500 h 2261097"/>
              <a:gd name="connsiteX15" fmla="*/ 1092200 w 2541907"/>
              <a:gd name="connsiteY15" fmla="*/ 1219200 h 2261097"/>
              <a:gd name="connsiteX16" fmla="*/ 1422400 w 2541907"/>
              <a:gd name="connsiteY16" fmla="*/ 1358900 h 2261097"/>
              <a:gd name="connsiteX17" fmla="*/ 1917700 w 2541907"/>
              <a:gd name="connsiteY17" fmla="*/ 1308100 h 2261097"/>
              <a:gd name="connsiteX18" fmla="*/ 2476500 w 2541907"/>
              <a:gd name="connsiteY18" fmla="*/ 965200 h 2261097"/>
              <a:gd name="connsiteX19" fmla="*/ 2032000 w 2541907"/>
              <a:gd name="connsiteY19" fmla="*/ 723900 h 2261097"/>
              <a:gd name="connsiteX20" fmla="*/ 1295400 w 2541907"/>
              <a:gd name="connsiteY20" fmla="*/ 622300 h 2261097"/>
              <a:gd name="connsiteX21" fmla="*/ 1028700 w 2541907"/>
              <a:gd name="connsiteY21" fmla="*/ 723900 h 2261097"/>
              <a:gd name="connsiteX22" fmla="*/ 1384300 w 2541907"/>
              <a:gd name="connsiteY22" fmla="*/ 850900 h 2261097"/>
              <a:gd name="connsiteX23" fmla="*/ 2146301 w 2541907"/>
              <a:gd name="connsiteY23" fmla="*/ 838200 h 2261097"/>
              <a:gd name="connsiteX24" fmla="*/ 2463800 w 2541907"/>
              <a:gd name="connsiteY24" fmla="*/ 685800 h 2261097"/>
              <a:gd name="connsiteX25" fmla="*/ 2476500 w 2541907"/>
              <a:gd name="connsiteY25" fmla="*/ 431800 h 2261097"/>
              <a:gd name="connsiteX26" fmla="*/ 1714500 w 2541907"/>
              <a:gd name="connsiteY26" fmla="*/ 165100 h 2261097"/>
              <a:gd name="connsiteX27" fmla="*/ 0 w 2541907"/>
              <a:gd name="connsiteY27" fmla="*/ 0 h 2261097"/>
              <a:gd name="connsiteX0" fmla="*/ 1435100 w 2541907"/>
              <a:gd name="connsiteY0" fmla="*/ 2070100 h 2261097"/>
              <a:gd name="connsiteX1" fmla="*/ 1435100 w 2541907"/>
              <a:gd name="connsiteY1" fmla="*/ 2209800 h 2261097"/>
              <a:gd name="connsiteX2" fmla="*/ 1727201 w 2541907"/>
              <a:gd name="connsiteY2" fmla="*/ 2260600 h 2261097"/>
              <a:gd name="connsiteX3" fmla="*/ 1981200 w 2541907"/>
              <a:gd name="connsiteY3" fmla="*/ 2235200 h 2261097"/>
              <a:gd name="connsiteX4" fmla="*/ 2273300 w 2541907"/>
              <a:gd name="connsiteY4" fmla="*/ 2032000 h 2261097"/>
              <a:gd name="connsiteX5" fmla="*/ 2133600 w 2541907"/>
              <a:gd name="connsiteY5" fmla="*/ 1816100 h 2261097"/>
              <a:gd name="connsiteX6" fmla="*/ 1752601 w 2541907"/>
              <a:gd name="connsiteY6" fmla="*/ 1676400 h 2261097"/>
              <a:gd name="connsiteX7" fmla="*/ 1397000 w 2541907"/>
              <a:gd name="connsiteY7" fmla="*/ 1676400 h 2261097"/>
              <a:gd name="connsiteX8" fmla="*/ 1257300 w 2541907"/>
              <a:gd name="connsiteY8" fmla="*/ 1778000 h 2261097"/>
              <a:gd name="connsiteX9" fmla="*/ 1638300 w 2541907"/>
              <a:gd name="connsiteY9" fmla="*/ 1892300 h 2261097"/>
              <a:gd name="connsiteX10" fmla="*/ 2019300 w 2541907"/>
              <a:gd name="connsiteY10" fmla="*/ 1854200 h 2261097"/>
              <a:gd name="connsiteX11" fmla="*/ 2374900 w 2541907"/>
              <a:gd name="connsiteY11" fmla="*/ 1714500 h 2261097"/>
              <a:gd name="connsiteX12" fmla="*/ 2501900 w 2541907"/>
              <a:gd name="connsiteY12" fmla="*/ 1460500 h 2261097"/>
              <a:gd name="connsiteX13" fmla="*/ 2108201 w 2541907"/>
              <a:gd name="connsiteY13" fmla="*/ 1231900 h 2261097"/>
              <a:gd name="connsiteX14" fmla="*/ 1928243 w 2541907"/>
              <a:gd name="connsiteY14" fmla="*/ 1165371 h 2261097"/>
              <a:gd name="connsiteX15" fmla="*/ 1422400 w 2541907"/>
              <a:gd name="connsiteY15" fmla="*/ 1079500 h 2261097"/>
              <a:gd name="connsiteX16" fmla="*/ 1092200 w 2541907"/>
              <a:gd name="connsiteY16" fmla="*/ 1219200 h 2261097"/>
              <a:gd name="connsiteX17" fmla="*/ 1422400 w 2541907"/>
              <a:gd name="connsiteY17" fmla="*/ 1358900 h 2261097"/>
              <a:gd name="connsiteX18" fmla="*/ 1917700 w 2541907"/>
              <a:gd name="connsiteY18" fmla="*/ 1308100 h 2261097"/>
              <a:gd name="connsiteX19" fmla="*/ 2476500 w 2541907"/>
              <a:gd name="connsiteY19" fmla="*/ 965200 h 2261097"/>
              <a:gd name="connsiteX20" fmla="*/ 2032000 w 2541907"/>
              <a:gd name="connsiteY20" fmla="*/ 723900 h 2261097"/>
              <a:gd name="connsiteX21" fmla="*/ 1295400 w 2541907"/>
              <a:gd name="connsiteY21" fmla="*/ 622300 h 2261097"/>
              <a:gd name="connsiteX22" fmla="*/ 1028700 w 2541907"/>
              <a:gd name="connsiteY22" fmla="*/ 723900 h 2261097"/>
              <a:gd name="connsiteX23" fmla="*/ 1384300 w 2541907"/>
              <a:gd name="connsiteY23" fmla="*/ 850900 h 2261097"/>
              <a:gd name="connsiteX24" fmla="*/ 2146301 w 2541907"/>
              <a:gd name="connsiteY24" fmla="*/ 838200 h 2261097"/>
              <a:gd name="connsiteX25" fmla="*/ 2463800 w 2541907"/>
              <a:gd name="connsiteY25" fmla="*/ 685800 h 2261097"/>
              <a:gd name="connsiteX26" fmla="*/ 2476500 w 2541907"/>
              <a:gd name="connsiteY26" fmla="*/ 431800 h 2261097"/>
              <a:gd name="connsiteX27" fmla="*/ 1714500 w 2541907"/>
              <a:gd name="connsiteY27" fmla="*/ 165100 h 2261097"/>
              <a:gd name="connsiteX28" fmla="*/ 0 w 2541907"/>
              <a:gd name="connsiteY28" fmla="*/ 0 h 2261097"/>
              <a:gd name="connsiteX0" fmla="*/ 1435100 w 2541907"/>
              <a:gd name="connsiteY0" fmla="*/ 2070100 h 2261097"/>
              <a:gd name="connsiteX1" fmla="*/ 1435100 w 2541907"/>
              <a:gd name="connsiteY1" fmla="*/ 2209800 h 2261097"/>
              <a:gd name="connsiteX2" fmla="*/ 1727201 w 2541907"/>
              <a:gd name="connsiteY2" fmla="*/ 2260600 h 2261097"/>
              <a:gd name="connsiteX3" fmla="*/ 1981200 w 2541907"/>
              <a:gd name="connsiteY3" fmla="*/ 2235200 h 2261097"/>
              <a:gd name="connsiteX4" fmla="*/ 2273300 w 2541907"/>
              <a:gd name="connsiteY4" fmla="*/ 2032000 h 2261097"/>
              <a:gd name="connsiteX5" fmla="*/ 2133600 w 2541907"/>
              <a:gd name="connsiteY5" fmla="*/ 1816100 h 2261097"/>
              <a:gd name="connsiteX6" fmla="*/ 1752601 w 2541907"/>
              <a:gd name="connsiteY6" fmla="*/ 1676400 h 2261097"/>
              <a:gd name="connsiteX7" fmla="*/ 1397000 w 2541907"/>
              <a:gd name="connsiteY7" fmla="*/ 1676400 h 2261097"/>
              <a:gd name="connsiteX8" fmla="*/ 1257300 w 2541907"/>
              <a:gd name="connsiteY8" fmla="*/ 1778000 h 2261097"/>
              <a:gd name="connsiteX9" fmla="*/ 1638300 w 2541907"/>
              <a:gd name="connsiteY9" fmla="*/ 1892300 h 2261097"/>
              <a:gd name="connsiteX10" fmla="*/ 2019300 w 2541907"/>
              <a:gd name="connsiteY10" fmla="*/ 1854200 h 2261097"/>
              <a:gd name="connsiteX11" fmla="*/ 2374900 w 2541907"/>
              <a:gd name="connsiteY11" fmla="*/ 1714500 h 2261097"/>
              <a:gd name="connsiteX12" fmla="*/ 2501900 w 2541907"/>
              <a:gd name="connsiteY12" fmla="*/ 1460500 h 2261097"/>
              <a:gd name="connsiteX13" fmla="*/ 2108201 w 2541907"/>
              <a:gd name="connsiteY13" fmla="*/ 1231900 h 2261097"/>
              <a:gd name="connsiteX14" fmla="*/ 1953643 w 2541907"/>
              <a:gd name="connsiteY14" fmla="*/ 1101871 h 2261097"/>
              <a:gd name="connsiteX15" fmla="*/ 1422400 w 2541907"/>
              <a:gd name="connsiteY15" fmla="*/ 1079500 h 2261097"/>
              <a:gd name="connsiteX16" fmla="*/ 1092200 w 2541907"/>
              <a:gd name="connsiteY16" fmla="*/ 1219200 h 2261097"/>
              <a:gd name="connsiteX17" fmla="*/ 1422400 w 2541907"/>
              <a:gd name="connsiteY17" fmla="*/ 1358900 h 2261097"/>
              <a:gd name="connsiteX18" fmla="*/ 1917700 w 2541907"/>
              <a:gd name="connsiteY18" fmla="*/ 1308100 h 2261097"/>
              <a:gd name="connsiteX19" fmla="*/ 2476500 w 2541907"/>
              <a:gd name="connsiteY19" fmla="*/ 965200 h 2261097"/>
              <a:gd name="connsiteX20" fmla="*/ 2032000 w 2541907"/>
              <a:gd name="connsiteY20" fmla="*/ 723900 h 2261097"/>
              <a:gd name="connsiteX21" fmla="*/ 1295400 w 2541907"/>
              <a:gd name="connsiteY21" fmla="*/ 622300 h 2261097"/>
              <a:gd name="connsiteX22" fmla="*/ 1028700 w 2541907"/>
              <a:gd name="connsiteY22" fmla="*/ 723900 h 2261097"/>
              <a:gd name="connsiteX23" fmla="*/ 1384300 w 2541907"/>
              <a:gd name="connsiteY23" fmla="*/ 850900 h 2261097"/>
              <a:gd name="connsiteX24" fmla="*/ 2146301 w 2541907"/>
              <a:gd name="connsiteY24" fmla="*/ 838200 h 2261097"/>
              <a:gd name="connsiteX25" fmla="*/ 2463800 w 2541907"/>
              <a:gd name="connsiteY25" fmla="*/ 685800 h 2261097"/>
              <a:gd name="connsiteX26" fmla="*/ 2476500 w 2541907"/>
              <a:gd name="connsiteY26" fmla="*/ 431800 h 2261097"/>
              <a:gd name="connsiteX27" fmla="*/ 1714500 w 2541907"/>
              <a:gd name="connsiteY27" fmla="*/ 165100 h 2261097"/>
              <a:gd name="connsiteX28" fmla="*/ 0 w 2541907"/>
              <a:gd name="connsiteY28" fmla="*/ 0 h 2261097"/>
              <a:gd name="connsiteX0" fmla="*/ 1435100 w 2541907"/>
              <a:gd name="connsiteY0" fmla="*/ 2070100 h 2261097"/>
              <a:gd name="connsiteX1" fmla="*/ 1435100 w 2541907"/>
              <a:gd name="connsiteY1" fmla="*/ 2209800 h 2261097"/>
              <a:gd name="connsiteX2" fmla="*/ 1727201 w 2541907"/>
              <a:gd name="connsiteY2" fmla="*/ 2260600 h 2261097"/>
              <a:gd name="connsiteX3" fmla="*/ 1981200 w 2541907"/>
              <a:gd name="connsiteY3" fmla="*/ 2235200 h 2261097"/>
              <a:gd name="connsiteX4" fmla="*/ 2273300 w 2541907"/>
              <a:gd name="connsiteY4" fmla="*/ 2032000 h 2261097"/>
              <a:gd name="connsiteX5" fmla="*/ 2133600 w 2541907"/>
              <a:gd name="connsiteY5" fmla="*/ 1816100 h 2261097"/>
              <a:gd name="connsiteX6" fmla="*/ 1752601 w 2541907"/>
              <a:gd name="connsiteY6" fmla="*/ 1676400 h 2261097"/>
              <a:gd name="connsiteX7" fmla="*/ 1397000 w 2541907"/>
              <a:gd name="connsiteY7" fmla="*/ 1676400 h 2261097"/>
              <a:gd name="connsiteX8" fmla="*/ 1257300 w 2541907"/>
              <a:gd name="connsiteY8" fmla="*/ 1778000 h 2261097"/>
              <a:gd name="connsiteX9" fmla="*/ 1638300 w 2541907"/>
              <a:gd name="connsiteY9" fmla="*/ 1892300 h 2261097"/>
              <a:gd name="connsiteX10" fmla="*/ 2019300 w 2541907"/>
              <a:gd name="connsiteY10" fmla="*/ 1854200 h 2261097"/>
              <a:gd name="connsiteX11" fmla="*/ 2374900 w 2541907"/>
              <a:gd name="connsiteY11" fmla="*/ 1714500 h 2261097"/>
              <a:gd name="connsiteX12" fmla="*/ 2501900 w 2541907"/>
              <a:gd name="connsiteY12" fmla="*/ 1460500 h 2261097"/>
              <a:gd name="connsiteX13" fmla="*/ 2184401 w 2541907"/>
              <a:gd name="connsiteY13" fmla="*/ 1193800 h 2261097"/>
              <a:gd name="connsiteX14" fmla="*/ 1953643 w 2541907"/>
              <a:gd name="connsiteY14" fmla="*/ 1101871 h 2261097"/>
              <a:gd name="connsiteX15" fmla="*/ 1422400 w 2541907"/>
              <a:gd name="connsiteY15" fmla="*/ 1079500 h 2261097"/>
              <a:gd name="connsiteX16" fmla="*/ 1092200 w 2541907"/>
              <a:gd name="connsiteY16" fmla="*/ 1219200 h 2261097"/>
              <a:gd name="connsiteX17" fmla="*/ 1422400 w 2541907"/>
              <a:gd name="connsiteY17" fmla="*/ 1358900 h 2261097"/>
              <a:gd name="connsiteX18" fmla="*/ 1917700 w 2541907"/>
              <a:gd name="connsiteY18" fmla="*/ 1308100 h 2261097"/>
              <a:gd name="connsiteX19" fmla="*/ 2476500 w 2541907"/>
              <a:gd name="connsiteY19" fmla="*/ 965200 h 2261097"/>
              <a:gd name="connsiteX20" fmla="*/ 2032000 w 2541907"/>
              <a:gd name="connsiteY20" fmla="*/ 723900 h 2261097"/>
              <a:gd name="connsiteX21" fmla="*/ 1295400 w 2541907"/>
              <a:gd name="connsiteY21" fmla="*/ 622300 h 2261097"/>
              <a:gd name="connsiteX22" fmla="*/ 1028700 w 2541907"/>
              <a:gd name="connsiteY22" fmla="*/ 723900 h 2261097"/>
              <a:gd name="connsiteX23" fmla="*/ 1384300 w 2541907"/>
              <a:gd name="connsiteY23" fmla="*/ 850900 h 2261097"/>
              <a:gd name="connsiteX24" fmla="*/ 2146301 w 2541907"/>
              <a:gd name="connsiteY24" fmla="*/ 838200 h 2261097"/>
              <a:gd name="connsiteX25" fmla="*/ 2463800 w 2541907"/>
              <a:gd name="connsiteY25" fmla="*/ 685800 h 2261097"/>
              <a:gd name="connsiteX26" fmla="*/ 2476500 w 2541907"/>
              <a:gd name="connsiteY26" fmla="*/ 431800 h 2261097"/>
              <a:gd name="connsiteX27" fmla="*/ 1714500 w 2541907"/>
              <a:gd name="connsiteY27" fmla="*/ 165100 h 2261097"/>
              <a:gd name="connsiteX28" fmla="*/ 0 w 2541907"/>
              <a:gd name="connsiteY28" fmla="*/ 0 h 2261097"/>
              <a:gd name="connsiteX0" fmla="*/ 1435100 w 2541907"/>
              <a:gd name="connsiteY0" fmla="*/ 2070100 h 2261097"/>
              <a:gd name="connsiteX1" fmla="*/ 1435100 w 2541907"/>
              <a:gd name="connsiteY1" fmla="*/ 2209800 h 2261097"/>
              <a:gd name="connsiteX2" fmla="*/ 1727201 w 2541907"/>
              <a:gd name="connsiteY2" fmla="*/ 2260600 h 2261097"/>
              <a:gd name="connsiteX3" fmla="*/ 1981200 w 2541907"/>
              <a:gd name="connsiteY3" fmla="*/ 2235200 h 2261097"/>
              <a:gd name="connsiteX4" fmla="*/ 2273300 w 2541907"/>
              <a:gd name="connsiteY4" fmla="*/ 2032000 h 2261097"/>
              <a:gd name="connsiteX5" fmla="*/ 2133600 w 2541907"/>
              <a:gd name="connsiteY5" fmla="*/ 1816100 h 2261097"/>
              <a:gd name="connsiteX6" fmla="*/ 1752601 w 2541907"/>
              <a:gd name="connsiteY6" fmla="*/ 1676400 h 2261097"/>
              <a:gd name="connsiteX7" fmla="*/ 1397000 w 2541907"/>
              <a:gd name="connsiteY7" fmla="*/ 1676400 h 2261097"/>
              <a:gd name="connsiteX8" fmla="*/ 1257300 w 2541907"/>
              <a:gd name="connsiteY8" fmla="*/ 1778000 h 2261097"/>
              <a:gd name="connsiteX9" fmla="*/ 1638300 w 2541907"/>
              <a:gd name="connsiteY9" fmla="*/ 1892300 h 2261097"/>
              <a:gd name="connsiteX10" fmla="*/ 2019300 w 2541907"/>
              <a:gd name="connsiteY10" fmla="*/ 1854200 h 2261097"/>
              <a:gd name="connsiteX11" fmla="*/ 2374900 w 2541907"/>
              <a:gd name="connsiteY11" fmla="*/ 1714500 h 2261097"/>
              <a:gd name="connsiteX12" fmla="*/ 2501900 w 2541907"/>
              <a:gd name="connsiteY12" fmla="*/ 1460500 h 2261097"/>
              <a:gd name="connsiteX13" fmla="*/ 2184401 w 2541907"/>
              <a:gd name="connsiteY13" fmla="*/ 1193800 h 2261097"/>
              <a:gd name="connsiteX14" fmla="*/ 1953643 w 2541907"/>
              <a:gd name="connsiteY14" fmla="*/ 1101871 h 2261097"/>
              <a:gd name="connsiteX15" fmla="*/ 1422400 w 2541907"/>
              <a:gd name="connsiteY15" fmla="*/ 1079500 h 2261097"/>
              <a:gd name="connsiteX16" fmla="*/ 1092200 w 2541907"/>
              <a:gd name="connsiteY16" fmla="*/ 1219200 h 2261097"/>
              <a:gd name="connsiteX17" fmla="*/ 1422400 w 2541907"/>
              <a:gd name="connsiteY17" fmla="*/ 1358900 h 2261097"/>
              <a:gd name="connsiteX18" fmla="*/ 1917700 w 2541907"/>
              <a:gd name="connsiteY18" fmla="*/ 1308100 h 2261097"/>
              <a:gd name="connsiteX19" fmla="*/ 2476500 w 2541907"/>
              <a:gd name="connsiteY19" fmla="*/ 965200 h 2261097"/>
              <a:gd name="connsiteX20" fmla="*/ 1930400 w 2541907"/>
              <a:gd name="connsiteY20" fmla="*/ 647700 h 2261097"/>
              <a:gd name="connsiteX21" fmla="*/ 1295400 w 2541907"/>
              <a:gd name="connsiteY21" fmla="*/ 622300 h 2261097"/>
              <a:gd name="connsiteX22" fmla="*/ 1028700 w 2541907"/>
              <a:gd name="connsiteY22" fmla="*/ 723900 h 2261097"/>
              <a:gd name="connsiteX23" fmla="*/ 1384300 w 2541907"/>
              <a:gd name="connsiteY23" fmla="*/ 850900 h 2261097"/>
              <a:gd name="connsiteX24" fmla="*/ 2146301 w 2541907"/>
              <a:gd name="connsiteY24" fmla="*/ 838200 h 2261097"/>
              <a:gd name="connsiteX25" fmla="*/ 2463800 w 2541907"/>
              <a:gd name="connsiteY25" fmla="*/ 685800 h 2261097"/>
              <a:gd name="connsiteX26" fmla="*/ 2476500 w 2541907"/>
              <a:gd name="connsiteY26" fmla="*/ 431800 h 2261097"/>
              <a:gd name="connsiteX27" fmla="*/ 1714500 w 2541907"/>
              <a:gd name="connsiteY27" fmla="*/ 165100 h 2261097"/>
              <a:gd name="connsiteX28" fmla="*/ 0 w 2541907"/>
              <a:gd name="connsiteY28" fmla="*/ 0 h 2261097"/>
              <a:gd name="connsiteX0" fmla="*/ 1549400 w 2656207"/>
              <a:gd name="connsiteY0" fmla="*/ 1909390 h 2100387"/>
              <a:gd name="connsiteX1" fmla="*/ 1549400 w 2656207"/>
              <a:gd name="connsiteY1" fmla="*/ 2049090 h 2100387"/>
              <a:gd name="connsiteX2" fmla="*/ 1841501 w 2656207"/>
              <a:gd name="connsiteY2" fmla="*/ 2099890 h 2100387"/>
              <a:gd name="connsiteX3" fmla="*/ 2095500 w 2656207"/>
              <a:gd name="connsiteY3" fmla="*/ 2074490 h 2100387"/>
              <a:gd name="connsiteX4" fmla="*/ 2387600 w 2656207"/>
              <a:gd name="connsiteY4" fmla="*/ 1871290 h 2100387"/>
              <a:gd name="connsiteX5" fmla="*/ 2247900 w 2656207"/>
              <a:gd name="connsiteY5" fmla="*/ 1655390 h 2100387"/>
              <a:gd name="connsiteX6" fmla="*/ 1866901 w 2656207"/>
              <a:gd name="connsiteY6" fmla="*/ 1515690 h 2100387"/>
              <a:gd name="connsiteX7" fmla="*/ 1511300 w 2656207"/>
              <a:gd name="connsiteY7" fmla="*/ 1515690 h 2100387"/>
              <a:gd name="connsiteX8" fmla="*/ 1371600 w 2656207"/>
              <a:gd name="connsiteY8" fmla="*/ 1617290 h 2100387"/>
              <a:gd name="connsiteX9" fmla="*/ 1752600 w 2656207"/>
              <a:gd name="connsiteY9" fmla="*/ 1731590 h 2100387"/>
              <a:gd name="connsiteX10" fmla="*/ 2133600 w 2656207"/>
              <a:gd name="connsiteY10" fmla="*/ 1693490 h 2100387"/>
              <a:gd name="connsiteX11" fmla="*/ 2489200 w 2656207"/>
              <a:gd name="connsiteY11" fmla="*/ 1553790 h 2100387"/>
              <a:gd name="connsiteX12" fmla="*/ 2616200 w 2656207"/>
              <a:gd name="connsiteY12" fmla="*/ 1299790 h 2100387"/>
              <a:gd name="connsiteX13" fmla="*/ 2298701 w 2656207"/>
              <a:gd name="connsiteY13" fmla="*/ 1033090 h 2100387"/>
              <a:gd name="connsiteX14" fmla="*/ 2067943 w 2656207"/>
              <a:gd name="connsiteY14" fmla="*/ 941161 h 2100387"/>
              <a:gd name="connsiteX15" fmla="*/ 1536700 w 2656207"/>
              <a:gd name="connsiteY15" fmla="*/ 918790 h 2100387"/>
              <a:gd name="connsiteX16" fmla="*/ 1206500 w 2656207"/>
              <a:gd name="connsiteY16" fmla="*/ 1058490 h 2100387"/>
              <a:gd name="connsiteX17" fmla="*/ 1536700 w 2656207"/>
              <a:gd name="connsiteY17" fmla="*/ 1198190 h 2100387"/>
              <a:gd name="connsiteX18" fmla="*/ 2032000 w 2656207"/>
              <a:gd name="connsiteY18" fmla="*/ 1147390 h 2100387"/>
              <a:gd name="connsiteX19" fmla="*/ 2590800 w 2656207"/>
              <a:gd name="connsiteY19" fmla="*/ 804490 h 2100387"/>
              <a:gd name="connsiteX20" fmla="*/ 2044700 w 2656207"/>
              <a:gd name="connsiteY20" fmla="*/ 486990 h 2100387"/>
              <a:gd name="connsiteX21" fmla="*/ 1409700 w 2656207"/>
              <a:gd name="connsiteY21" fmla="*/ 461590 h 2100387"/>
              <a:gd name="connsiteX22" fmla="*/ 1143000 w 2656207"/>
              <a:gd name="connsiteY22" fmla="*/ 563190 h 2100387"/>
              <a:gd name="connsiteX23" fmla="*/ 1498600 w 2656207"/>
              <a:gd name="connsiteY23" fmla="*/ 690190 h 2100387"/>
              <a:gd name="connsiteX24" fmla="*/ 2260601 w 2656207"/>
              <a:gd name="connsiteY24" fmla="*/ 677490 h 2100387"/>
              <a:gd name="connsiteX25" fmla="*/ 2578100 w 2656207"/>
              <a:gd name="connsiteY25" fmla="*/ 525090 h 2100387"/>
              <a:gd name="connsiteX26" fmla="*/ 2590800 w 2656207"/>
              <a:gd name="connsiteY26" fmla="*/ 271090 h 2100387"/>
              <a:gd name="connsiteX27" fmla="*/ 1828800 w 2656207"/>
              <a:gd name="connsiteY27" fmla="*/ 4390 h 2100387"/>
              <a:gd name="connsiteX28" fmla="*/ 0 w 2656207"/>
              <a:gd name="connsiteY28" fmla="*/ 80590 h 2100387"/>
              <a:gd name="connsiteX0" fmla="*/ 1549400 w 2656207"/>
              <a:gd name="connsiteY0" fmla="*/ 1911130 h 2102127"/>
              <a:gd name="connsiteX1" fmla="*/ 1549400 w 2656207"/>
              <a:gd name="connsiteY1" fmla="*/ 2050830 h 2102127"/>
              <a:gd name="connsiteX2" fmla="*/ 1841501 w 2656207"/>
              <a:gd name="connsiteY2" fmla="*/ 2101630 h 2102127"/>
              <a:gd name="connsiteX3" fmla="*/ 2095500 w 2656207"/>
              <a:gd name="connsiteY3" fmla="*/ 2076230 h 2102127"/>
              <a:gd name="connsiteX4" fmla="*/ 2387600 w 2656207"/>
              <a:gd name="connsiteY4" fmla="*/ 1873030 h 2102127"/>
              <a:gd name="connsiteX5" fmla="*/ 2247900 w 2656207"/>
              <a:gd name="connsiteY5" fmla="*/ 1657130 h 2102127"/>
              <a:gd name="connsiteX6" fmla="*/ 1866901 w 2656207"/>
              <a:gd name="connsiteY6" fmla="*/ 1517430 h 2102127"/>
              <a:gd name="connsiteX7" fmla="*/ 1511300 w 2656207"/>
              <a:gd name="connsiteY7" fmla="*/ 1517430 h 2102127"/>
              <a:gd name="connsiteX8" fmla="*/ 1371600 w 2656207"/>
              <a:gd name="connsiteY8" fmla="*/ 1619030 h 2102127"/>
              <a:gd name="connsiteX9" fmla="*/ 1752600 w 2656207"/>
              <a:gd name="connsiteY9" fmla="*/ 1733330 h 2102127"/>
              <a:gd name="connsiteX10" fmla="*/ 2133600 w 2656207"/>
              <a:gd name="connsiteY10" fmla="*/ 1695230 h 2102127"/>
              <a:gd name="connsiteX11" fmla="*/ 2489200 w 2656207"/>
              <a:gd name="connsiteY11" fmla="*/ 1555530 h 2102127"/>
              <a:gd name="connsiteX12" fmla="*/ 2616200 w 2656207"/>
              <a:gd name="connsiteY12" fmla="*/ 1301530 h 2102127"/>
              <a:gd name="connsiteX13" fmla="*/ 2298701 w 2656207"/>
              <a:gd name="connsiteY13" fmla="*/ 1034830 h 2102127"/>
              <a:gd name="connsiteX14" fmla="*/ 2067943 w 2656207"/>
              <a:gd name="connsiteY14" fmla="*/ 942901 h 2102127"/>
              <a:gd name="connsiteX15" fmla="*/ 1536700 w 2656207"/>
              <a:gd name="connsiteY15" fmla="*/ 920530 h 2102127"/>
              <a:gd name="connsiteX16" fmla="*/ 1206500 w 2656207"/>
              <a:gd name="connsiteY16" fmla="*/ 1060230 h 2102127"/>
              <a:gd name="connsiteX17" fmla="*/ 1536700 w 2656207"/>
              <a:gd name="connsiteY17" fmla="*/ 1199930 h 2102127"/>
              <a:gd name="connsiteX18" fmla="*/ 2032000 w 2656207"/>
              <a:gd name="connsiteY18" fmla="*/ 1149130 h 2102127"/>
              <a:gd name="connsiteX19" fmla="*/ 2590800 w 2656207"/>
              <a:gd name="connsiteY19" fmla="*/ 806230 h 2102127"/>
              <a:gd name="connsiteX20" fmla="*/ 2044700 w 2656207"/>
              <a:gd name="connsiteY20" fmla="*/ 488730 h 2102127"/>
              <a:gd name="connsiteX21" fmla="*/ 1409700 w 2656207"/>
              <a:gd name="connsiteY21" fmla="*/ 463330 h 2102127"/>
              <a:gd name="connsiteX22" fmla="*/ 1143000 w 2656207"/>
              <a:gd name="connsiteY22" fmla="*/ 564930 h 2102127"/>
              <a:gd name="connsiteX23" fmla="*/ 1498600 w 2656207"/>
              <a:gd name="connsiteY23" fmla="*/ 691930 h 2102127"/>
              <a:gd name="connsiteX24" fmla="*/ 2260601 w 2656207"/>
              <a:gd name="connsiteY24" fmla="*/ 679230 h 2102127"/>
              <a:gd name="connsiteX25" fmla="*/ 2578100 w 2656207"/>
              <a:gd name="connsiteY25" fmla="*/ 526830 h 2102127"/>
              <a:gd name="connsiteX26" fmla="*/ 2590800 w 2656207"/>
              <a:gd name="connsiteY26" fmla="*/ 272830 h 2102127"/>
              <a:gd name="connsiteX27" fmla="*/ 1828800 w 2656207"/>
              <a:gd name="connsiteY27" fmla="*/ 6130 h 2102127"/>
              <a:gd name="connsiteX28" fmla="*/ 0 w 2656207"/>
              <a:gd name="connsiteY28" fmla="*/ 82330 h 2102127"/>
              <a:gd name="connsiteX0" fmla="*/ 1562100 w 2668907"/>
              <a:gd name="connsiteY0" fmla="*/ 1922126 h 2113123"/>
              <a:gd name="connsiteX1" fmla="*/ 1562100 w 2668907"/>
              <a:gd name="connsiteY1" fmla="*/ 2061826 h 2113123"/>
              <a:gd name="connsiteX2" fmla="*/ 1854201 w 2668907"/>
              <a:gd name="connsiteY2" fmla="*/ 2112626 h 2113123"/>
              <a:gd name="connsiteX3" fmla="*/ 2108200 w 2668907"/>
              <a:gd name="connsiteY3" fmla="*/ 2087226 h 2113123"/>
              <a:gd name="connsiteX4" fmla="*/ 2400300 w 2668907"/>
              <a:gd name="connsiteY4" fmla="*/ 1884026 h 2113123"/>
              <a:gd name="connsiteX5" fmla="*/ 2260600 w 2668907"/>
              <a:gd name="connsiteY5" fmla="*/ 1668126 h 2113123"/>
              <a:gd name="connsiteX6" fmla="*/ 1879601 w 2668907"/>
              <a:gd name="connsiteY6" fmla="*/ 1528426 h 2113123"/>
              <a:gd name="connsiteX7" fmla="*/ 1524000 w 2668907"/>
              <a:gd name="connsiteY7" fmla="*/ 1528426 h 2113123"/>
              <a:gd name="connsiteX8" fmla="*/ 1384300 w 2668907"/>
              <a:gd name="connsiteY8" fmla="*/ 1630026 h 2113123"/>
              <a:gd name="connsiteX9" fmla="*/ 1765300 w 2668907"/>
              <a:gd name="connsiteY9" fmla="*/ 1744326 h 2113123"/>
              <a:gd name="connsiteX10" fmla="*/ 2146300 w 2668907"/>
              <a:gd name="connsiteY10" fmla="*/ 1706226 h 2113123"/>
              <a:gd name="connsiteX11" fmla="*/ 2501900 w 2668907"/>
              <a:gd name="connsiteY11" fmla="*/ 1566526 h 2113123"/>
              <a:gd name="connsiteX12" fmla="*/ 2628900 w 2668907"/>
              <a:gd name="connsiteY12" fmla="*/ 1312526 h 2113123"/>
              <a:gd name="connsiteX13" fmla="*/ 2311401 w 2668907"/>
              <a:gd name="connsiteY13" fmla="*/ 1045826 h 2113123"/>
              <a:gd name="connsiteX14" fmla="*/ 2080643 w 2668907"/>
              <a:gd name="connsiteY14" fmla="*/ 953897 h 2113123"/>
              <a:gd name="connsiteX15" fmla="*/ 1549400 w 2668907"/>
              <a:gd name="connsiteY15" fmla="*/ 931526 h 2113123"/>
              <a:gd name="connsiteX16" fmla="*/ 1219200 w 2668907"/>
              <a:gd name="connsiteY16" fmla="*/ 1071226 h 2113123"/>
              <a:gd name="connsiteX17" fmla="*/ 1549400 w 2668907"/>
              <a:gd name="connsiteY17" fmla="*/ 1210926 h 2113123"/>
              <a:gd name="connsiteX18" fmla="*/ 2044700 w 2668907"/>
              <a:gd name="connsiteY18" fmla="*/ 1160126 h 2113123"/>
              <a:gd name="connsiteX19" fmla="*/ 2603500 w 2668907"/>
              <a:gd name="connsiteY19" fmla="*/ 817226 h 2113123"/>
              <a:gd name="connsiteX20" fmla="*/ 2057400 w 2668907"/>
              <a:gd name="connsiteY20" fmla="*/ 499726 h 2113123"/>
              <a:gd name="connsiteX21" fmla="*/ 1422400 w 2668907"/>
              <a:gd name="connsiteY21" fmla="*/ 474326 h 2113123"/>
              <a:gd name="connsiteX22" fmla="*/ 1155700 w 2668907"/>
              <a:gd name="connsiteY22" fmla="*/ 575926 h 2113123"/>
              <a:gd name="connsiteX23" fmla="*/ 1511300 w 2668907"/>
              <a:gd name="connsiteY23" fmla="*/ 702926 h 2113123"/>
              <a:gd name="connsiteX24" fmla="*/ 2273301 w 2668907"/>
              <a:gd name="connsiteY24" fmla="*/ 690226 h 2113123"/>
              <a:gd name="connsiteX25" fmla="*/ 2590800 w 2668907"/>
              <a:gd name="connsiteY25" fmla="*/ 537826 h 2113123"/>
              <a:gd name="connsiteX26" fmla="*/ 2603500 w 2668907"/>
              <a:gd name="connsiteY26" fmla="*/ 283826 h 2113123"/>
              <a:gd name="connsiteX27" fmla="*/ 1841500 w 2668907"/>
              <a:gd name="connsiteY27" fmla="*/ 17126 h 2113123"/>
              <a:gd name="connsiteX28" fmla="*/ 0 w 2668907"/>
              <a:gd name="connsiteY28" fmla="*/ 29826 h 2113123"/>
              <a:gd name="connsiteX0" fmla="*/ 1562100 w 2668907"/>
              <a:gd name="connsiteY0" fmla="*/ 1922126 h 2150956"/>
              <a:gd name="connsiteX1" fmla="*/ 1562100 w 2668907"/>
              <a:gd name="connsiteY1" fmla="*/ 2061826 h 2150956"/>
              <a:gd name="connsiteX2" fmla="*/ 1854201 w 2668907"/>
              <a:gd name="connsiteY2" fmla="*/ 2150726 h 2150956"/>
              <a:gd name="connsiteX3" fmla="*/ 2108200 w 2668907"/>
              <a:gd name="connsiteY3" fmla="*/ 2087226 h 2150956"/>
              <a:gd name="connsiteX4" fmla="*/ 2400300 w 2668907"/>
              <a:gd name="connsiteY4" fmla="*/ 1884026 h 2150956"/>
              <a:gd name="connsiteX5" fmla="*/ 2260600 w 2668907"/>
              <a:gd name="connsiteY5" fmla="*/ 1668126 h 2150956"/>
              <a:gd name="connsiteX6" fmla="*/ 1879601 w 2668907"/>
              <a:gd name="connsiteY6" fmla="*/ 1528426 h 2150956"/>
              <a:gd name="connsiteX7" fmla="*/ 1524000 w 2668907"/>
              <a:gd name="connsiteY7" fmla="*/ 1528426 h 2150956"/>
              <a:gd name="connsiteX8" fmla="*/ 1384300 w 2668907"/>
              <a:gd name="connsiteY8" fmla="*/ 1630026 h 2150956"/>
              <a:gd name="connsiteX9" fmla="*/ 1765300 w 2668907"/>
              <a:gd name="connsiteY9" fmla="*/ 1744326 h 2150956"/>
              <a:gd name="connsiteX10" fmla="*/ 2146300 w 2668907"/>
              <a:gd name="connsiteY10" fmla="*/ 1706226 h 2150956"/>
              <a:gd name="connsiteX11" fmla="*/ 2501900 w 2668907"/>
              <a:gd name="connsiteY11" fmla="*/ 1566526 h 2150956"/>
              <a:gd name="connsiteX12" fmla="*/ 2628900 w 2668907"/>
              <a:gd name="connsiteY12" fmla="*/ 1312526 h 2150956"/>
              <a:gd name="connsiteX13" fmla="*/ 2311401 w 2668907"/>
              <a:gd name="connsiteY13" fmla="*/ 1045826 h 2150956"/>
              <a:gd name="connsiteX14" fmla="*/ 2080643 w 2668907"/>
              <a:gd name="connsiteY14" fmla="*/ 953897 h 2150956"/>
              <a:gd name="connsiteX15" fmla="*/ 1549400 w 2668907"/>
              <a:gd name="connsiteY15" fmla="*/ 931526 h 2150956"/>
              <a:gd name="connsiteX16" fmla="*/ 1219200 w 2668907"/>
              <a:gd name="connsiteY16" fmla="*/ 1071226 h 2150956"/>
              <a:gd name="connsiteX17" fmla="*/ 1549400 w 2668907"/>
              <a:gd name="connsiteY17" fmla="*/ 1210926 h 2150956"/>
              <a:gd name="connsiteX18" fmla="*/ 2044700 w 2668907"/>
              <a:gd name="connsiteY18" fmla="*/ 1160126 h 2150956"/>
              <a:gd name="connsiteX19" fmla="*/ 2603500 w 2668907"/>
              <a:gd name="connsiteY19" fmla="*/ 817226 h 2150956"/>
              <a:gd name="connsiteX20" fmla="*/ 2057400 w 2668907"/>
              <a:gd name="connsiteY20" fmla="*/ 499726 h 2150956"/>
              <a:gd name="connsiteX21" fmla="*/ 1422400 w 2668907"/>
              <a:gd name="connsiteY21" fmla="*/ 474326 h 2150956"/>
              <a:gd name="connsiteX22" fmla="*/ 1155700 w 2668907"/>
              <a:gd name="connsiteY22" fmla="*/ 575926 h 2150956"/>
              <a:gd name="connsiteX23" fmla="*/ 1511300 w 2668907"/>
              <a:gd name="connsiteY23" fmla="*/ 702926 h 2150956"/>
              <a:gd name="connsiteX24" fmla="*/ 2273301 w 2668907"/>
              <a:gd name="connsiteY24" fmla="*/ 690226 h 2150956"/>
              <a:gd name="connsiteX25" fmla="*/ 2590800 w 2668907"/>
              <a:gd name="connsiteY25" fmla="*/ 537826 h 2150956"/>
              <a:gd name="connsiteX26" fmla="*/ 2603500 w 2668907"/>
              <a:gd name="connsiteY26" fmla="*/ 283826 h 2150956"/>
              <a:gd name="connsiteX27" fmla="*/ 1841500 w 2668907"/>
              <a:gd name="connsiteY27" fmla="*/ 17126 h 2150956"/>
              <a:gd name="connsiteX28" fmla="*/ 0 w 2668907"/>
              <a:gd name="connsiteY28" fmla="*/ 29826 h 2150956"/>
              <a:gd name="connsiteX0" fmla="*/ 1562100 w 2668907"/>
              <a:gd name="connsiteY0" fmla="*/ 1922126 h 2150956"/>
              <a:gd name="connsiteX1" fmla="*/ 1562100 w 2668907"/>
              <a:gd name="connsiteY1" fmla="*/ 2061826 h 2150956"/>
              <a:gd name="connsiteX2" fmla="*/ 1854201 w 2668907"/>
              <a:gd name="connsiteY2" fmla="*/ 2150726 h 2150956"/>
              <a:gd name="connsiteX3" fmla="*/ 2108200 w 2668907"/>
              <a:gd name="connsiteY3" fmla="*/ 2087226 h 2150956"/>
              <a:gd name="connsiteX4" fmla="*/ 2400300 w 2668907"/>
              <a:gd name="connsiteY4" fmla="*/ 1884026 h 2150956"/>
              <a:gd name="connsiteX5" fmla="*/ 2260600 w 2668907"/>
              <a:gd name="connsiteY5" fmla="*/ 1668126 h 2150956"/>
              <a:gd name="connsiteX6" fmla="*/ 2057401 w 2668907"/>
              <a:gd name="connsiteY6" fmla="*/ 1515726 h 2150956"/>
              <a:gd name="connsiteX7" fmla="*/ 1524000 w 2668907"/>
              <a:gd name="connsiteY7" fmla="*/ 1528426 h 2150956"/>
              <a:gd name="connsiteX8" fmla="*/ 1384300 w 2668907"/>
              <a:gd name="connsiteY8" fmla="*/ 1630026 h 2150956"/>
              <a:gd name="connsiteX9" fmla="*/ 1765300 w 2668907"/>
              <a:gd name="connsiteY9" fmla="*/ 1744326 h 2150956"/>
              <a:gd name="connsiteX10" fmla="*/ 2146300 w 2668907"/>
              <a:gd name="connsiteY10" fmla="*/ 1706226 h 2150956"/>
              <a:gd name="connsiteX11" fmla="*/ 2501900 w 2668907"/>
              <a:gd name="connsiteY11" fmla="*/ 1566526 h 2150956"/>
              <a:gd name="connsiteX12" fmla="*/ 2628900 w 2668907"/>
              <a:gd name="connsiteY12" fmla="*/ 1312526 h 2150956"/>
              <a:gd name="connsiteX13" fmla="*/ 2311401 w 2668907"/>
              <a:gd name="connsiteY13" fmla="*/ 1045826 h 2150956"/>
              <a:gd name="connsiteX14" fmla="*/ 2080643 w 2668907"/>
              <a:gd name="connsiteY14" fmla="*/ 953897 h 2150956"/>
              <a:gd name="connsiteX15" fmla="*/ 1549400 w 2668907"/>
              <a:gd name="connsiteY15" fmla="*/ 931526 h 2150956"/>
              <a:gd name="connsiteX16" fmla="*/ 1219200 w 2668907"/>
              <a:gd name="connsiteY16" fmla="*/ 1071226 h 2150956"/>
              <a:gd name="connsiteX17" fmla="*/ 1549400 w 2668907"/>
              <a:gd name="connsiteY17" fmla="*/ 1210926 h 2150956"/>
              <a:gd name="connsiteX18" fmla="*/ 2044700 w 2668907"/>
              <a:gd name="connsiteY18" fmla="*/ 1160126 h 2150956"/>
              <a:gd name="connsiteX19" fmla="*/ 2603500 w 2668907"/>
              <a:gd name="connsiteY19" fmla="*/ 817226 h 2150956"/>
              <a:gd name="connsiteX20" fmla="*/ 2057400 w 2668907"/>
              <a:gd name="connsiteY20" fmla="*/ 499726 h 2150956"/>
              <a:gd name="connsiteX21" fmla="*/ 1422400 w 2668907"/>
              <a:gd name="connsiteY21" fmla="*/ 474326 h 2150956"/>
              <a:gd name="connsiteX22" fmla="*/ 1155700 w 2668907"/>
              <a:gd name="connsiteY22" fmla="*/ 575926 h 2150956"/>
              <a:gd name="connsiteX23" fmla="*/ 1511300 w 2668907"/>
              <a:gd name="connsiteY23" fmla="*/ 702926 h 2150956"/>
              <a:gd name="connsiteX24" fmla="*/ 2273301 w 2668907"/>
              <a:gd name="connsiteY24" fmla="*/ 690226 h 2150956"/>
              <a:gd name="connsiteX25" fmla="*/ 2590800 w 2668907"/>
              <a:gd name="connsiteY25" fmla="*/ 537826 h 2150956"/>
              <a:gd name="connsiteX26" fmla="*/ 2603500 w 2668907"/>
              <a:gd name="connsiteY26" fmla="*/ 283826 h 2150956"/>
              <a:gd name="connsiteX27" fmla="*/ 1841500 w 2668907"/>
              <a:gd name="connsiteY27" fmla="*/ 17126 h 2150956"/>
              <a:gd name="connsiteX28" fmla="*/ 0 w 2668907"/>
              <a:gd name="connsiteY28" fmla="*/ 29826 h 2150956"/>
              <a:gd name="connsiteX0" fmla="*/ 1562100 w 2668907"/>
              <a:gd name="connsiteY0" fmla="*/ 1922126 h 2150956"/>
              <a:gd name="connsiteX1" fmla="*/ 1562100 w 2668907"/>
              <a:gd name="connsiteY1" fmla="*/ 2061826 h 2150956"/>
              <a:gd name="connsiteX2" fmla="*/ 1854201 w 2668907"/>
              <a:gd name="connsiteY2" fmla="*/ 2150726 h 2150956"/>
              <a:gd name="connsiteX3" fmla="*/ 2108200 w 2668907"/>
              <a:gd name="connsiteY3" fmla="*/ 2087226 h 2150956"/>
              <a:gd name="connsiteX4" fmla="*/ 2400300 w 2668907"/>
              <a:gd name="connsiteY4" fmla="*/ 1884026 h 2150956"/>
              <a:gd name="connsiteX5" fmla="*/ 2260600 w 2668907"/>
              <a:gd name="connsiteY5" fmla="*/ 1668126 h 2150956"/>
              <a:gd name="connsiteX6" fmla="*/ 2057401 w 2668907"/>
              <a:gd name="connsiteY6" fmla="*/ 1515726 h 2150956"/>
              <a:gd name="connsiteX7" fmla="*/ 1524000 w 2668907"/>
              <a:gd name="connsiteY7" fmla="*/ 1528426 h 2150956"/>
              <a:gd name="connsiteX8" fmla="*/ 1384300 w 2668907"/>
              <a:gd name="connsiteY8" fmla="*/ 1630026 h 2150956"/>
              <a:gd name="connsiteX9" fmla="*/ 1765300 w 2668907"/>
              <a:gd name="connsiteY9" fmla="*/ 1744326 h 2150956"/>
              <a:gd name="connsiteX10" fmla="*/ 2146300 w 2668907"/>
              <a:gd name="connsiteY10" fmla="*/ 1706226 h 2150956"/>
              <a:gd name="connsiteX11" fmla="*/ 2501900 w 2668907"/>
              <a:gd name="connsiteY11" fmla="*/ 1566526 h 2150956"/>
              <a:gd name="connsiteX12" fmla="*/ 2628900 w 2668907"/>
              <a:gd name="connsiteY12" fmla="*/ 1312526 h 2150956"/>
              <a:gd name="connsiteX13" fmla="*/ 2311401 w 2668907"/>
              <a:gd name="connsiteY13" fmla="*/ 1045826 h 2150956"/>
              <a:gd name="connsiteX14" fmla="*/ 2080643 w 2668907"/>
              <a:gd name="connsiteY14" fmla="*/ 953897 h 2150956"/>
              <a:gd name="connsiteX15" fmla="*/ 1549400 w 2668907"/>
              <a:gd name="connsiteY15" fmla="*/ 931526 h 2150956"/>
              <a:gd name="connsiteX16" fmla="*/ 1219200 w 2668907"/>
              <a:gd name="connsiteY16" fmla="*/ 1071226 h 2150956"/>
              <a:gd name="connsiteX17" fmla="*/ 1549400 w 2668907"/>
              <a:gd name="connsiteY17" fmla="*/ 1210926 h 2150956"/>
              <a:gd name="connsiteX18" fmla="*/ 2044700 w 2668907"/>
              <a:gd name="connsiteY18" fmla="*/ 1160126 h 2150956"/>
              <a:gd name="connsiteX19" fmla="*/ 2603500 w 2668907"/>
              <a:gd name="connsiteY19" fmla="*/ 817226 h 2150956"/>
              <a:gd name="connsiteX20" fmla="*/ 2057400 w 2668907"/>
              <a:gd name="connsiteY20" fmla="*/ 499726 h 2150956"/>
              <a:gd name="connsiteX21" fmla="*/ 1422400 w 2668907"/>
              <a:gd name="connsiteY21" fmla="*/ 474326 h 2150956"/>
              <a:gd name="connsiteX22" fmla="*/ 1155700 w 2668907"/>
              <a:gd name="connsiteY22" fmla="*/ 575926 h 2150956"/>
              <a:gd name="connsiteX23" fmla="*/ 1511300 w 2668907"/>
              <a:gd name="connsiteY23" fmla="*/ 702926 h 2150956"/>
              <a:gd name="connsiteX24" fmla="*/ 2273301 w 2668907"/>
              <a:gd name="connsiteY24" fmla="*/ 690226 h 2150956"/>
              <a:gd name="connsiteX25" fmla="*/ 2590800 w 2668907"/>
              <a:gd name="connsiteY25" fmla="*/ 537826 h 2150956"/>
              <a:gd name="connsiteX26" fmla="*/ 2603500 w 2668907"/>
              <a:gd name="connsiteY26" fmla="*/ 283826 h 2150956"/>
              <a:gd name="connsiteX27" fmla="*/ 1841500 w 2668907"/>
              <a:gd name="connsiteY27" fmla="*/ 17126 h 2150956"/>
              <a:gd name="connsiteX28" fmla="*/ 0 w 2668907"/>
              <a:gd name="connsiteY28" fmla="*/ 29826 h 2150956"/>
              <a:gd name="connsiteX0" fmla="*/ 1562100 w 2668907"/>
              <a:gd name="connsiteY0" fmla="*/ 1922126 h 2150956"/>
              <a:gd name="connsiteX1" fmla="*/ 1562100 w 2668907"/>
              <a:gd name="connsiteY1" fmla="*/ 2061826 h 2150956"/>
              <a:gd name="connsiteX2" fmla="*/ 1854201 w 2668907"/>
              <a:gd name="connsiteY2" fmla="*/ 2150726 h 2150956"/>
              <a:gd name="connsiteX3" fmla="*/ 2108200 w 2668907"/>
              <a:gd name="connsiteY3" fmla="*/ 2087226 h 2150956"/>
              <a:gd name="connsiteX4" fmla="*/ 2451100 w 2668907"/>
              <a:gd name="connsiteY4" fmla="*/ 1820526 h 2150956"/>
              <a:gd name="connsiteX5" fmla="*/ 2260600 w 2668907"/>
              <a:gd name="connsiteY5" fmla="*/ 1668126 h 2150956"/>
              <a:gd name="connsiteX6" fmla="*/ 2057401 w 2668907"/>
              <a:gd name="connsiteY6" fmla="*/ 1515726 h 2150956"/>
              <a:gd name="connsiteX7" fmla="*/ 1524000 w 2668907"/>
              <a:gd name="connsiteY7" fmla="*/ 1528426 h 2150956"/>
              <a:gd name="connsiteX8" fmla="*/ 1384300 w 2668907"/>
              <a:gd name="connsiteY8" fmla="*/ 1630026 h 2150956"/>
              <a:gd name="connsiteX9" fmla="*/ 1765300 w 2668907"/>
              <a:gd name="connsiteY9" fmla="*/ 1744326 h 2150956"/>
              <a:gd name="connsiteX10" fmla="*/ 2146300 w 2668907"/>
              <a:gd name="connsiteY10" fmla="*/ 1706226 h 2150956"/>
              <a:gd name="connsiteX11" fmla="*/ 2501900 w 2668907"/>
              <a:gd name="connsiteY11" fmla="*/ 1566526 h 2150956"/>
              <a:gd name="connsiteX12" fmla="*/ 2628900 w 2668907"/>
              <a:gd name="connsiteY12" fmla="*/ 1312526 h 2150956"/>
              <a:gd name="connsiteX13" fmla="*/ 2311401 w 2668907"/>
              <a:gd name="connsiteY13" fmla="*/ 1045826 h 2150956"/>
              <a:gd name="connsiteX14" fmla="*/ 2080643 w 2668907"/>
              <a:gd name="connsiteY14" fmla="*/ 953897 h 2150956"/>
              <a:gd name="connsiteX15" fmla="*/ 1549400 w 2668907"/>
              <a:gd name="connsiteY15" fmla="*/ 931526 h 2150956"/>
              <a:gd name="connsiteX16" fmla="*/ 1219200 w 2668907"/>
              <a:gd name="connsiteY16" fmla="*/ 1071226 h 2150956"/>
              <a:gd name="connsiteX17" fmla="*/ 1549400 w 2668907"/>
              <a:gd name="connsiteY17" fmla="*/ 1210926 h 2150956"/>
              <a:gd name="connsiteX18" fmla="*/ 2044700 w 2668907"/>
              <a:gd name="connsiteY18" fmla="*/ 1160126 h 2150956"/>
              <a:gd name="connsiteX19" fmla="*/ 2603500 w 2668907"/>
              <a:gd name="connsiteY19" fmla="*/ 817226 h 2150956"/>
              <a:gd name="connsiteX20" fmla="*/ 2057400 w 2668907"/>
              <a:gd name="connsiteY20" fmla="*/ 499726 h 2150956"/>
              <a:gd name="connsiteX21" fmla="*/ 1422400 w 2668907"/>
              <a:gd name="connsiteY21" fmla="*/ 474326 h 2150956"/>
              <a:gd name="connsiteX22" fmla="*/ 1155700 w 2668907"/>
              <a:gd name="connsiteY22" fmla="*/ 575926 h 2150956"/>
              <a:gd name="connsiteX23" fmla="*/ 1511300 w 2668907"/>
              <a:gd name="connsiteY23" fmla="*/ 702926 h 2150956"/>
              <a:gd name="connsiteX24" fmla="*/ 2273301 w 2668907"/>
              <a:gd name="connsiteY24" fmla="*/ 690226 h 2150956"/>
              <a:gd name="connsiteX25" fmla="*/ 2590800 w 2668907"/>
              <a:gd name="connsiteY25" fmla="*/ 537826 h 2150956"/>
              <a:gd name="connsiteX26" fmla="*/ 2603500 w 2668907"/>
              <a:gd name="connsiteY26" fmla="*/ 283826 h 2150956"/>
              <a:gd name="connsiteX27" fmla="*/ 1841500 w 2668907"/>
              <a:gd name="connsiteY27" fmla="*/ 17126 h 2150956"/>
              <a:gd name="connsiteX28" fmla="*/ 0 w 2668907"/>
              <a:gd name="connsiteY28" fmla="*/ 29826 h 2150956"/>
              <a:gd name="connsiteX0" fmla="*/ 1562100 w 2668907"/>
              <a:gd name="connsiteY0" fmla="*/ 1922126 h 2150956"/>
              <a:gd name="connsiteX1" fmla="*/ 1562100 w 2668907"/>
              <a:gd name="connsiteY1" fmla="*/ 2061826 h 2150956"/>
              <a:gd name="connsiteX2" fmla="*/ 1854201 w 2668907"/>
              <a:gd name="connsiteY2" fmla="*/ 2150726 h 2150956"/>
              <a:gd name="connsiteX3" fmla="*/ 2108200 w 2668907"/>
              <a:gd name="connsiteY3" fmla="*/ 2087226 h 2150956"/>
              <a:gd name="connsiteX4" fmla="*/ 2451100 w 2668907"/>
              <a:gd name="connsiteY4" fmla="*/ 1820526 h 2150956"/>
              <a:gd name="connsiteX5" fmla="*/ 2336800 w 2668907"/>
              <a:gd name="connsiteY5" fmla="*/ 1642726 h 2150956"/>
              <a:gd name="connsiteX6" fmla="*/ 2057401 w 2668907"/>
              <a:gd name="connsiteY6" fmla="*/ 1515726 h 2150956"/>
              <a:gd name="connsiteX7" fmla="*/ 1524000 w 2668907"/>
              <a:gd name="connsiteY7" fmla="*/ 1528426 h 2150956"/>
              <a:gd name="connsiteX8" fmla="*/ 1384300 w 2668907"/>
              <a:gd name="connsiteY8" fmla="*/ 1630026 h 2150956"/>
              <a:gd name="connsiteX9" fmla="*/ 1765300 w 2668907"/>
              <a:gd name="connsiteY9" fmla="*/ 1744326 h 2150956"/>
              <a:gd name="connsiteX10" fmla="*/ 2146300 w 2668907"/>
              <a:gd name="connsiteY10" fmla="*/ 1706226 h 2150956"/>
              <a:gd name="connsiteX11" fmla="*/ 2501900 w 2668907"/>
              <a:gd name="connsiteY11" fmla="*/ 1566526 h 2150956"/>
              <a:gd name="connsiteX12" fmla="*/ 2628900 w 2668907"/>
              <a:gd name="connsiteY12" fmla="*/ 1312526 h 2150956"/>
              <a:gd name="connsiteX13" fmla="*/ 2311401 w 2668907"/>
              <a:gd name="connsiteY13" fmla="*/ 1045826 h 2150956"/>
              <a:gd name="connsiteX14" fmla="*/ 2080643 w 2668907"/>
              <a:gd name="connsiteY14" fmla="*/ 953897 h 2150956"/>
              <a:gd name="connsiteX15" fmla="*/ 1549400 w 2668907"/>
              <a:gd name="connsiteY15" fmla="*/ 931526 h 2150956"/>
              <a:gd name="connsiteX16" fmla="*/ 1219200 w 2668907"/>
              <a:gd name="connsiteY16" fmla="*/ 1071226 h 2150956"/>
              <a:gd name="connsiteX17" fmla="*/ 1549400 w 2668907"/>
              <a:gd name="connsiteY17" fmla="*/ 1210926 h 2150956"/>
              <a:gd name="connsiteX18" fmla="*/ 2044700 w 2668907"/>
              <a:gd name="connsiteY18" fmla="*/ 1160126 h 2150956"/>
              <a:gd name="connsiteX19" fmla="*/ 2603500 w 2668907"/>
              <a:gd name="connsiteY19" fmla="*/ 817226 h 2150956"/>
              <a:gd name="connsiteX20" fmla="*/ 2057400 w 2668907"/>
              <a:gd name="connsiteY20" fmla="*/ 499726 h 2150956"/>
              <a:gd name="connsiteX21" fmla="*/ 1422400 w 2668907"/>
              <a:gd name="connsiteY21" fmla="*/ 474326 h 2150956"/>
              <a:gd name="connsiteX22" fmla="*/ 1155700 w 2668907"/>
              <a:gd name="connsiteY22" fmla="*/ 575926 h 2150956"/>
              <a:gd name="connsiteX23" fmla="*/ 1511300 w 2668907"/>
              <a:gd name="connsiteY23" fmla="*/ 702926 h 2150956"/>
              <a:gd name="connsiteX24" fmla="*/ 2273301 w 2668907"/>
              <a:gd name="connsiteY24" fmla="*/ 690226 h 2150956"/>
              <a:gd name="connsiteX25" fmla="*/ 2590800 w 2668907"/>
              <a:gd name="connsiteY25" fmla="*/ 537826 h 2150956"/>
              <a:gd name="connsiteX26" fmla="*/ 2603500 w 2668907"/>
              <a:gd name="connsiteY26" fmla="*/ 283826 h 2150956"/>
              <a:gd name="connsiteX27" fmla="*/ 1841500 w 2668907"/>
              <a:gd name="connsiteY27" fmla="*/ 17126 h 2150956"/>
              <a:gd name="connsiteX28" fmla="*/ 0 w 2668907"/>
              <a:gd name="connsiteY28" fmla="*/ 29826 h 2150956"/>
              <a:gd name="connsiteX0" fmla="*/ 1562100 w 2668907"/>
              <a:gd name="connsiteY0" fmla="*/ 1922126 h 2150956"/>
              <a:gd name="connsiteX1" fmla="*/ 1562100 w 2668907"/>
              <a:gd name="connsiteY1" fmla="*/ 2061826 h 2150956"/>
              <a:gd name="connsiteX2" fmla="*/ 1854201 w 2668907"/>
              <a:gd name="connsiteY2" fmla="*/ 2150726 h 2150956"/>
              <a:gd name="connsiteX3" fmla="*/ 2273300 w 2668907"/>
              <a:gd name="connsiteY3" fmla="*/ 2049126 h 2150956"/>
              <a:gd name="connsiteX4" fmla="*/ 2451100 w 2668907"/>
              <a:gd name="connsiteY4" fmla="*/ 1820526 h 2150956"/>
              <a:gd name="connsiteX5" fmla="*/ 2336800 w 2668907"/>
              <a:gd name="connsiteY5" fmla="*/ 1642726 h 2150956"/>
              <a:gd name="connsiteX6" fmla="*/ 2057401 w 2668907"/>
              <a:gd name="connsiteY6" fmla="*/ 1515726 h 2150956"/>
              <a:gd name="connsiteX7" fmla="*/ 1524000 w 2668907"/>
              <a:gd name="connsiteY7" fmla="*/ 1528426 h 2150956"/>
              <a:gd name="connsiteX8" fmla="*/ 1384300 w 2668907"/>
              <a:gd name="connsiteY8" fmla="*/ 1630026 h 2150956"/>
              <a:gd name="connsiteX9" fmla="*/ 1765300 w 2668907"/>
              <a:gd name="connsiteY9" fmla="*/ 1744326 h 2150956"/>
              <a:gd name="connsiteX10" fmla="*/ 2146300 w 2668907"/>
              <a:gd name="connsiteY10" fmla="*/ 1706226 h 2150956"/>
              <a:gd name="connsiteX11" fmla="*/ 2501900 w 2668907"/>
              <a:gd name="connsiteY11" fmla="*/ 1566526 h 2150956"/>
              <a:gd name="connsiteX12" fmla="*/ 2628900 w 2668907"/>
              <a:gd name="connsiteY12" fmla="*/ 1312526 h 2150956"/>
              <a:gd name="connsiteX13" fmla="*/ 2311401 w 2668907"/>
              <a:gd name="connsiteY13" fmla="*/ 1045826 h 2150956"/>
              <a:gd name="connsiteX14" fmla="*/ 2080643 w 2668907"/>
              <a:gd name="connsiteY14" fmla="*/ 953897 h 2150956"/>
              <a:gd name="connsiteX15" fmla="*/ 1549400 w 2668907"/>
              <a:gd name="connsiteY15" fmla="*/ 931526 h 2150956"/>
              <a:gd name="connsiteX16" fmla="*/ 1219200 w 2668907"/>
              <a:gd name="connsiteY16" fmla="*/ 1071226 h 2150956"/>
              <a:gd name="connsiteX17" fmla="*/ 1549400 w 2668907"/>
              <a:gd name="connsiteY17" fmla="*/ 1210926 h 2150956"/>
              <a:gd name="connsiteX18" fmla="*/ 2044700 w 2668907"/>
              <a:gd name="connsiteY18" fmla="*/ 1160126 h 2150956"/>
              <a:gd name="connsiteX19" fmla="*/ 2603500 w 2668907"/>
              <a:gd name="connsiteY19" fmla="*/ 817226 h 2150956"/>
              <a:gd name="connsiteX20" fmla="*/ 2057400 w 2668907"/>
              <a:gd name="connsiteY20" fmla="*/ 499726 h 2150956"/>
              <a:gd name="connsiteX21" fmla="*/ 1422400 w 2668907"/>
              <a:gd name="connsiteY21" fmla="*/ 474326 h 2150956"/>
              <a:gd name="connsiteX22" fmla="*/ 1155700 w 2668907"/>
              <a:gd name="connsiteY22" fmla="*/ 575926 h 2150956"/>
              <a:gd name="connsiteX23" fmla="*/ 1511300 w 2668907"/>
              <a:gd name="connsiteY23" fmla="*/ 702926 h 2150956"/>
              <a:gd name="connsiteX24" fmla="*/ 2273301 w 2668907"/>
              <a:gd name="connsiteY24" fmla="*/ 690226 h 2150956"/>
              <a:gd name="connsiteX25" fmla="*/ 2590800 w 2668907"/>
              <a:gd name="connsiteY25" fmla="*/ 537826 h 2150956"/>
              <a:gd name="connsiteX26" fmla="*/ 2603500 w 2668907"/>
              <a:gd name="connsiteY26" fmla="*/ 283826 h 2150956"/>
              <a:gd name="connsiteX27" fmla="*/ 1841500 w 2668907"/>
              <a:gd name="connsiteY27" fmla="*/ 17126 h 2150956"/>
              <a:gd name="connsiteX28" fmla="*/ 0 w 2668907"/>
              <a:gd name="connsiteY28" fmla="*/ 29826 h 2150956"/>
              <a:gd name="connsiteX0" fmla="*/ 1562100 w 2668907"/>
              <a:gd name="connsiteY0" fmla="*/ 1922126 h 2150956"/>
              <a:gd name="connsiteX1" fmla="*/ 1562100 w 2668907"/>
              <a:gd name="connsiteY1" fmla="*/ 2061826 h 2150956"/>
              <a:gd name="connsiteX2" fmla="*/ 1854201 w 2668907"/>
              <a:gd name="connsiteY2" fmla="*/ 2150726 h 2150956"/>
              <a:gd name="connsiteX3" fmla="*/ 2273300 w 2668907"/>
              <a:gd name="connsiteY3" fmla="*/ 2049126 h 2150956"/>
              <a:gd name="connsiteX4" fmla="*/ 2451100 w 2668907"/>
              <a:gd name="connsiteY4" fmla="*/ 1820526 h 2150956"/>
              <a:gd name="connsiteX5" fmla="*/ 2336800 w 2668907"/>
              <a:gd name="connsiteY5" fmla="*/ 1642726 h 2150956"/>
              <a:gd name="connsiteX6" fmla="*/ 2057401 w 2668907"/>
              <a:gd name="connsiteY6" fmla="*/ 1515726 h 2150956"/>
              <a:gd name="connsiteX7" fmla="*/ 1524000 w 2668907"/>
              <a:gd name="connsiteY7" fmla="*/ 1528426 h 2150956"/>
              <a:gd name="connsiteX8" fmla="*/ 1384300 w 2668907"/>
              <a:gd name="connsiteY8" fmla="*/ 1630026 h 2150956"/>
              <a:gd name="connsiteX9" fmla="*/ 1765300 w 2668907"/>
              <a:gd name="connsiteY9" fmla="*/ 1744326 h 2150956"/>
              <a:gd name="connsiteX10" fmla="*/ 2146300 w 2668907"/>
              <a:gd name="connsiteY10" fmla="*/ 1706226 h 2150956"/>
              <a:gd name="connsiteX11" fmla="*/ 2501900 w 2668907"/>
              <a:gd name="connsiteY11" fmla="*/ 1566526 h 2150956"/>
              <a:gd name="connsiteX12" fmla="*/ 2501900 w 2668907"/>
              <a:gd name="connsiteY12" fmla="*/ 1325226 h 2150956"/>
              <a:gd name="connsiteX13" fmla="*/ 2311401 w 2668907"/>
              <a:gd name="connsiteY13" fmla="*/ 1045826 h 2150956"/>
              <a:gd name="connsiteX14" fmla="*/ 2080643 w 2668907"/>
              <a:gd name="connsiteY14" fmla="*/ 953897 h 2150956"/>
              <a:gd name="connsiteX15" fmla="*/ 1549400 w 2668907"/>
              <a:gd name="connsiteY15" fmla="*/ 931526 h 2150956"/>
              <a:gd name="connsiteX16" fmla="*/ 1219200 w 2668907"/>
              <a:gd name="connsiteY16" fmla="*/ 1071226 h 2150956"/>
              <a:gd name="connsiteX17" fmla="*/ 1549400 w 2668907"/>
              <a:gd name="connsiteY17" fmla="*/ 1210926 h 2150956"/>
              <a:gd name="connsiteX18" fmla="*/ 2044700 w 2668907"/>
              <a:gd name="connsiteY18" fmla="*/ 1160126 h 2150956"/>
              <a:gd name="connsiteX19" fmla="*/ 2603500 w 2668907"/>
              <a:gd name="connsiteY19" fmla="*/ 817226 h 2150956"/>
              <a:gd name="connsiteX20" fmla="*/ 2057400 w 2668907"/>
              <a:gd name="connsiteY20" fmla="*/ 499726 h 2150956"/>
              <a:gd name="connsiteX21" fmla="*/ 1422400 w 2668907"/>
              <a:gd name="connsiteY21" fmla="*/ 474326 h 2150956"/>
              <a:gd name="connsiteX22" fmla="*/ 1155700 w 2668907"/>
              <a:gd name="connsiteY22" fmla="*/ 575926 h 2150956"/>
              <a:gd name="connsiteX23" fmla="*/ 1511300 w 2668907"/>
              <a:gd name="connsiteY23" fmla="*/ 702926 h 2150956"/>
              <a:gd name="connsiteX24" fmla="*/ 2273301 w 2668907"/>
              <a:gd name="connsiteY24" fmla="*/ 690226 h 2150956"/>
              <a:gd name="connsiteX25" fmla="*/ 2590800 w 2668907"/>
              <a:gd name="connsiteY25" fmla="*/ 537826 h 2150956"/>
              <a:gd name="connsiteX26" fmla="*/ 2603500 w 2668907"/>
              <a:gd name="connsiteY26" fmla="*/ 283826 h 2150956"/>
              <a:gd name="connsiteX27" fmla="*/ 1841500 w 2668907"/>
              <a:gd name="connsiteY27" fmla="*/ 17126 h 2150956"/>
              <a:gd name="connsiteX28" fmla="*/ 0 w 2668907"/>
              <a:gd name="connsiteY28" fmla="*/ 29826 h 2150956"/>
              <a:gd name="connsiteX0" fmla="*/ 1562100 w 2668907"/>
              <a:gd name="connsiteY0" fmla="*/ 1922126 h 2150956"/>
              <a:gd name="connsiteX1" fmla="*/ 1562100 w 2668907"/>
              <a:gd name="connsiteY1" fmla="*/ 2061826 h 2150956"/>
              <a:gd name="connsiteX2" fmla="*/ 1854201 w 2668907"/>
              <a:gd name="connsiteY2" fmla="*/ 2150726 h 2150956"/>
              <a:gd name="connsiteX3" fmla="*/ 2273300 w 2668907"/>
              <a:gd name="connsiteY3" fmla="*/ 2049126 h 2150956"/>
              <a:gd name="connsiteX4" fmla="*/ 2451100 w 2668907"/>
              <a:gd name="connsiteY4" fmla="*/ 1820526 h 2150956"/>
              <a:gd name="connsiteX5" fmla="*/ 2336800 w 2668907"/>
              <a:gd name="connsiteY5" fmla="*/ 1642726 h 2150956"/>
              <a:gd name="connsiteX6" fmla="*/ 2057401 w 2668907"/>
              <a:gd name="connsiteY6" fmla="*/ 1515726 h 2150956"/>
              <a:gd name="connsiteX7" fmla="*/ 1524000 w 2668907"/>
              <a:gd name="connsiteY7" fmla="*/ 1528426 h 2150956"/>
              <a:gd name="connsiteX8" fmla="*/ 1384300 w 2668907"/>
              <a:gd name="connsiteY8" fmla="*/ 1630026 h 2150956"/>
              <a:gd name="connsiteX9" fmla="*/ 1765300 w 2668907"/>
              <a:gd name="connsiteY9" fmla="*/ 1744326 h 2150956"/>
              <a:gd name="connsiteX10" fmla="*/ 2146300 w 2668907"/>
              <a:gd name="connsiteY10" fmla="*/ 1706226 h 2150956"/>
              <a:gd name="connsiteX11" fmla="*/ 2501900 w 2668907"/>
              <a:gd name="connsiteY11" fmla="*/ 1325226 h 2150956"/>
              <a:gd name="connsiteX12" fmla="*/ 2311401 w 2668907"/>
              <a:gd name="connsiteY12" fmla="*/ 1045826 h 2150956"/>
              <a:gd name="connsiteX13" fmla="*/ 2080643 w 2668907"/>
              <a:gd name="connsiteY13" fmla="*/ 953897 h 2150956"/>
              <a:gd name="connsiteX14" fmla="*/ 1549400 w 2668907"/>
              <a:gd name="connsiteY14" fmla="*/ 931526 h 2150956"/>
              <a:gd name="connsiteX15" fmla="*/ 1219200 w 2668907"/>
              <a:gd name="connsiteY15" fmla="*/ 1071226 h 2150956"/>
              <a:gd name="connsiteX16" fmla="*/ 1549400 w 2668907"/>
              <a:gd name="connsiteY16" fmla="*/ 1210926 h 2150956"/>
              <a:gd name="connsiteX17" fmla="*/ 2044700 w 2668907"/>
              <a:gd name="connsiteY17" fmla="*/ 1160126 h 2150956"/>
              <a:gd name="connsiteX18" fmla="*/ 2603500 w 2668907"/>
              <a:gd name="connsiteY18" fmla="*/ 817226 h 2150956"/>
              <a:gd name="connsiteX19" fmla="*/ 2057400 w 2668907"/>
              <a:gd name="connsiteY19" fmla="*/ 499726 h 2150956"/>
              <a:gd name="connsiteX20" fmla="*/ 1422400 w 2668907"/>
              <a:gd name="connsiteY20" fmla="*/ 474326 h 2150956"/>
              <a:gd name="connsiteX21" fmla="*/ 1155700 w 2668907"/>
              <a:gd name="connsiteY21" fmla="*/ 575926 h 2150956"/>
              <a:gd name="connsiteX22" fmla="*/ 1511300 w 2668907"/>
              <a:gd name="connsiteY22" fmla="*/ 702926 h 2150956"/>
              <a:gd name="connsiteX23" fmla="*/ 2273301 w 2668907"/>
              <a:gd name="connsiteY23" fmla="*/ 690226 h 2150956"/>
              <a:gd name="connsiteX24" fmla="*/ 2590800 w 2668907"/>
              <a:gd name="connsiteY24" fmla="*/ 537826 h 2150956"/>
              <a:gd name="connsiteX25" fmla="*/ 2603500 w 2668907"/>
              <a:gd name="connsiteY25" fmla="*/ 283826 h 2150956"/>
              <a:gd name="connsiteX26" fmla="*/ 1841500 w 2668907"/>
              <a:gd name="connsiteY26" fmla="*/ 17126 h 2150956"/>
              <a:gd name="connsiteX27" fmla="*/ 0 w 2668907"/>
              <a:gd name="connsiteY27" fmla="*/ 29826 h 2150956"/>
              <a:gd name="connsiteX0" fmla="*/ 1562100 w 2668907"/>
              <a:gd name="connsiteY0" fmla="*/ 1922126 h 2150956"/>
              <a:gd name="connsiteX1" fmla="*/ 1562100 w 2668907"/>
              <a:gd name="connsiteY1" fmla="*/ 2061826 h 2150956"/>
              <a:gd name="connsiteX2" fmla="*/ 1854201 w 2668907"/>
              <a:gd name="connsiteY2" fmla="*/ 2150726 h 2150956"/>
              <a:gd name="connsiteX3" fmla="*/ 2273300 w 2668907"/>
              <a:gd name="connsiteY3" fmla="*/ 2049126 h 2150956"/>
              <a:gd name="connsiteX4" fmla="*/ 2451100 w 2668907"/>
              <a:gd name="connsiteY4" fmla="*/ 1820526 h 2150956"/>
              <a:gd name="connsiteX5" fmla="*/ 2336800 w 2668907"/>
              <a:gd name="connsiteY5" fmla="*/ 1642726 h 2150956"/>
              <a:gd name="connsiteX6" fmla="*/ 2057401 w 2668907"/>
              <a:gd name="connsiteY6" fmla="*/ 1515726 h 2150956"/>
              <a:gd name="connsiteX7" fmla="*/ 1524000 w 2668907"/>
              <a:gd name="connsiteY7" fmla="*/ 1528426 h 2150956"/>
              <a:gd name="connsiteX8" fmla="*/ 1384300 w 2668907"/>
              <a:gd name="connsiteY8" fmla="*/ 1630026 h 2150956"/>
              <a:gd name="connsiteX9" fmla="*/ 1765300 w 2668907"/>
              <a:gd name="connsiteY9" fmla="*/ 1744326 h 2150956"/>
              <a:gd name="connsiteX10" fmla="*/ 2298700 w 2668907"/>
              <a:gd name="connsiteY10" fmla="*/ 1642726 h 2150956"/>
              <a:gd name="connsiteX11" fmla="*/ 2501900 w 2668907"/>
              <a:gd name="connsiteY11" fmla="*/ 1325226 h 2150956"/>
              <a:gd name="connsiteX12" fmla="*/ 2311401 w 2668907"/>
              <a:gd name="connsiteY12" fmla="*/ 1045826 h 2150956"/>
              <a:gd name="connsiteX13" fmla="*/ 2080643 w 2668907"/>
              <a:gd name="connsiteY13" fmla="*/ 953897 h 2150956"/>
              <a:gd name="connsiteX14" fmla="*/ 1549400 w 2668907"/>
              <a:gd name="connsiteY14" fmla="*/ 931526 h 2150956"/>
              <a:gd name="connsiteX15" fmla="*/ 1219200 w 2668907"/>
              <a:gd name="connsiteY15" fmla="*/ 1071226 h 2150956"/>
              <a:gd name="connsiteX16" fmla="*/ 1549400 w 2668907"/>
              <a:gd name="connsiteY16" fmla="*/ 1210926 h 2150956"/>
              <a:gd name="connsiteX17" fmla="*/ 2044700 w 2668907"/>
              <a:gd name="connsiteY17" fmla="*/ 1160126 h 2150956"/>
              <a:gd name="connsiteX18" fmla="*/ 2603500 w 2668907"/>
              <a:gd name="connsiteY18" fmla="*/ 817226 h 2150956"/>
              <a:gd name="connsiteX19" fmla="*/ 2057400 w 2668907"/>
              <a:gd name="connsiteY19" fmla="*/ 499726 h 2150956"/>
              <a:gd name="connsiteX20" fmla="*/ 1422400 w 2668907"/>
              <a:gd name="connsiteY20" fmla="*/ 474326 h 2150956"/>
              <a:gd name="connsiteX21" fmla="*/ 1155700 w 2668907"/>
              <a:gd name="connsiteY21" fmla="*/ 575926 h 2150956"/>
              <a:gd name="connsiteX22" fmla="*/ 1511300 w 2668907"/>
              <a:gd name="connsiteY22" fmla="*/ 702926 h 2150956"/>
              <a:gd name="connsiteX23" fmla="*/ 2273301 w 2668907"/>
              <a:gd name="connsiteY23" fmla="*/ 690226 h 2150956"/>
              <a:gd name="connsiteX24" fmla="*/ 2590800 w 2668907"/>
              <a:gd name="connsiteY24" fmla="*/ 537826 h 2150956"/>
              <a:gd name="connsiteX25" fmla="*/ 2603500 w 2668907"/>
              <a:gd name="connsiteY25" fmla="*/ 283826 h 2150956"/>
              <a:gd name="connsiteX26" fmla="*/ 1841500 w 2668907"/>
              <a:gd name="connsiteY26" fmla="*/ 17126 h 2150956"/>
              <a:gd name="connsiteX27" fmla="*/ 0 w 2668907"/>
              <a:gd name="connsiteY27" fmla="*/ 29826 h 2150956"/>
              <a:gd name="connsiteX0" fmla="*/ 1562100 w 2668907"/>
              <a:gd name="connsiteY0" fmla="*/ 2061826 h 2150956"/>
              <a:gd name="connsiteX1" fmla="*/ 1854201 w 2668907"/>
              <a:gd name="connsiteY1" fmla="*/ 2150726 h 2150956"/>
              <a:gd name="connsiteX2" fmla="*/ 2273300 w 2668907"/>
              <a:gd name="connsiteY2" fmla="*/ 2049126 h 2150956"/>
              <a:gd name="connsiteX3" fmla="*/ 2451100 w 2668907"/>
              <a:gd name="connsiteY3" fmla="*/ 1820526 h 2150956"/>
              <a:gd name="connsiteX4" fmla="*/ 2336800 w 2668907"/>
              <a:gd name="connsiteY4" fmla="*/ 1642726 h 2150956"/>
              <a:gd name="connsiteX5" fmla="*/ 2057401 w 2668907"/>
              <a:gd name="connsiteY5" fmla="*/ 1515726 h 2150956"/>
              <a:gd name="connsiteX6" fmla="*/ 1524000 w 2668907"/>
              <a:gd name="connsiteY6" fmla="*/ 1528426 h 2150956"/>
              <a:gd name="connsiteX7" fmla="*/ 1384300 w 2668907"/>
              <a:gd name="connsiteY7" fmla="*/ 1630026 h 2150956"/>
              <a:gd name="connsiteX8" fmla="*/ 1765300 w 2668907"/>
              <a:gd name="connsiteY8" fmla="*/ 1744326 h 2150956"/>
              <a:gd name="connsiteX9" fmla="*/ 2298700 w 2668907"/>
              <a:gd name="connsiteY9" fmla="*/ 1642726 h 2150956"/>
              <a:gd name="connsiteX10" fmla="*/ 2501900 w 2668907"/>
              <a:gd name="connsiteY10" fmla="*/ 1325226 h 2150956"/>
              <a:gd name="connsiteX11" fmla="*/ 2311401 w 2668907"/>
              <a:gd name="connsiteY11" fmla="*/ 1045826 h 2150956"/>
              <a:gd name="connsiteX12" fmla="*/ 2080643 w 2668907"/>
              <a:gd name="connsiteY12" fmla="*/ 953897 h 2150956"/>
              <a:gd name="connsiteX13" fmla="*/ 1549400 w 2668907"/>
              <a:gd name="connsiteY13" fmla="*/ 931526 h 2150956"/>
              <a:gd name="connsiteX14" fmla="*/ 1219200 w 2668907"/>
              <a:gd name="connsiteY14" fmla="*/ 1071226 h 2150956"/>
              <a:gd name="connsiteX15" fmla="*/ 1549400 w 2668907"/>
              <a:gd name="connsiteY15" fmla="*/ 1210926 h 2150956"/>
              <a:gd name="connsiteX16" fmla="*/ 2044700 w 2668907"/>
              <a:gd name="connsiteY16" fmla="*/ 1160126 h 2150956"/>
              <a:gd name="connsiteX17" fmla="*/ 2603500 w 2668907"/>
              <a:gd name="connsiteY17" fmla="*/ 817226 h 2150956"/>
              <a:gd name="connsiteX18" fmla="*/ 2057400 w 2668907"/>
              <a:gd name="connsiteY18" fmla="*/ 499726 h 2150956"/>
              <a:gd name="connsiteX19" fmla="*/ 1422400 w 2668907"/>
              <a:gd name="connsiteY19" fmla="*/ 474326 h 2150956"/>
              <a:gd name="connsiteX20" fmla="*/ 1155700 w 2668907"/>
              <a:gd name="connsiteY20" fmla="*/ 575926 h 2150956"/>
              <a:gd name="connsiteX21" fmla="*/ 1511300 w 2668907"/>
              <a:gd name="connsiteY21" fmla="*/ 702926 h 2150956"/>
              <a:gd name="connsiteX22" fmla="*/ 2273301 w 2668907"/>
              <a:gd name="connsiteY22" fmla="*/ 690226 h 2150956"/>
              <a:gd name="connsiteX23" fmla="*/ 2590800 w 2668907"/>
              <a:gd name="connsiteY23" fmla="*/ 537826 h 2150956"/>
              <a:gd name="connsiteX24" fmla="*/ 2603500 w 2668907"/>
              <a:gd name="connsiteY24" fmla="*/ 283826 h 2150956"/>
              <a:gd name="connsiteX25" fmla="*/ 1841500 w 2668907"/>
              <a:gd name="connsiteY25" fmla="*/ 17126 h 2150956"/>
              <a:gd name="connsiteX26" fmla="*/ 0 w 2668907"/>
              <a:gd name="connsiteY26" fmla="*/ 29826 h 2150956"/>
              <a:gd name="connsiteX0" fmla="*/ 1562100 w 2668907"/>
              <a:gd name="connsiteY0" fmla="*/ 2061826 h 2150956"/>
              <a:gd name="connsiteX1" fmla="*/ 1854201 w 2668907"/>
              <a:gd name="connsiteY1" fmla="*/ 2150726 h 2150956"/>
              <a:gd name="connsiteX2" fmla="*/ 2273300 w 2668907"/>
              <a:gd name="connsiteY2" fmla="*/ 2049126 h 2150956"/>
              <a:gd name="connsiteX3" fmla="*/ 2451100 w 2668907"/>
              <a:gd name="connsiteY3" fmla="*/ 1820526 h 2150956"/>
              <a:gd name="connsiteX4" fmla="*/ 2336800 w 2668907"/>
              <a:gd name="connsiteY4" fmla="*/ 1642726 h 2150956"/>
              <a:gd name="connsiteX5" fmla="*/ 2057401 w 2668907"/>
              <a:gd name="connsiteY5" fmla="*/ 1515726 h 2150956"/>
              <a:gd name="connsiteX6" fmla="*/ 1524000 w 2668907"/>
              <a:gd name="connsiteY6" fmla="*/ 1528426 h 2150956"/>
              <a:gd name="connsiteX7" fmla="*/ 1384300 w 2668907"/>
              <a:gd name="connsiteY7" fmla="*/ 1630026 h 2150956"/>
              <a:gd name="connsiteX8" fmla="*/ 1765300 w 2668907"/>
              <a:gd name="connsiteY8" fmla="*/ 1744326 h 2150956"/>
              <a:gd name="connsiteX9" fmla="*/ 2298700 w 2668907"/>
              <a:gd name="connsiteY9" fmla="*/ 1642726 h 2150956"/>
              <a:gd name="connsiteX10" fmla="*/ 2501900 w 2668907"/>
              <a:gd name="connsiteY10" fmla="*/ 1325226 h 2150956"/>
              <a:gd name="connsiteX11" fmla="*/ 2311401 w 2668907"/>
              <a:gd name="connsiteY11" fmla="*/ 1058526 h 2150956"/>
              <a:gd name="connsiteX12" fmla="*/ 2080643 w 2668907"/>
              <a:gd name="connsiteY12" fmla="*/ 953897 h 2150956"/>
              <a:gd name="connsiteX13" fmla="*/ 1549400 w 2668907"/>
              <a:gd name="connsiteY13" fmla="*/ 931526 h 2150956"/>
              <a:gd name="connsiteX14" fmla="*/ 1219200 w 2668907"/>
              <a:gd name="connsiteY14" fmla="*/ 1071226 h 2150956"/>
              <a:gd name="connsiteX15" fmla="*/ 1549400 w 2668907"/>
              <a:gd name="connsiteY15" fmla="*/ 1210926 h 2150956"/>
              <a:gd name="connsiteX16" fmla="*/ 2044700 w 2668907"/>
              <a:gd name="connsiteY16" fmla="*/ 1160126 h 2150956"/>
              <a:gd name="connsiteX17" fmla="*/ 2603500 w 2668907"/>
              <a:gd name="connsiteY17" fmla="*/ 817226 h 2150956"/>
              <a:gd name="connsiteX18" fmla="*/ 2057400 w 2668907"/>
              <a:gd name="connsiteY18" fmla="*/ 499726 h 2150956"/>
              <a:gd name="connsiteX19" fmla="*/ 1422400 w 2668907"/>
              <a:gd name="connsiteY19" fmla="*/ 474326 h 2150956"/>
              <a:gd name="connsiteX20" fmla="*/ 1155700 w 2668907"/>
              <a:gd name="connsiteY20" fmla="*/ 575926 h 2150956"/>
              <a:gd name="connsiteX21" fmla="*/ 1511300 w 2668907"/>
              <a:gd name="connsiteY21" fmla="*/ 702926 h 2150956"/>
              <a:gd name="connsiteX22" fmla="*/ 2273301 w 2668907"/>
              <a:gd name="connsiteY22" fmla="*/ 690226 h 2150956"/>
              <a:gd name="connsiteX23" fmla="*/ 2590800 w 2668907"/>
              <a:gd name="connsiteY23" fmla="*/ 537826 h 2150956"/>
              <a:gd name="connsiteX24" fmla="*/ 2603500 w 2668907"/>
              <a:gd name="connsiteY24" fmla="*/ 283826 h 2150956"/>
              <a:gd name="connsiteX25" fmla="*/ 1841500 w 2668907"/>
              <a:gd name="connsiteY25" fmla="*/ 17126 h 2150956"/>
              <a:gd name="connsiteX26" fmla="*/ 0 w 2668907"/>
              <a:gd name="connsiteY26" fmla="*/ 29826 h 2150956"/>
              <a:gd name="connsiteX0" fmla="*/ 1562100 w 2668907"/>
              <a:gd name="connsiteY0" fmla="*/ 2061826 h 2150956"/>
              <a:gd name="connsiteX1" fmla="*/ 1854201 w 2668907"/>
              <a:gd name="connsiteY1" fmla="*/ 2150726 h 2150956"/>
              <a:gd name="connsiteX2" fmla="*/ 2273300 w 2668907"/>
              <a:gd name="connsiteY2" fmla="*/ 2049126 h 2150956"/>
              <a:gd name="connsiteX3" fmla="*/ 2451100 w 2668907"/>
              <a:gd name="connsiteY3" fmla="*/ 1820526 h 2150956"/>
              <a:gd name="connsiteX4" fmla="*/ 2336800 w 2668907"/>
              <a:gd name="connsiteY4" fmla="*/ 1642726 h 2150956"/>
              <a:gd name="connsiteX5" fmla="*/ 2057401 w 2668907"/>
              <a:gd name="connsiteY5" fmla="*/ 1515726 h 2150956"/>
              <a:gd name="connsiteX6" fmla="*/ 1524000 w 2668907"/>
              <a:gd name="connsiteY6" fmla="*/ 1528426 h 2150956"/>
              <a:gd name="connsiteX7" fmla="*/ 1384300 w 2668907"/>
              <a:gd name="connsiteY7" fmla="*/ 1630026 h 2150956"/>
              <a:gd name="connsiteX8" fmla="*/ 1765300 w 2668907"/>
              <a:gd name="connsiteY8" fmla="*/ 1744326 h 2150956"/>
              <a:gd name="connsiteX9" fmla="*/ 2298700 w 2668907"/>
              <a:gd name="connsiteY9" fmla="*/ 1642726 h 2150956"/>
              <a:gd name="connsiteX10" fmla="*/ 2501900 w 2668907"/>
              <a:gd name="connsiteY10" fmla="*/ 1325226 h 2150956"/>
              <a:gd name="connsiteX11" fmla="*/ 2311401 w 2668907"/>
              <a:gd name="connsiteY11" fmla="*/ 1058526 h 2150956"/>
              <a:gd name="connsiteX12" fmla="*/ 2080643 w 2668907"/>
              <a:gd name="connsiteY12" fmla="*/ 953897 h 2150956"/>
              <a:gd name="connsiteX13" fmla="*/ 1549400 w 2668907"/>
              <a:gd name="connsiteY13" fmla="*/ 931526 h 2150956"/>
              <a:gd name="connsiteX14" fmla="*/ 1219200 w 2668907"/>
              <a:gd name="connsiteY14" fmla="*/ 1071226 h 2150956"/>
              <a:gd name="connsiteX15" fmla="*/ 1549400 w 2668907"/>
              <a:gd name="connsiteY15" fmla="*/ 1210926 h 2150956"/>
              <a:gd name="connsiteX16" fmla="*/ 2044700 w 2668907"/>
              <a:gd name="connsiteY16" fmla="*/ 1160126 h 2150956"/>
              <a:gd name="connsiteX17" fmla="*/ 2417980 w 2668907"/>
              <a:gd name="connsiteY17" fmla="*/ 972427 h 2150956"/>
              <a:gd name="connsiteX18" fmla="*/ 2603500 w 2668907"/>
              <a:gd name="connsiteY18" fmla="*/ 817226 h 2150956"/>
              <a:gd name="connsiteX19" fmla="*/ 2057400 w 2668907"/>
              <a:gd name="connsiteY19" fmla="*/ 499726 h 2150956"/>
              <a:gd name="connsiteX20" fmla="*/ 1422400 w 2668907"/>
              <a:gd name="connsiteY20" fmla="*/ 474326 h 2150956"/>
              <a:gd name="connsiteX21" fmla="*/ 1155700 w 2668907"/>
              <a:gd name="connsiteY21" fmla="*/ 575926 h 2150956"/>
              <a:gd name="connsiteX22" fmla="*/ 1511300 w 2668907"/>
              <a:gd name="connsiteY22" fmla="*/ 702926 h 2150956"/>
              <a:gd name="connsiteX23" fmla="*/ 2273301 w 2668907"/>
              <a:gd name="connsiteY23" fmla="*/ 690226 h 2150956"/>
              <a:gd name="connsiteX24" fmla="*/ 2590800 w 2668907"/>
              <a:gd name="connsiteY24" fmla="*/ 537826 h 2150956"/>
              <a:gd name="connsiteX25" fmla="*/ 2603500 w 2668907"/>
              <a:gd name="connsiteY25" fmla="*/ 283826 h 2150956"/>
              <a:gd name="connsiteX26" fmla="*/ 1841500 w 2668907"/>
              <a:gd name="connsiteY26" fmla="*/ 17126 h 2150956"/>
              <a:gd name="connsiteX27" fmla="*/ 0 w 2668907"/>
              <a:gd name="connsiteY27" fmla="*/ 29826 h 2150956"/>
              <a:gd name="connsiteX0" fmla="*/ 1562100 w 2668907"/>
              <a:gd name="connsiteY0" fmla="*/ 2061826 h 2150956"/>
              <a:gd name="connsiteX1" fmla="*/ 1854201 w 2668907"/>
              <a:gd name="connsiteY1" fmla="*/ 2150726 h 2150956"/>
              <a:gd name="connsiteX2" fmla="*/ 2273300 w 2668907"/>
              <a:gd name="connsiteY2" fmla="*/ 2049126 h 2150956"/>
              <a:gd name="connsiteX3" fmla="*/ 2451100 w 2668907"/>
              <a:gd name="connsiteY3" fmla="*/ 1820526 h 2150956"/>
              <a:gd name="connsiteX4" fmla="*/ 2336800 w 2668907"/>
              <a:gd name="connsiteY4" fmla="*/ 1642726 h 2150956"/>
              <a:gd name="connsiteX5" fmla="*/ 2057401 w 2668907"/>
              <a:gd name="connsiteY5" fmla="*/ 1515726 h 2150956"/>
              <a:gd name="connsiteX6" fmla="*/ 1524000 w 2668907"/>
              <a:gd name="connsiteY6" fmla="*/ 1528426 h 2150956"/>
              <a:gd name="connsiteX7" fmla="*/ 1384300 w 2668907"/>
              <a:gd name="connsiteY7" fmla="*/ 1630026 h 2150956"/>
              <a:gd name="connsiteX8" fmla="*/ 1765300 w 2668907"/>
              <a:gd name="connsiteY8" fmla="*/ 1744326 h 2150956"/>
              <a:gd name="connsiteX9" fmla="*/ 2298700 w 2668907"/>
              <a:gd name="connsiteY9" fmla="*/ 1642726 h 2150956"/>
              <a:gd name="connsiteX10" fmla="*/ 2501900 w 2668907"/>
              <a:gd name="connsiteY10" fmla="*/ 1325226 h 2150956"/>
              <a:gd name="connsiteX11" fmla="*/ 2311401 w 2668907"/>
              <a:gd name="connsiteY11" fmla="*/ 1058526 h 2150956"/>
              <a:gd name="connsiteX12" fmla="*/ 2080643 w 2668907"/>
              <a:gd name="connsiteY12" fmla="*/ 953897 h 2150956"/>
              <a:gd name="connsiteX13" fmla="*/ 1549400 w 2668907"/>
              <a:gd name="connsiteY13" fmla="*/ 931526 h 2150956"/>
              <a:gd name="connsiteX14" fmla="*/ 1219200 w 2668907"/>
              <a:gd name="connsiteY14" fmla="*/ 1071226 h 2150956"/>
              <a:gd name="connsiteX15" fmla="*/ 1549400 w 2668907"/>
              <a:gd name="connsiteY15" fmla="*/ 1210926 h 2150956"/>
              <a:gd name="connsiteX16" fmla="*/ 2044700 w 2668907"/>
              <a:gd name="connsiteY16" fmla="*/ 1160126 h 2150956"/>
              <a:gd name="connsiteX17" fmla="*/ 2377832 w 2668907"/>
              <a:gd name="connsiteY17" fmla="*/ 1086727 h 2150956"/>
              <a:gd name="connsiteX18" fmla="*/ 2603500 w 2668907"/>
              <a:gd name="connsiteY18" fmla="*/ 817226 h 2150956"/>
              <a:gd name="connsiteX19" fmla="*/ 2057400 w 2668907"/>
              <a:gd name="connsiteY19" fmla="*/ 499726 h 2150956"/>
              <a:gd name="connsiteX20" fmla="*/ 1422400 w 2668907"/>
              <a:gd name="connsiteY20" fmla="*/ 474326 h 2150956"/>
              <a:gd name="connsiteX21" fmla="*/ 1155700 w 2668907"/>
              <a:gd name="connsiteY21" fmla="*/ 575926 h 2150956"/>
              <a:gd name="connsiteX22" fmla="*/ 1511300 w 2668907"/>
              <a:gd name="connsiteY22" fmla="*/ 702926 h 2150956"/>
              <a:gd name="connsiteX23" fmla="*/ 2273301 w 2668907"/>
              <a:gd name="connsiteY23" fmla="*/ 690226 h 2150956"/>
              <a:gd name="connsiteX24" fmla="*/ 2590800 w 2668907"/>
              <a:gd name="connsiteY24" fmla="*/ 537826 h 2150956"/>
              <a:gd name="connsiteX25" fmla="*/ 2603500 w 2668907"/>
              <a:gd name="connsiteY25" fmla="*/ 283826 h 2150956"/>
              <a:gd name="connsiteX26" fmla="*/ 1841500 w 2668907"/>
              <a:gd name="connsiteY26" fmla="*/ 17126 h 2150956"/>
              <a:gd name="connsiteX27" fmla="*/ 0 w 2668907"/>
              <a:gd name="connsiteY27" fmla="*/ 29826 h 2150956"/>
              <a:gd name="connsiteX0" fmla="*/ 1562100 w 2668907"/>
              <a:gd name="connsiteY0" fmla="*/ 2061826 h 2150956"/>
              <a:gd name="connsiteX1" fmla="*/ 1854201 w 2668907"/>
              <a:gd name="connsiteY1" fmla="*/ 2150726 h 2150956"/>
              <a:gd name="connsiteX2" fmla="*/ 2273300 w 2668907"/>
              <a:gd name="connsiteY2" fmla="*/ 2049126 h 2150956"/>
              <a:gd name="connsiteX3" fmla="*/ 2451100 w 2668907"/>
              <a:gd name="connsiteY3" fmla="*/ 1820526 h 2150956"/>
              <a:gd name="connsiteX4" fmla="*/ 2336800 w 2668907"/>
              <a:gd name="connsiteY4" fmla="*/ 1642726 h 2150956"/>
              <a:gd name="connsiteX5" fmla="*/ 2057401 w 2668907"/>
              <a:gd name="connsiteY5" fmla="*/ 1515726 h 2150956"/>
              <a:gd name="connsiteX6" fmla="*/ 1524000 w 2668907"/>
              <a:gd name="connsiteY6" fmla="*/ 1528426 h 2150956"/>
              <a:gd name="connsiteX7" fmla="*/ 1384300 w 2668907"/>
              <a:gd name="connsiteY7" fmla="*/ 1630026 h 2150956"/>
              <a:gd name="connsiteX8" fmla="*/ 1765300 w 2668907"/>
              <a:gd name="connsiteY8" fmla="*/ 1744326 h 2150956"/>
              <a:gd name="connsiteX9" fmla="*/ 2298700 w 2668907"/>
              <a:gd name="connsiteY9" fmla="*/ 1642726 h 2150956"/>
              <a:gd name="connsiteX10" fmla="*/ 2501900 w 2668907"/>
              <a:gd name="connsiteY10" fmla="*/ 1325226 h 2150956"/>
              <a:gd name="connsiteX11" fmla="*/ 2311401 w 2668907"/>
              <a:gd name="connsiteY11" fmla="*/ 1058526 h 2150956"/>
              <a:gd name="connsiteX12" fmla="*/ 2080643 w 2668907"/>
              <a:gd name="connsiteY12" fmla="*/ 953897 h 2150956"/>
              <a:gd name="connsiteX13" fmla="*/ 1549400 w 2668907"/>
              <a:gd name="connsiteY13" fmla="*/ 931526 h 2150956"/>
              <a:gd name="connsiteX14" fmla="*/ 1219200 w 2668907"/>
              <a:gd name="connsiteY14" fmla="*/ 1071226 h 2150956"/>
              <a:gd name="connsiteX15" fmla="*/ 1549400 w 2668907"/>
              <a:gd name="connsiteY15" fmla="*/ 1210926 h 2150956"/>
              <a:gd name="connsiteX16" fmla="*/ 2074811 w 2668907"/>
              <a:gd name="connsiteY16" fmla="*/ 1198226 h 2150956"/>
              <a:gd name="connsiteX17" fmla="*/ 2377832 w 2668907"/>
              <a:gd name="connsiteY17" fmla="*/ 1086727 h 2150956"/>
              <a:gd name="connsiteX18" fmla="*/ 2603500 w 2668907"/>
              <a:gd name="connsiteY18" fmla="*/ 817226 h 2150956"/>
              <a:gd name="connsiteX19" fmla="*/ 2057400 w 2668907"/>
              <a:gd name="connsiteY19" fmla="*/ 499726 h 2150956"/>
              <a:gd name="connsiteX20" fmla="*/ 1422400 w 2668907"/>
              <a:gd name="connsiteY20" fmla="*/ 474326 h 2150956"/>
              <a:gd name="connsiteX21" fmla="*/ 1155700 w 2668907"/>
              <a:gd name="connsiteY21" fmla="*/ 575926 h 2150956"/>
              <a:gd name="connsiteX22" fmla="*/ 1511300 w 2668907"/>
              <a:gd name="connsiteY22" fmla="*/ 702926 h 2150956"/>
              <a:gd name="connsiteX23" fmla="*/ 2273301 w 2668907"/>
              <a:gd name="connsiteY23" fmla="*/ 690226 h 2150956"/>
              <a:gd name="connsiteX24" fmla="*/ 2590800 w 2668907"/>
              <a:gd name="connsiteY24" fmla="*/ 537826 h 2150956"/>
              <a:gd name="connsiteX25" fmla="*/ 2603500 w 2668907"/>
              <a:gd name="connsiteY25" fmla="*/ 283826 h 2150956"/>
              <a:gd name="connsiteX26" fmla="*/ 1841500 w 2668907"/>
              <a:gd name="connsiteY26" fmla="*/ 17126 h 2150956"/>
              <a:gd name="connsiteX27" fmla="*/ 0 w 2668907"/>
              <a:gd name="connsiteY27" fmla="*/ 29826 h 2150956"/>
              <a:gd name="connsiteX0" fmla="*/ 1562100 w 2662710"/>
              <a:gd name="connsiteY0" fmla="*/ 2061826 h 2150956"/>
              <a:gd name="connsiteX1" fmla="*/ 1854201 w 2662710"/>
              <a:gd name="connsiteY1" fmla="*/ 2150726 h 2150956"/>
              <a:gd name="connsiteX2" fmla="*/ 2273300 w 2662710"/>
              <a:gd name="connsiteY2" fmla="*/ 2049126 h 2150956"/>
              <a:gd name="connsiteX3" fmla="*/ 2451100 w 2662710"/>
              <a:gd name="connsiteY3" fmla="*/ 1820526 h 2150956"/>
              <a:gd name="connsiteX4" fmla="*/ 2336800 w 2662710"/>
              <a:gd name="connsiteY4" fmla="*/ 1642726 h 2150956"/>
              <a:gd name="connsiteX5" fmla="*/ 2057401 w 2662710"/>
              <a:gd name="connsiteY5" fmla="*/ 1515726 h 2150956"/>
              <a:gd name="connsiteX6" fmla="*/ 1524000 w 2662710"/>
              <a:gd name="connsiteY6" fmla="*/ 1528426 h 2150956"/>
              <a:gd name="connsiteX7" fmla="*/ 1384300 w 2662710"/>
              <a:gd name="connsiteY7" fmla="*/ 1630026 h 2150956"/>
              <a:gd name="connsiteX8" fmla="*/ 1765300 w 2662710"/>
              <a:gd name="connsiteY8" fmla="*/ 1744326 h 2150956"/>
              <a:gd name="connsiteX9" fmla="*/ 2298700 w 2662710"/>
              <a:gd name="connsiteY9" fmla="*/ 1642726 h 2150956"/>
              <a:gd name="connsiteX10" fmla="*/ 2501900 w 2662710"/>
              <a:gd name="connsiteY10" fmla="*/ 1325226 h 2150956"/>
              <a:gd name="connsiteX11" fmla="*/ 2311401 w 2662710"/>
              <a:gd name="connsiteY11" fmla="*/ 1058526 h 2150956"/>
              <a:gd name="connsiteX12" fmla="*/ 2080643 w 2662710"/>
              <a:gd name="connsiteY12" fmla="*/ 953897 h 2150956"/>
              <a:gd name="connsiteX13" fmla="*/ 1549400 w 2662710"/>
              <a:gd name="connsiteY13" fmla="*/ 931526 h 2150956"/>
              <a:gd name="connsiteX14" fmla="*/ 1219200 w 2662710"/>
              <a:gd name="connsiteY14" fmla="*/ 1071226 h 2150956"/>
              <a:gd name="connsiteX15" fmla="*/ 1549400 w 2662710"/>
              <a:gd name="connsiteY15" fmla="*/ 1210926 h 2150956"/>
              <a:gd name="connsiteX16" fmla="*/ 2074811 w 2662710"/>
              <a:gd name="connsiteY16" fmla="*/ 1198226 h 2150956"/>
              <a:gd name="connsiteX17" fmla="*/ 2377832 w 2662710"/>
              <a:gd name="connsiteY17" fmla="*/ 1086727 h 2150956"/>
              <a:gd name="connsiteX18" fmla="*/ 2603500 w 2662710"/>
              <a:gd name="connsiteY18" fmla="*/ 817226 h 2150956"/>
              <a:gd name="connsiteX19" fmla="*/ 2057400 w 2662710"/>
              <a:gd name="connsiteY19" fmla="*/ 499726 h 2150956"/>
              <a:gd name="connsiteX20" fmla="*/ 1422400 w 2662710"/>
              <a:gd name="connsiteY20" fmla="*/ 474326 h 2150956"/>
              <a:gd name="connsiteX21" fmla="*/ 1155700 w 2662710"/>
              <a:gd name="connsiteY21" fmla="*/ 575926 h 2150956"/>
              <a:gd name="connsiteX22" fmla="*/ 1511300 w 2662710"/>
              <a:gd name="connsiteY22" fmla="*/ 702926 h 2150956"/>
              <a:gd name="connsiteX23" fmla="*/ 2273301 w 2662710"/>
              <a:gd name="connsiteY23" fmla="*/ 690226 h 2150956"/>
              <a:gd name="connsiteX24" fmla="*/ 2417980 w 2662710"/>
              <a:gd name="connsiteY24" fmla="*/ 642227 h 2150956"/>
              <a:gd name="connsiteX25" fmla="*/ 2590800 w 2662710"/>
              <a:gd name="connsiteY25" fmla="*/ 537826 h 2150956"/>
              <a:gd name="connsiteX26" fmla="*/ 2603500 w 2662710"/>
              <a:gd name="connsiteY26" fmla="*/ 283826 h 2150956"/>
              <a:gd name="connsiteX27" fmla="*/ 1841500 w 2662710"/>
              <a:gd name="connsiteY27" fmla="*/ 17126 h 2150956"/>
              <a:gd name="connsiteX28" fmla="*/ 0 w 2662710"/>
              <a:gd name="connsiteY28" fmla="*/ 29826 h 2150956"/>
              <a:gd name="connsiteX0" fmla="*/ 1562100 w 2662309"/>
              <a:gd name="connsiteY0" fmla="*/ 2061826 h 2150956"/>
              <a:gd name="connsiteX1" fmla="*/ 1854201 w 2662309"/>
              <a:gd name="connsiteY1" fmla="*/ 2150726 h 2150956"/>
              <a:gd name="connsiteX2" fmla="*/ 2273300 w 2662309"/>
              <a:gd name="connsiteY2" fmla="*/ 2049126 h 2150956"/>
              <a:gd name="connsiteX3" fmla="*/ 2451100 w 2662309"/>
              <a:gd name="connsiteY3" fmla="*/ 1820526 h 2150956"/>
              <a:gd name="connsiteX4" fmla="*/ 2336800 w 2662309"/>
              <a:gd name="connsiteY4" fmla="*/ 1642726 h 2150956"/>
              <a:gd name="connsiteX5" fmla="*/ 2057401 w 2662309"/>
              <a:gd name="connsiteY5" fmla="*/ 1515726 h 2150956"/>
              <a:gd name="connsiteX6" fmla="*/ 1524000 w 2662309"/>
              <a:gd name="connsiteY6" fmla="*/ 1528426 h 2150956"/>
              <a:gd name="connsiteX7" fmla="*/ 1384300 w 2662309"/>
              <a:gd name="connsiteY7" fmla="*/ 1630026 h 2150956"/>
              <a:gd name="connsiteX8" fmla="*/ 1765300 w 2662309"/>
              <a:gd name="connsiteY8" fmla="*/ 1744326 h 2150956"/>
              <a:gd name="connsiteX9" fmla="*/ 2298700 w 2662309"/>
              <a:gd name="connsiteY9" fmla="*/ 1642726 h 2150956"/>
              <a:gd name="connsiteX10" fmla="*/ 2501900 w 2662309"/>
              <a:gd name="connsiteY10" fmla="*/ 1325226 h 2150956"/>
              <a:gd name="connsiteX11" fmla="*/ 2311401 w 2662309"/>
              <a:gd name="connsiteY11" fmla="*/ 1058526 h 2150956"/>
              <a:gd name="connsiteX12" fmla="*/ 2080643 w 2662309"/>
              <a:gd name="connsiteY12" fmla="*/ 953897 h 2150956"/>
              <a:gd name="connsiteX13" fmla="*/ 1549400 w 2662309"/>
              <a:gd name="connsiteY13" fmla="*/ 931526 h 2150956"/>
              <a:gd name="connsiteX14" fmla="*/ 1219200 w 2662309"/>
              <a:gd name="connsiteY14" fmla="*/ 1071226 h 2150956"/>
              <a:gd name="connsiteX15" fmla="*/ 1549400 w 2662309"/>
              <a:gd name="connsiteY15" fmla="*/ 1210926 h 2150956"/>
              <a:gd name="connsiteX16" fmla="*/ 2074811 w 2662309"/>
              <a:gd name="connsiteY16" fmla="*/ 1198226 h 2150956"/>
              <a:gd name="connsiteX17" fmla="*/ 2377832 w 2662309"/>
              <a:gd name="connsiteY17" fmla="*/ 1086727 h 2150956"/>
              <a:gd name="connsiteX18" fmla="*/ 2603500 w 2662309"/>
              <a:gd name="connsiteY18" fmla="*/ 817226 h 2150956"/>
              <a:gd name="connsiteX19" fmla="*/ 2057400 w 2662309"/>
              <a:gd name="connsiteY19" fmla="*/ 499726 h 2150956"/>
              <a:gd name="connsiteX20" fmla="*/ 1422400 w 2662309"/>
              <a:gd name="connsiteY20" fmla="*/ 474326 h 2150956"/>
              <a:gd name="connsiteX21" fmla="*/ 1155700 w 2662309"/>
              <a:gd name="connsiteY21" fmla="*/ 575926 h 2150956"/>
              <a:gd name="connsiteX22" fmla="*/ 1511300 w 2662309"/>
              <a:gd name="connsiteY22" fmla="*/ 702926 h 2150956"/>
              <a:gd name="connsiteX23" fmla="*/ 2273301 w 2662309"/>
              <a:gd name="connsiteY23" fmla="*/ 690226 h 2150956"/>
              <a:gd name="connsiteX24" fmla="*/ 2428017 w 2662309"/>
              <a:gd name="connsiteY24" fmla="*/ 566027 h 2150956"/>
              <a:gd name="connsiteX25" fmla="*/ 2590800 w 2662309"/>
              <a:gd name="connsiteY25" fmla="*/ 537826 h 2150956"/>
              <a:gd name="connsiteX26" fmla="*/ 2603500 w 2662309"/>
              <a:gd name="connsiteY26" fmla="*/ 283826 h 2150956"/>
              <a:gd name="connsiteX27" fmla="*/ 1841500 w 2662309"/>
              <a:gd name="connsiteY27" fmla="*/ 17126 h 2150956"/>
              <a:gd name="connsiteX28" fmla="*/ 0 w 2662309"/>
              <a:gd name="connsiteY28" fmla="*/ 29826 h 2150956"/>
              <a:gd name="connsiteX0" fmla="*/ 1562100 w 2668907"/>
              <a:gd name="connsiteY0" fmla="*/ 2061826 h 2150956"/>
              <a:gd name="connsiteX1" fmla="*/ 1854201 w 2668907"/>
              <a:gd name="connsiteY1" fmla="*/ 2150726 h 2150956"/>
              <a:gd name="connsiteX2" fmla="*/ 2273300 w 2668907"/>
              <a:gd name="connsiteY2" fmla="*/ 2049126 h 2150956"/>
              <a:gd name="connsiteX3" fmla="*/ 2451100 w 2668907"/>
              <a:gd name="connsiteY3" fmla="*/ 1820526 h 2150956"/>
              <a:gd name="connsiteX4" fmla="*/ 2336800 w 2668907"/>
              <a:gd name="connsiteY4" fmla="*/ 1642726 h 2150956"/>
              <a:gd name="connsiteX5" fmla="*/ 2057401 w 2668907"/>
              <a:gd name="connsiteY5" fmla="*/ 1515726 h 2150956"/>
              <a:gd name="connsiteX6" fmla="*/ 1524000 w 2668907"/>
              <a:gd name="connsiteY6" fmla="*/ 1528426 h 2150956"/>
              <a:gd name="connsiteX7" fmla="*/ 1384300 w 2668907"/>
              <a:gd name="connsiteY7" fmla="*/ 1630026 h 2150956"/>
              <a:gd name="connsiteX8" fmla="*/ 1765300 w 2668907"/>
              <a:gd name="connsiteY8" fmla="*/ 1744326 h 2150956"/>
              <a:gd name="connsiteX9" fmla="*/ 2298700 w 2668907"/>
              <a:gd name="connsiteY9" fmla="*/ 1642726 h 2150956"/>
              <a:gd name="connsiteX10" fmla="*/ 2501900 w 2668907"/>
              <a:gd name="connsiteY10" fmla="*/ 1325226 h 2150956"/>
              <a:gd name="connsiteX11" fmla="*/ 2311401 w 2668907"/>
              <a:gd name="connsiteY11" fmla="*/ 1058526 h 2150956"/>
              <a:gd name="connsiteX12" fmla="*/ 2080643 w 2668907"/>
              <a:gd name="connsiteY12" fmla="*/ 953897 h 2150956"/>
              <a:gd name="connsiteX13" fmla="*/ 1549400 w 2668907"/>
              <a:gd name="connsiteY13" fmla="*/ 931526 h 2150956"/>
              <a:gd name="connsiteX14" fmla="*/ 1219200 w 2668907"/>
              <a:gd name="connsiteY14" fmla="*/ 1071226 h 2150956"/>
              <a:gd name="connsiteX15" fmla="*/ 1549400 w 2668907"/>
              <a:gd name="connsiteY15" fmla="*/ 1210926 h 2150956"/>
              <a:gd name="connsiteX16" fmla="*/ 2074811 w 2668907"/>
              <a:gd name="connsiteY16" fmla="*/ 1198226 h 2150956"/>
              <a:gd name="connsiteX17" fmla="*/ 2377832 w 2668907"/>
              <a:gd name="connsiteY17" fmla="*/ 1086727 h 2150956"/>
              <a:gd name="connsiteX18" fmla="*/ 2603500 w 2668907"/>
              <a:gd name="connsiteY18" fmla="*/ 817226 h 2150956"/>
              <a:gd name="connsiteX19" fmla="*/ 2057400 w 2668907"/>
              <a:gd name="connsiteY19" fmla="*/ 499726 h 2150956"/>
              <a:gd name="connsiteX20" fmla="*/ 1422400 w 2668907"/>
              <a:gd name="connsiteY20" fmla="*/ 474326 h 2150956"/>
              <a:gd name="connsiteX21" fmla="*/ 1155700 w 2668907"/>
              <a:gd name="connsiteY21" fmla="*/ 575926 h 2150956"/>
              <a:gd name="connsiteX22" fmla="*/ 1511300 w 2668907"/>
              <a:gd name="connsiteY22" fmla="*/ 702926 h 2150956"/>
              <a:gd name="connsiteX23" fmla="*/ 2273301 w 2668907"/>
              <a:gd name="connsiteY23" fmla="*/ 690226 h 2150956"/>
              <a:gd name="connsiteX24" fmla="*/ 2590800 w 2668907"/>
              <a:gd name="connsiteY24" fmla="*/ 537826 h 2150956"/>
              <a:gd name="connsiteX25" fmla="*/ 2603500 w 2668907"/>
              <a:gd name="connsiteY25" fmla="*/ 283826 h 2150956"/>
              <a:gd name="connsiteX26" fmla="*/ 1841500 w 2668907"/>
              <a:gd name="connsiteY26" fmla="*/ 17126 h 2150956"/>
              <a:gd name="connsiteX27" fmla="*/ 0 w 2668907"/>
              <a:gd name="connsiteY27" fmla="*/ 29826 h 2150956"/>
              <a:gd name="connsiteX0" fmla="*/ 1562100 w 2668907"/>
              <a:gd name="connsiteY0" fmla="*/ 2061826 h 2150956"/>
              <a:gd name="connsiteX1" fmla="*/ 1854201 w 2668907"/>
              <a:gd name="connsiteY1" fmla="*/ 2150726 h 2150956"/>
              <a:gd name="connsiteX2" fmla="*/ 2273300 w 2668907"/>
              <a:gd name="connsiteY2" fmla="*/ 2049126 h 2150956"/>
              <a:gd name="connsiteX3" fmla="*/ 2451100 w 2668907"/>
              <a:gd name="connsiteY3" fmla="*/ 1820526 h 2150956"/>
              <a:gd name="connsiteX4" fmla="*/ 2336800 w 2668907"/>
              <a:gd name="connsiteY4" fmla="*/ 1642726 h 2150956"/>
              <a:gd name="connsiteX5" fmla="*/ 2057401 w 2668907"/>
              <a:gd name="connsiteY5" fmla="*/ 1515726 h 2150956"/>
              <a:gd name="connsiteX6" fmla="*/ 1524000 w 2668907"/>
              <a:gd name="connsiteY6" fmla="*/ 1528426 h 2150956"/>
              <a:gd name="connsiteX7" fmla="*/ 1384300 w 2668907"/>
              <a:gd name="connsiteY7" fmla="*/ 1630026 h 2150956"/>
              <a:gd name="connsiteX8" fmla="*/ 1765300 w 2668907"/>
              <a:gd name="connsiteY8" fmla="*/ 1744326 h 2150956"/>
              <a:gd name="connsiteX9" fmla="*/ 2298700 w 2668907"/>
              <a:gd name="connsiteY9" fmla="*/ 1642726 h 2150956"/>
              <a:gd name="connsiteX10" fmla="*/ 2501900 w 2668907"/>
              <a:gd name="connsiteY10" fmla="*/ 1325226 h 2150956"/>
              <a:gd name="connsiteX11" fmla="*/ 2311401 w 2668907"/>
              <a:gd name="connsiteY11" fmla="*/ 1058526 h 2150956"/>
              <a:gd name="connsiteX12" fmla="*/ 2080643 w 2668907"/>
              <a:gd name="connsiteY12" fmla="*/ 953897 h 2150956"/>
              <a:gd name="connsiteX13" fmla="*/ 1549400 w 2668907"/>
              <a:gd name="connsiteY13" fmla="*/ 931526 h 2150956"/>
              <a:gd name="connsiteX14" fmla="*/ 1219200 w 2668907"/>
              <a:gd name="connsiteY14" fmla="*/ 1071226 h 2150956"/>
              <a:gd name="connsiteX15" fmla="*/ 1549400 w 2668907"/>
              <a:gd name="connsiteY15" fmla="*/ 1210926 h 2150956"/>
              <a:gd name="connsiteX16" fmla="*/ 2074811 w 2668907"/>
              <a:gd name="connsiteY16" fmla="*/ 1198226 h 2150956"/>
              <a:gd name="connsiteX17" fmla="*/ 2377832 w 2668907"/>
              <a:gd name="connsiteY17" fmla="*/ 1086727 h 2150956"/>
              <a:gd name="connsiteX18" fmla="*/ 2603500 w 2668907"/>
              <a:gd name="connsiteY18" fmla="*/ 817226 h 2150956"/>
              <a:gd name="connsiteX19" fmla="*/ 2237312 w 2668907"/>
              <a:gd name="connsiteY19" fmla="*/ 540627 h 2150956"/>
              <a:gd name="connsiteX20" fmla="*/ 2057400 w 2668907"/>
              <a:gd name="connsiteY20" fmla="*/ 499726 h 2150956"/>
              <a:gd name="connsiteX21" fmla="*/ 1422400 w 2668907"/>
              <a:gd name="connsiteY21" fmla="*/ 474326 h 2150956"/>
              <a:gd name="connsiteX22" fmla="*/ 1155700 w 2668907"/>
              <a:gd name="connsiteY22" fmla="*/ 575926 h 2150956"/>
              <a:gd name="connsiteX23" fmla="*/ 1511300 w 2668907"/>
              <a:gd name="connsiteY23" fmla="*/ 702926 h 2150956"/>
              <a:gd name="connsiteX24" fmla="*/ 2273301 w 2668907"/>
              <a:gd name="connsiteY24" fmla="*/ 690226 h 2150956"/>
              <a:gd name="connsiteX25" fmla="*/ 2590800 w 2668907"/>
              <a:gd name="connsiteY25" fmla="*/ 537826 h 2150956"/>
              <a:gd name="connsiteX26" fmla="*/ 2603500 w 2668907"/>
              <a:gd name="connsiteY26" fmla="*/ 283826 h 2150956"/>
              <a:gd name="connsiteX27" fmla="*/ 1841500 w 2668907"/>
              <a:gd name="connsiteY27" fmla="*/ 17126 h 2150956"/>
              <a:gd name="connsiteX28" fmla="*/ 0 w 2668907"/>
              <a:gd name="connsiteY28" fmla="*/ 29826 h 2150956"/>
              <a:gd name="connsiteX0" fmla="*/ 1562100 w 2668907"/>
              <a:gd name="connsiteY0" fmla="*/ 2061826 h 2150956"/>
              <a:gd name="connsiteX1" fmla="*/ 1854201 w 2668907"/>
              <a:gd name="connsiteY1" fmla="*/ 2150726 h 2150956"/>
              <a:gd name="connsiteX2" fmla="*/ 2273300 w 2668907"/>
              <a:gd name="connsiteY2" fmla="*/ 2049126 h 2150956"/>
              <a:gd name="connsiteX3" fmla="*/ 2451100 w 2668907"/>
              <a:gd name="connsiteY3" fmla="*/ 1820526 h 2150956"/>
              <a:gd name="connsiteX4" fmla="*/ 2336800 w 2668907"/>
              <a:gd name="connsiteY4" fmla="*/ 1642726 h 2150956"/>
              <a:gd name="connsiteX5" fmla="*/ 2057401 w 2668907"/>
              <a:gd name="connsiteY5" fmla="*/ 1515726 h 2150956"/>
              <a:gd name="connsiteX6" fmla="*/ 1524000 w 2668907"/>
              <a:gd name="connsiteY6" fmla="*/ 1528426 h 2150956"/>
              <a:gd name="connsiteX7" fmla="*/ 1384300 w 2668907"/>
              <a:gd name="connsiteY7" fmla="*/ 1630026 h 2150956"/>
              <a:gd name="connsiteX8" fmla="*/ 1765300 w 2668907"/>
              <a:gd name="connsiteY8" fmla="*/ 1744326 h 2150956"/>
              <a:gd name="connsiteX9" fmla="*/ 2298700 w 2668907"/>
              <a:gd name="connsiteY9" fmla="*/ 1642726 h 2150956"/>
              <a:gd name="connsiteX10" fmla="*/ 2501900 w 2668907"/>
              <a:gd name="connsiteY10" fmla="*/ 1325226 h 2150956"/>
              <a:gd name="connsiteX11" fmla="*/ 2311401 w 2668907"/>
              <a:gd name="connsiteY11" fmla="*/ 1058526 h 2150956"/>
              <a:gd name="connsiteX12" fmla="*/ 2080643 w 2668907"/>
              <a:gd name="connsiteY12" fmla="*/ 953897 h 2150956"/>
              <a:gd name="connsiteX13" fmla="*/ 1549400 w 2668907"/>
              <a:gd name="connsiteY13" fmla="*/ 931526 h 2150956"/>
              <a:gd name="connsiteX14" fmla="*/ 1219200 w 2668907"/>
              <a:gd name="connsiteY14" fmla="*/ 1071226 h 2150956"/>
              <a:gd name="connsiteX15" fmla="*/ 1549400 w 2668907"/>
              <a:gd name="connsiteY15" fmla="*/ 1210926 h 2150956"/>
              <a:gd name="connsiteX16" fmla="*/ 2074811 w 2668907"/>
              <a:gd name="connsiteY16" fmla="*/ 1198226 h 2150956"/>
              <a:gd name="connsiteX17" fmla="*/ 2377832 w 2668907"/>
              <a:gd name="connsiteY17" fmla="*/ 1086727 h 2150956"/>
              <a:gd name="connsiteX18" fmla="*/ 2603500 w 2668907"/>
              <a:gd name="connsiteY18" fmla="*/ 817226 h 2150956"/>
              <a:gd name="connsiteX19" fmla="*/ 2448090 w 2668907"/>
              <a:gd name="connsiteY19" fmla="*/ 604127 h 2150956"/>
              <a:gd name="connsiteX20" fmla="*/ 2057400 w 2668907"/>
              <a:gd name="connsiteY20" fmla="*/ 499726 h 2150956"/>
              <a:gd name="connsiteX21" fmla="*/ 1422400 w 2668907"/>
              <a:gd name="connsiteY21" fmla="*/ 474326 h 2150956"/>
              <a:gd name="connsiteX22" fmla="*/ 1155700 w 2668907"/>
              <a:gd name="connsiteY22" fmla="*/ 575926 h 2150956"/>
              <a:gd name="connsiteX23" fmla="*/ 1511300 w 2668907"/>
              <a:gd name="connsiteY23" fmla="*/ 702926 h 2150956"/>
              <a:gd name="connsiteX24" fmla="*/ 2273301 w 2668907"/>
              <a:gd name="connsiteY24" fmla="*/ 690226 h 2150956"/>
              <a:gd name="connsiteX25" fmla="*/ 2590800 w 2668907"/>
              <a:gd name="connsiteY25" fmla="*/ 537826 h 2150956"/>
              <a:gd name="connsiteX26" fmla="*/ 2603500 w 2668907"/>
              <a:gd name="connsiteY26" fmla="*/ 283826 h 2150956"/>
              <a:gd name="connsiteX27" fmla="*/ 1841500 w 2668907"/>
              <a:gd name="connsiteY27" fmla="*/ 17126 h 2150956"/>
              <a:gd name="connsiteX28" fmla="*/ 0 w 2668907"/>
              <a:gd name="connsiteY28" fmla="*/ 29826 h 2150956"/>
              <a:gd name="connsiteX0" fmla="*/ 1562100 w 2632437"/>
              <a:gd name="connsiteY0" fmla="*/ 2061826 h 2150956"/>
              <a:gd name="connsiteX1" fmla="*/ 1854201 w 2632437"/>
              <a:gd name="connsiteY1" fmla="*/ 2150726 h 2150956"/>
              <a:gd name="connsiteX2" fmla="*/ 2273300 w 2632437"/>
              <a:gd name="connsiteY2" fmla="*/ 2049126 h 2150956"/>
              <a:gd name="connsiteX3" fmla="*/ 2451100 w 2632437"/>
              <a:gd name="connsiteY3" fmla="*/ 1820526 h 2150956"/>
              <a:gd name="connsiteX4" fmla="*/ 2336800 w 2632437"/>
              <a:gd name="connsiteY4" fmla="*/ 1642726 h 2150956"/>
              <a:gd name="connsiteX5" fmla="*/ 2057401 w 2632437"/>
              <a:gd name="connsiteY5" fmla="*/ 1515726 h 2150956"/>
              <a:gd name="connsiteX6" fmla="*/ 1524000 w 2632437"/>
              <a:gd name="connsiteY6" fmla="*/ 1528426 h 2150956"/>
              <a:gd name="connsiteX7" fmla="*/ 1384300 w 2632437"/>
              <a:gd name="connsiteY7" fmla="*/ 1630026 h 2150956"/>
              <a:gd name="connsiteX8" fmla="*/ 1765300 w 2632437"/>
              <a:gd name="connsiteY8" fmla="*/ 1744326 h 2150956"/>
              <a:gd name="connsiteX9" fmla="*/ 2298700 w 2632437"/>
              <a:gd name="connsiteY9" fmla="*/ 1642726 h 2150956"/>
              <a:gd name="connsiteX10" fmla="*/ 2501900 w 2632437"/>
              <a:gd name="connsiteY10" fmla="*/ 1325226 h 2150956"/>
              <a:gd name="connsiteX11" fmla="*/ 2311401 w 2632437"/>
              <a:gd name="connsiteY11" fmla="*/ 1058526 h 2150956"/>
              <a:gd name="connsiteX12" fmla="*/ 2080643 w 2632437"/>
              <a:gd name="connsiteY12" fmla="*/ 953897 h 2150956"/>
              <a:gd name="connsiteX13" fmla="*/ 1549400 w 2632437"/>
              <a:gd name="connsiteY13" fmla="*/ 931526 h 2150956"/>
              <a:gd name="connsiteX14" fmla="*/ 1219200 w 2632437"/>
              <a:gd name="connsiteY14" fmla="*/ 1071226 h 2150956"/>
              <a:gd name="connsiteX15" fmla="*/ 1549400 w 2632437"/>
              <a:gd name="connsiteY15" fmla="*/ 1210926 h 2150956"/>
              <a:gd name="connsiteX16" fmla="*/ 2074811 w 2632437"/>
              <a:gd name="connsiteY16" fmla="*/ 1198226 h 2150956"/>
              <a:gd name="connsiteX17" fmla="*/ 2377832 w 2632437"/>
              <a:gd name="connsiteY17" fmla="*/ 1086727 h 2150956"/>
              <a:gd name="connsiteX18" fmla="*/ 2603500 w 2632437"/>
              <a:gd name="connsiteY18" fmla="*/ 817226 h 2150956"/>
              <a:gd name="connsiteX19" fmla="*/ 2448090 w 2632437"/>
              <a:gd name="connsiteY19" fmla="*/ 604127 h 2150956"/>
              <a:gd name="connsiteX20" fmla="*/ 2057400 w 2632437"/>
              <a:gd name="connsiteY20" fmla="*/ 499726 h 2150956"/>
              <a:gd name="connsiteX21" fmla="*/ 1422400 w 2632437"/>
              <a:gd name="connsiteY21" fmla="*/ 474326 h 2150956"/>
              <a:gd name="connsiteX22" fmla="*/ 1155700 w 2632437"/>
              <a:gd name="connsiteY22" fmla="*/ 575926 h 2150956"/>
              <a:gd name="connsiteX23" fmla="*/ 1511300 w 2632437"/>
              <a:gd name="connsiteY23" fmla="*/ 702926 h 2150956"/>
              <a:gd name="connsiteX24" fmla="*/ 2273301 w 2632437"/>
              <a:gd name="connsiteY24" fmla="*/ 690226 h 2150956"/>
              <a:gd name="connsiteX25" fmla="*/ 2590800 w 2632437"/>
              <a:gd name="connsiteY25" fmla="*/ 537826 h 2150956"/>
              <a:gd name="connsiteX26" fmla="*/ 2603500 w 2632437"/>
              <a:gd name="connsiteY26" fmla="*/ 283826 h 2150956"/>
              <a:gd name="connsiteX27" fmla="*/ 2357757 w 2632437"/>
              <a:gd name="connsiteY27" fmla="*/ 134227 h 2150956"/>
              <a:gd name="connsiteX28" fmla="*/ 1841500 w 2632437"/>
              <a:gd name="connsiteY28" fmla="*/ 17126 h 2150956"/>
              <a:gd name="connsiteX29" fmla="*/ 0 w 2632437"/>
              <a:gd name="connsiteY29" fmla="*/ 29826 h 2150956"/>
              <a:gd name="connsiteX0" fmla="*/ 1562100 w 2630489"/>
              <a:gd name="connsiteY0" fmla="*/ 2047434 h 2136564"/>
              <a:gd name="connsiteX1" fmla="*/ 1854201 w 2630489"/>
              <a:gd name="connsiteY1" fmla="*/ 2136334 h 2136564"/>
              <a:gd name="connsiteX2" fmla="*/ 2273300 w 2630489"/>
              <a:gd name="connsiteY2" fmla="*/ 2034734 h 2136564"/>
              <a:gd name="connsiteX3" fmla="*/ 2451100 w 2630489"/>
              <a:gd name="connsiteY3" fmla="*/ 1806134 h 2136564"/>
              <a:gd name="connsiteX4" fmla="*/ 2336800 w 2630489"/>
              <a:gd name="connsiteY4" fmla="*/ 1628334 h 2136564"/>
              <a:gd name="connsiteX5" fmla="*/ 2057401 w 2630489"/>
              <a:gd name="connsiteY5" fmla="*/ 1501334 h 2136564"/>
              <a:gd name="connsiteX6" fmla="*/ 1524000 w 2630489"/>
              <a:gd name="connsiteY6" fmla="*/ 1514034 h 2136564"/>
              <a:gd name="connsiteX7" fmla="*/ 1384300 w 2630489"/>
              <a:gd name="connsiteY7" fmla="*/ 1615634 h 2136564"/>
              <a:gd name="connsiteX8" fmla="*/ 1765300 w 2630489"/>
              <a:gd name="connsiteY8" fmla="*/ 1729934 h 2136564"/>
              <a:gd name="connsiteX9" fmla="*/ 2298700 w 2630489"/>
              <a:gd name="connsiteY9" fmla="*/ 1628334 h 2136564"/>
              <a:gd name="connsiteX10" fmla="*/ 2501900 w 2630489"/>
              <a:gd name="connsiteY10" fmla="*/ 1310834 h 2136564"/>
              <a:gd name="connsiteX11" fmla="*/ 2311401 w 2630489"/>
              <a:gd name="connsiteY11" fmla="*/ 1044134 h 2136564"/>
              <a:gd name="connsiteX12" fmla="*/ 2080643 w 2630489"/>
              <a:gd name="connsiteY12" fmla="*/ 939505 h 2136564"/>
              <a:gd name="connsiteX13" fmla="*/ 1549400 w 2630489"/>
              <a:gd name="connsiteY13" fmla="*/ 917134 h 2136564"/>
              <a:gd name="connsiteX14" fmla="*/ 1219200 w 2630489"/>
              <a:gd name="connsiteY14" fmla="*/ 1056834 h 2136564"/>
              <a:gd name="connsiteX15" fmla="*/ 1549400 w 2630489"/>
              <a:gd name="connsiteY15" fmla="*/ 1196534 h 2136564"/>
              <a:gd name="connsiteX16" fmla="*/ 2074811 w 2630489"/>
              <a:gd name="connsiteY16" fmla="*/ 1183834 h 2136564"/>
              <a:gd name="connsiteX17" fmla="*/ 2377832 w 2630489"/>
              <a:gd name="connsiteY17" fmla="*/ 1072335 h 2136564"/>
              <a:gd name="connsiteX18" fmla="*/ 2603500 w 2630489"/>
              <a:gd name="connsiteY18" fmla="*/ 802834 h 2136564"/>
              <a:gd name="connsiteX19" fmla="*/ 2448090 w 2630489"/>
              <a:gd name="connsiteY19" fmla="*/ 589735 h 2136564"/>
              <a:gd name="connsiteX20" fmla="*/ 2057400 w 2630489"/>
              <a:gd name="connsiteY20" fmla="*/ 485334 h 2136564"/>
              <a:gd name="connsiteX21" fmla="*/ 1422400 w 2630489"/>
              <a:gd name="connsiteY21" fmla="*/ 459934 h 2136564"/>
              <a:gd name="connsiteX22" fmla="*/ 1155700 w 2630489"/>
              <a:gd name="connsiteY22" fmla="*/ 561534 h 2136564"/>
              <a:gd name="connsiteX23" fmla="*/ 1511300 w 2630489"/>
              <a:gd name="connsiteY23" fmla="*/ 688534 h 2136564"/>
              <a:gd name="connsiteX24" fmla="*/ 2273301 w 2630489"/>
              <a:gd name="connsiteY24" fmla="*/ 675834 h 2136564"/>
              <a:gd name="connsiteX25" fmla="*/ 2590800 w 2630489"/>
              <a:gd name="connsiteY25" fmla="*/ 523434 h 2136564"/>
              <a:gd name="connsiteX26" fmla="*/ 2603500 w 2630489"/>
              <a:gd name="connsiteY26" fmla="*/ 269434 h 2136564"/>
              <a:gd name="connsiteX27" fmla="*/ 2387869 w 2630489"/>
              <a:gd name="connsiteY27" fmla="*/ 69035 h 2136564"/>
              <a:gd name="connsiteX28" fmla="*/ 1841500 w 2630489"/>
              <a:gd name="connsiteY28" fmla="*/ 2734 h 2136564"/>
              <a:gd name="connsiteX29" fmla="*/ 0 w 2630489"/>
              <a:gd name="connsiteY29" fmla="*/ 15434 h 2136564"/>
              <a:gd name="connsiteX0" fmla="*/ 969914 w 2038303"/>
              <a:gd name="connsiteY0" fmla="*/ 2070545 h 2159675"/>
              <a:gd name="connsiteX1" fmla="*/ 1262015 w 2038303"/>
              <a:gd name="connsiteY1" fmla="*/ 2159445 h 2159675"/>
              <a:gd name="connsiteX2" fmla="*/ 1681114 w 2038303"/>
              <a:gd name="connsiteY2" fmla="*/ 2057845 h 2159675"/>
              <a:gd name="connsiteX3" fmla="*/ 1858914 w 2038303"/>
              <a:gd name="connsiteY3" fmla="*/ 1829245 h 2159675"/>
              <a:gd name="connsiteX4" fmla="*/ 1744614 w 2038303"/>
              <a:gd name="connsiteY4" fmla="*/ 1651445 h 2159675"/>
              <a:gd name="connsiteX5" fmla="*/ 1465215 w 2038303"/>
              <a:gd name="connsiteY5" fmla="*/ 1524445 h 2159675"/>
              <a:gd name="connsiteX6" fmla="*/ 931814 w 2038303"/>
              <a:gd name="connsiteY6" fmla="*/ 1537145 h 2159675"/>
              <a:gd name="connsiteX7" fmla="*/ 792114 w 2038303"/>
              <a:gd name="connsiteY7" fmla="*/ 1638745 h 2159675"/>
              <a:gd name="connsiteX8" fmla="*/ 1173114 w 2038303"/>
              <a:gd name="connsiteY8" fmla="*/ 1753045 h 2159675"/>
              <a:gd name="connsiteX9" fmla="*/ 1706514 w 2038303"/>
              <a:gd name="connsiteY9" fmla="*/ 1651445 h 2159675"/>
              <a:gd name="connsiteX10" fmla="*/ 1909714 w 2038303"/>
              <a:gd name="connsiteY10" fmla="*/ 1333945 h 2159675"/>
              <a:gd name="connsiteX11" fmla="*/ 1719215 w 2038303"/>
              <a:gd name="connsiteY11" fmla="*/ 1067245 h 2159675"/>
              <a:gd name="connsiteX12" fmla="*/ 1488457 w 2038303"/>
              <a:gd name="connsiteY12" fmla="*/ 962616 h 2159675"/>
              <a:gd name="connsiteX13" fmla="*/ 957214 w 2038303"/>
              <a:gd name="connsiteY13" fmla="*/ 940245 h 2159675"/>
              <a:gd name="connsiteX14" fmla="*/ 627014 w 2038303"/>
              <a:gd name="connsiteY14" fmla="*/ 1079945 h 2159675"/>
              <a:gd name="connsiteX15" fmla="*/ 957214 w 2038303"/>
              <a:gd name="connsiteY15" fmla="*/ 1219645 h 2159675"/>
              <a:gd name="connsiteX16" fmla="*/ 1482625 w 2038303"/>
              <a:gd name="connsiteY16" fmla="*/ 1206945 h 2159675"/>
              <a:gd name="connsiteX17" fmla="*/ 1785646 w 2038303"/>
              <a:gd name="connsiteY17" fmla="*/ 1095446 h 2159675"/>
              <a:gd name="connsiteX18" fmla="*/ 2011314 w 2038303"/>
              <a:gd name="connsiteY18" fmla="*/ 825945 h 2159675"/>
              <a:gd name="connsiteX19" fmla="*/ 1855904 w 2038303"/>
              <a:gd name="connsiteY19" fmla="*/ 612846 h 2159675"/>
              <a:gd name="connsiteX20" fmla="*/ 1465214 w 2038303"/>
              <a:gd name="connsiteY20" fmla="*/ 508445 h 2159675"/>
              <a:gd name="connsiteX21" fmla="*/ 830214 w 2038303"/>
              <a:gd name="connsiteY21" fmla="*/ 483045 h 2159675"/>
              <a:gd name="connsiteX22" fmla="*/ 563514 w 2038303"/>
              <a:gd name="connsiteY22" fmla="*/ 584645 h 2159675"/>
              <a:gd name="connsiteX23" fmla="*/ 919114 w 2038303"/>
              <a:gd name="connsiteY23" fmla="*/ 711645 h 2159675"/>
              <a:gd name="connsiteX24" fmla="*/ 1681115 w 2038303"/>
              <a:gd name="connsiteY24" fmla="*/ 698945 h 2159675"/>
              <a:gd name="connsiteX25" fmla="*/ 1998614 w 2038303"/>
              <a:gd name="connsiteY25" fmla="*/ 546545 h 2159675"/>
              <a:gd name="connsiteX26" fmla="*/ 2011314 w 2038303"/>
              <a:gd name="connsiteY26" fmla="*/ 292545 h 2159675"/>
              <a:gd name="connsiteX27" fmla="*/ 1795683 w 2038303"/>
              <a:gd name="connsiteY27" fmla="*/ 92146 h 2159675"/>
              <a:gd name="connsiteX28" fmla="*/ 1249314 w 2038303"/>
              <a:gd name="connsiteY28" fmla="*/ 25845 h 2159675"/>
              <a:gd name="connsiteX29" fmla="*/ 0 w 2038303"/>
              <a:gd name="connsiteY29" fmla="*/ 1452 h 2159675"/>
              <a:gd name="connsiteX0" fmla="*/ 1262015 w 2038303"/>
              <a:gd name="connsiteY0" fmla="*/ 2159445 h 2159445"/>
              <a:gd name="connsiteX1" fmla="*/ 1681114 w 2038303"/>
              <a:gd name="connsiteY1" fmla="*/ 2057845 h 2159445"/>
              <a:gd name="connsiteX2" fmla="*/ 1858914 w 2038303"/>
              <a:gd name="connsiteY2" fmla="*/ 1829245 h 2159445"/>
              <a:gd name="connsiteX3" fmla="*/ 1744614 w 2038303"/>
              <a:gd name="connsiteY3" fmla="*/ 1651445 h 2159445"/>
              <a:gd name="connsiteX4" fmla="*/ 1465215 w 2038303"/>
              <a:gd name="connsiteY4" fmla="*/ 1524445 h 2159445"/>
              <a:gd name="connsiteX5" fmla="*/ 931814 w 2038303"/>
              <a:gd name="connsiteY5" fmla="*/ 1537145 h 2159445"/>
              <a:gd name="connsiteX6" fmla="*/ 792114 w 2038303"/>
              <a:gd name="connsiteY6" fmla="*/ 1638745 h 2159445"/>
              <a:gd name="connsiteX7" fmla="*/ 1173114 w 2038303"/>
              <a:gd name="connsiteY7" fmla="*/ 1753045 h 2159445"/>
              <a:gd name="connsiteX8" fmla="*/ 1706514 w 2038303"/>
              <a:gd name="connsiteY8" fmla="*/ 1651445 h 2159445"/>
              <a:gd name="connsiteX9" fmla="*/ 1909714 w 2038303"/>
              <a:gd name="connsiteY9" fmla="*/ 1333945 h 2159445"/>
              <a:gd name="connsiteX10" fmla="*/ 1719215 w 2038303"/>
              <a:gd name="connsiteY10" fmla="*/ 1067245 h 2159445"/>
              <a:gd name="connsiteX11" fmla="*/ 1488457 w 2038303"/>
              <a:gd name="connsiteY11" fmla="*/ 962616 h 2159445"/>
              <a:gd name="connsiteX12" fmla="*/ 957214 w 2038303"/>
              <a:gd name="connsiteY12" fmla="*/ 940245 h 2159445"/>
              <a:gd name="connsiteX13" fmla="*/ 627014 w 2038303"/>
              <a:gd name="connsiteY13" fmla="*/ 1079945 h 2159445"/>
              <a:gd name="connsiteX14" fmla="*/ 957214 w 2038303"/>
              <a:gd name="connsiteY14" fmla="*/ 1219645 h 2159445"/>
              <a:gd name="connsiteX15" fmla="*/ 1482625 w 2038303"/>
              <a:gd name="connsiteY15" fmla="*/ 1206945 h 2159445"/>
              <a:gd name="connsiteX16" fmla="*/ 1785646 w 2038303"/>
              <a:gd name="connsiteY16" fmla="*/ 1095446 h 2159445"/>
              <a:gd name="connsiteX17" fmla="*/ 2011314 w 2038303"/>
              <a:gd name="connsiteY17" fmla="*/ 825945 h 2159445"/>
              <a:gd name="connsiteX18" fmla="*/ 1855904 w 2038303"/>
              <a:gd name="connsiteY18" fmla="*/ 612846 h 2159445"/>
              <a:gd name="connsiteX19" fmla="*/ 1465214 w 2038303"/>
              <a:gd name="connsiteY19" fmla="*/ 508445 h 2159445"/>
              <a:gd name="connsiteX20" fmla="*/ 830214 w 2038303"/>
              <a:gd name="connsiteY20" fmla="*/ 483045 h 2159445"/>
              <a:gd name="connsiteX21" fmla="*/ 563514 w 2038303"/>
              <a:gd name="connsiteY21" fmla="*/ 584645 h 2159445"/>
              <a:gd name="connsiteX22" fmla="*/ 919114 w 2038303"/>
              <a:gd name="connsiteY22" fmla="*/ 711645 h 2159445"/>
              <a:gd name="connsiteX23" fmla="*/ 1681115 w 2038303"/>
              <a:gd name="connsiteY23" fmla="*/ 698945 h 2159445"/>
              <a:gd name="connsiteX24" fmla="*/ 1998614 w 2038303"/>
              <a:gd name="connsiteY24" fmla="*/ 546545 h 2159445"/>
              <a:gd name="connsiteX25" fmla="*/ 2011314 w 2038303"/>
              <a:gd name="connsiteY25" fmla="*/ 292545 h 2159445"/>
              <a:gd name="connsiteX26" fmla="*/ 1795683 w 2038303"/>
              <a:gd name="connsiteY26" fmla="*/ 92146 h 2159445"/>
              <a:gd name="connsiteX27" fmla="*/ 1249314 w 2038303"/>
              <a:gd name="connsiteY27" fmla="*/ 25845 h 2159445"/>
              <a:gd name="connsiteX28" fmla="*/ 0 w 2038303"/>
              <a:gd name="connsiteY28" fmla="*/ 1452 h 2159445"/>
              <a:gd name="connsiteX0" fmla="*/ 1681114 w 2038303"/>
              <a:gd name="connsiteY0" fmla="*/ 2057845 h 2057845"/>
              <a:gd name="connsiteX1" fmla="*/ 1858914 w 2038303"/>
              <a:gd name="connsiteY1" fmla="*/ 1829245 h 2057845"/>
              <a:gd name="connsiteX2" fmla="*/ 1744614 w 2038303"/>
              <a:gd name="connsiteY2" fmla="*/ 1651445 h 2057845"/>
              <a:gd name="connsiteX3" fmla="*/ 1465215 w 2038303"/>
              <a:gd name="connsiteY3" fmla="*/ 1524445 h 2057845"/>
              <a:gd name="connsiteX4" fmla="*/ 931814 w 2038303"/>
              <a:gd name="connsiteY4" fmla="*/ 1537145 h 2057845"/>
              <a:gd name="connsiteX5" fmla="*/ 792114 w 2038303"/>
              <a:gd name="connsiteY5" fmla="*/ 1638745 h 2057845"/>
              <a:gd name="connsiteX6" fmla="*/ 1173114 w 2038303"/>
              <a:gd name="connsiteY6" fmla="*/ 1753045 h 2057845"/>
              <a:gd name="connsiteX7" fmla="*/ 1706514 w 2038303"/>
              <a:gd name="connsiteY7" fmla="*/ 1651445 h 2057845"/>
              <a:gd name="connsiteX8" fmla="*/ 1909714 w 2038303"/>
              <a:gd name="connsiteY8" fmla="*/ 1333945 h 2057845"/>
              <a:gd name="connsiteX9" fmla="*/ 1719215 w 2038303"/>
              <a:gd name="connsiteY9" fmla="*/ 1067245 h 2057845"/>
              <a:gd name="connsiteX10" fmla="*/ 1488457 w 2038303"/>
              <a:gd name="connsiteY10" fmla="*/ 962616 h 2057845"/>
              <a:gd name="connsiteX11" fmla="*/ 957214 w 2038303"/>
              <a:gd name="connsiteY11" fmla="*/ 940245 h 2057845"/>
              <a:gd name="connsiteX12" fmla="*/ 627014 w 2038303"/>
              <a:gd name="connsiteY12" fmla="*/ 1079945 h 2057845"/>
              <a:gd name="connsiteX13" fmla="*/ 957214 w 2038303"/>
              <a:gd name="connsiteY13" fmla="*/ 1219645 h 2057845"/>
              <a:gd name="connsiteX14" fmla="*/ 1482625 w 2038303"/>
              <a:gd name="connsiteY14" fmla="*/ 1206945 h 2057845"/>
              <a:gd name="connsiteX15" fmla="*/ 1785646 w 2038303"/>
              <a:gd name="connsiteY15" fmla="*/ 1095446 h 2057845"/>
              <a:gd name="connsiteX16" fmla="*/ 2011314 w 2038303"/>
              <a:gd name="connsiteY16" fmla="*/ 825945 h 2057845"/>
              <a:gd name="connsiteX17" fmla="*/ 1855904 w 2038303"/>
              <a:gd name="connsiteY17" fmla="*/ 612846 h 2057845"/>
              <a:gd name="connsiteX18" fmla="*/ 1465214 w 2038303"/>
              <a:gd name="connsiteY18" fmla="*/ 508445 h 2057845"/>
              <a:gd name="connsiteX19" fmla="*/ 830214 w 2038303"/>
              <a:gd name="connsiteY19" fmla="*/ 483045 h 2057845"/>
              <a:gd name="connsiteX20" fmla="*/ 563514 w 2038303"/>
              <a:gd name="connsiteY20" fmla="*/ 584645 h 2057845"/>
              <a:gd name="connsiteX21" fmla="*/ 919114 w 2038303"/>
              <a:gd name="connsiteY21" fmla="*/ 711645 h 2057845"/>
              <a:gd name="connsiteX22" fmla="*/ 1681115 w 2038303"/>
              <a:gd name="connsiteY22" fmla="*/ 698945 h 2057845"/>
              <a:gd name="connsiteX23" fmla="*/ 1998614 w 2038303"/>
              <a:gd name="connsiteY23" fmla="*/ 546545 h 2057845"/>
              <a:gd name="connsiteX24" fmla="*/ 2011314 w 2038303"/>
              <a:gd name="connsiteY24" fmla="*/ 292545 h 2057845"/>
              <a:gd name="connsiteX25" fmla="*/ 1795683 w 2038303"/>
              <a:gd name="connsiteY25" fmla="*/ 92146 h 2057845"/>
              <a:gd name="connsiteX26" fmla="*/ 1249314 w 2038303"/>
              <a:gd name="connsiteY26" fmla="*/ 25845 h 2057845"/>
              <a:gd name="connsiteX27" fmla="*/ 0 w 2038303"/>
              <a:gd name="connsiteY27" fmla="*/ 1452 h 2057845"/>
              <a:gd name="connsiteX0" fmla="*/ 2544301 w 2554587"/>
              <a:gd name="connsiteY0" fmla="*/ 1946564 h 1946564"/>
              <a:gd name="connsiteX1" fmla="*/ 1858914 w 2554587"/>
              <a:gd name="connsiteY1" fmla="*/ 1829245 h 1946564"/>
              <a:gd name="connsiteX2" fmla="*/ 1744614 w 2554587"/>
              <a:gd name="connsiteY2" fmla="*/ 1651445 h 1946564"/>
              <a:gd name="connsiteX3" fmla="*/ 1465215 w 2554587"/>
              <a:gd name="connsiteY3" fmla="*/ 1524445 h 1946564"/>
              <a:gd name="connsiteX4" fmla="*/ 931814 w 2554587"/>
              <a:gd name="connsiteY4" fmla="*/ 1537145 h 1946564"/>
              <a:gd name="connsiteX5" fmla="*/ 792114 w 2554587"/>
              <a:gd name="connsiteY5" fmla="*/ 1638745 h 1946564"/>
              <a:gd name="connsiteX6" fmla="*/ 1173114 w 2554587"/>
              <a:gd name="connsiteY6" fmla="*/ 1753045 h 1946564"/>
              <a:gd name="connsiteX7" fmla="*/ 1706514 w 2554587"/>
              <a:gd name="connsiteY7" fmla="*/ 1651445 h 1946564"/>
              <a:gd name="connsiteX8" fmla="*/ 1909714 w 2554587"/>
              <a:gd name="connsiteY8" fmla="*/ 1333945 h 1946564"/>
              <a:gd name="connsiteX9" fmla="*/ 1719215 w 2554587"/>
              <a:gd name="connsiteY9" fmla="*/ 1067245 h 1946564"/>
              <a:gd name="connsiteX10" fmla="*/ 1488457 w 2554587"/>
              <a:gd name="connsiteY10" fmla="*/ 962616 h 1946564"/>
              <a:gd name="connsiteX11" fmla="*/ 957214 w 2554587"/>
              <a:gd name="connsiteY11" fmla="*/ 940245 h 1946564"/>
              <a:gd name="connsiteX12" fmla="*/ 627014 w 2554587"/>
              <a:gd name="connsiteY12" fmla="*/ 1079945 h 1946564"/>
              <a:gd name="connsiteX13" fmla="*/ 957214 w 2554587"/>
              <a:gd name="connsiteY13" fmla="*/ 1219645 h 1946564"/>
              <a:gd name="connsiteX14" fmla="*/ 1482625 w 2554587"/>
              <a:gd name="connsiteY14" fmla="*/ 1206945 h 1946564"/>
              <a:gd name="connsiteX15" fmla="*/ 1785646 w 2554587"/>
              <a:gd name="connsiteY15" fmla="*/ 1095446 h 1946564"/>
              <a:gd name="connsiteX16" fmla="*/ 2011314 w 2554587"/>
              <a:gd name="connsiteY16" fmla="*/ 825945 h 1946564"/>
              <a:gd name="connsiteX17" fmla="*/ 1855904 w 2554587"/>
              <a:gd name="connsiteY17" fmla="*/ 612846 h 1946564"/>
              <a:gd name="connsiteX18" fmla="*/ 1465214 w 2554587"/>
              <a:gd name="connsiteY18" fmla="*/ 508445 h 1946564"/>
              <a:gd name="connsiteX19" fmla="*/ 830214 w 2554587"/>
              <a:gd name="connsiteY19" fmla="*/ 483045 h 1946564"/>
              <a:gd name="connsiteX20" fmla="*/ 563514 w 2554587"/>
              <a:gd name="connsiteY20" fmla="*/ 584645 h 1946564"/>
              <a:gd name="connsiteX21" fmla="*/ 919114 w 2554587"/>
              <a:gd name="connsiteY21" fmla="*/ 711645 h 1946564"/>
              <a:gd name="connsiteX22" fmla="*/ 1681115 w 2554587"/>
              <a:gd name="connsiteY22" fmla="*/ 698945 h 1946564"/>
              <a:gd name="connsiteX23" fmla="*/ 1998614 w 2554587"/>
              <a:gd name="connsiteY23" fmla="*/ 546545 h 1946564"/>
              <a:gd name="connsiteX24" fmla="*/ 2011314 w 2554587"/>
              <a:gd name="connsiteY24" fmla="*/ 292545 h 1946564"/>
              <a:gd name="connsiteX25" fmla="*/ 1795683 w 2554587"/>
              <a:gd name="connsiteY25" fmla="*/ 92146 h 1946564"/>
              <a:gd name="connsiteX26" fmla="*/ 1249314 w 2554587"/>
              <a:gd name="connsiteY26" fmla="*/ 25845 h 1946564"/>
              <a:gd name="connsiteX27" fmla="*/ 0 w 2554587"/>
              <a:gd name="connsiteY27" fmla="*/ 1452 h 1946564"/>
              <a:gd name="connsiteX0" fmla="*/ 2544301 w 2554018"/>
              <a:gd name="connsiteY0" fmla="*/ 1946564 h 1946564"/>
              <a:gd name="connsiteX1" fmla="*/ 1858914 w 2554018"/>
              <a:gd name="connsiteY1" fmla="*/ 1829245 h 1946564"/>
              <a:gd name="connsiteX2" fmla="*/ 2005577 w 2554018"/>
              <a:gd name="connsiteY2" fmla="*/ 1700903 h 1946564"/>
              <a:gd name="connsiteX3" fmla="*/ 1465215 w 2554018"/>
              <a:gd name="connsiteY3" fmla="*/ 1524445 h 1946564"/>
              <a:gd name="connsiteX4" fmla="*/ 931814 w 2554018"/>
              <a:gd name="connsiteY4" fmla="*/ 1537145 h 1946564"/>
              <a:gd name="connsiteX5" fmla="*/ 792114 w 2554018"/>
              <a:gd name="connsiteY5" fmla="*/ 1638745 h 1946564"/>
              <a:gd name="connsiteX6" fmla="*/ 1173114 w 2554018"/>
              <a:gd name="connsiteY6" fmla="*/ 1753045 h 1946564"/>
              <a:gd name="connsiteX7" fmla="*/ 1706514 w 2554018"/>
              <a:gd name="connsiteY7" fmla="*/ 1651445 h 1946564"/>
              <a:gd name="connsiteX8" fmla="*/ 1909714 w 2554018"/>
              <a:gd name="connsiteY8" fmla="*/ 1333945 h 1946564"/>
              <a:gd name="connsiteX9" fmla="*/ 1719215 w 2554018"/>
              <a:gd name="connsiteY9" fmla="*/ 1067245 h 1946564"/>
              <a:gd name="connsiteX10" fmla="*/ 1488457 w 2554018"/>
              <a:gd name="connsiteY10" fmla="*/ 962616 h 1946564"/>
              <a:gd name="connsiteX11" fmla="*/ 957214 w 2554018"/>
              <a:gd name="connsiteY11" fmla="*/ 940245 h 1946564"/>
              <a:gd name="connsiteX12" fmla="*/ 627014 w 2554018"/>
              <a:gd name="connsiteY12" fmla="*/ 1079945 h 1946564"/>
              <a:gd name="connsiteX13" fmla="*/ 957214 w 2554018"/>
              <a:gd name="connsiteY13" fmla="*/ 1219645 h 1946564"/>
              <a:gd name="connsiteX14" fmla="*/ 1482625 w 2554018"/>
              <a:gd name="connsiteY14" fmla="*/ 1206945 h 1946564"/>
              <a:gd name="connsiteX15" fmla="*/ 1785646 w 2554018"/>
              <a:gd name="connsiteY15" fmla="*/ 1095446 h 1946564"/>
              <a:gd name="connsiteX16" fmla="*/ 2011314 w 2554018"/>
              <a:gd name="connsiteY16" fmla="*/ 825945 h 1946564"/>
              <a:gd name="connsiteX17" fmla="*/ 1855904 w 2554018"/>
              <a:gd name="connsiteY17" fmla="*/ 612846 h 1946564"/>
              <a:gd name="connsiteX18" fmla="*/ 1465214 w 2554018"/>
              <a:gd name="connsiteY18" fmla="*/ 508445 h 1946564"/>
              <a:gd name="connsiteX19" fmla="*/ 830214 w 2554018"/>
              <a:gd name="connsiteY19" fmla="*/ 483045 h 1946564"/>
              <a:gd name="connsiteX20" fmla="*/ 563514 w 2554018"/>
              <a:gd name="connsiteY20" fmla="*/ 584645 h 1946564"/>
              <a:gd name="connsiteX21" fmla="*/ 919114 w 2554018"/>
              <a:gd name="connsiteY21" fmla="*/ 711645 h 1946564"/>
              <a:gd name="connsiteX22" fmla="*/ 1681115 w 2554018"/>
              <a:gd name="connsiteY22" fmla="*/ 698945 h 1946564"/>
              <a:gd name="connsiteX23" fmla="*/ 1998614 w 2554018"/>
              <a:gd name="connsiteY23" fmla="*/ 546545 h 1946564"/>
              <a:gd name="connsiteX24" fmla="*/ 2011314 w 2554018"/>
              <a:gd name="connsiteY24" fmla="*/ 292545 h 1946564"/>
              <a:gd name="connsiteX25" fmla="*/ 1795683 w 2554018"/>
              <a:gd name="connsiteY25" fmla="*/ 92146 h 1946564"/>
              <a:gd name="connsiteX26" fmla="*/ 1249314 w 2554018"/>
              <a:gd name="connsiteY26" fmla="*/ 25845 h 1946564"/>
              <a:gd name="connsiteX27" fmla="*/ 0 w 2554018"/>
              <a:gd name="connsiteY27" fmla="*/ 1452 h 1946564"/>
              <a:gd name="connsiteX0" fmla="*/ 2544301 w 2568519"/>
              <a:gd name="connsiteY0" fmla="*/ 1946564 h 1946564"/>
              <a:gd name="connsiteX1" fmla="*/ 2320618 w 2568519"/>
              <a:gd name="connsiteY1" fmla="*/ 1841609 h 1946564"/>
              <a:gd name="connsiteX2" fmla="*/ 2005577 w 2568519"/>
              <a:gd name="connsiteY2" fmla="*/ 1700903 h 1946564"/>
              <a:gd name="connsiteX3" fmla="*/ 1465215 w 2568519"/>
              <a:gd name="connsiteY3" fmla="*/ 1524445 h 1946564"/>
              <a:gd name="connsiteX4" fmla="*/ 931814 w 2568519"/>
              <a:gd name="connsiteY4" fmla="*/ 1537145 h 1946564"/>
              <a:gd name="connsiteX5" fmla="*/ 792114 w 2568519"/>
              <a:gd name="connsiteY5" fmla="*/ 1638745 h 1946564"/>
              <a:gd name="connsiteX6" fmla="*/ 1173114 w 2568519"/>
              <a:gd name="connsiteY6" fmla="*/ 1753045 h 1946564"/>
              <a:gd name="connsiteX7" fmla="*/ 1706514 w 2568519"/>
              <a:gd name="connsiteY7" fmla="*/ 1651445 h 1946564"/>
              <a:gd name="connsiteX8" fmla="*/ 1909714 w 2568519"/>
              <a:gd name="connsiteY8" fmla="*/ 1333945 h 1946564"/>
              <a:gd name="connsiteX9" fmla="*/ 1719215 w 2568519"/>
              <a:gd name="connsiteY9" fmla="*/ 1067245 h 1946564"/>
              <a:gd name="connsiteX10" fmla="*/ 1488457 w 2568519"/>
              <a:gd name="connsiteY10" fmla="*/ 962616 h 1946564"/>
              <a:gd name="connsiteX11" fmla="*/ 957214 w 2568519"/>
              <a:gd name="connsiteY11" fmla="*/ 940245 h 1946564"/>
              <a:gd name="connsiteX12" fmla="*/ 627014 w 2568519"/>
              <a:gd name="connsiteY12" fmla="*/ 1079945 h 1946564"/>
              <a:gd name="connsiteX13" fmla="*/ 957214 w 2568519"/>
              <a:gd name="connsiteY13" fmla="*/ 1219645 h 1946564"/>
              <a:gd name="connsiteX14" fmla="*/ 1482625 w 2568519"/>
              <a:gd name="connsiteY14" fmla="*/ 1206945 h 1946564"/>
              <a:gd name="connsiteX15" fmla="*/ 1785646 w 2568519"/>
              <a:gd name="connsiteY15" fmla="*/ 1095446 h 1946564"/>
              <a:gd name="connsiteX16" fmla="*/ 2011314 w 2568519"/>
              <a:gd name="connsiteY16" fmla="*/ 825945 h 1946564"/>
              <a:gd name="connsiteX17" fmla="*/ 1855904 w 2568519"/>
              <a:gd name="connsiteY17" fmla="*/ 612846 h 1946564"/>
              <a:gd name="connsiteX18" fmla="*/ 1465214 w 2568519"/>
              <a:gd name="connsiteY18" fmla="*/ 508445 h 1946564"/>
              <a:gd name="connsiteX19" fmla="*/ 830214 w 2568519"/>
              <a:gd name="connsiteY19" fmla="*/ 483045 h 1946564"/>
              <a:gd name="connsiteX20" fmla="*/ 563514 w 2568519"/>
              <a:gd name="connsiteY20" fmla="*/ 584645 h 1946564"/>
              <a:gd name="connsiteX21" fmla="*/ 919114 w 2568519"/>
              <a:gd name="connsiteY21" fmla="*/ 711645 h 1946564"/>
              <a:gd name="connsiteX22" fmla="*/ 1681115 w 2568519"/>
              <a:gd name="connsiteY22" fmla="*/ 698945 h 1946564"/>
              <a:gd name="connsiteX23" fmla="*/ 1998614 w 2568519"/>
              <a:gd name="connsiteY23" fmla="*/ 546545 h 1946564"/>
              <a:gd name="connsiteX24" fmla="*/ 2011314 w 2568519"/>
              <a:gd name="connsiteY24" fmla="*/ 292545 h 1946564"/>
              <a:gd name="connsiteX25" fmla="*/ 1795683 w 2568519"/>
              <a:gd name="connsiteY25" fmla="*/ 92146 h 1946564"/>
              <a:gd name="connsiteX26" fmla="*/ 1249314 w 2568519"/>
              <a:gd name="connsiteY26" fmla="*/ 25845 h 1946564"/>
              <a:gd name="connsiteX27" fmla="*/ 0 w 2568519"/>
              <a:gd name="connsiteY27" fmla="*/ 1452 h 1946564"/>
              <a:gd name="connsiteX0" fmla="*/ 2885561 w 2898161"/>
              <a:gd name="connsiteY0" fmla="*/ 1958929 h 1958929"/>
              <a:gd name="connsiteX1" fmla="*/ 2320618 w 2898161"/>
              <a:gd name="connsiteY1" fmla="*/ 1841609 h 1958929"/>
              <a:gd name="connsiteX2" fmla="*/ 2005577 w 2898161"/>
              <a:gd name="connsiteY2" fmla="*/ 1700903 h 1958929"/>
              <a:gd name="connsiteX3" fmla="*/ 1465215 w 2898161"/>
              <a:gd name="connsiteY3" fmla="*/ 1524445 h 1958929"/>
              <a:gd name="connsiteX4" fmla="*/ 931814 w 2898161"/>
              <a:gd name="connsiteY4" fmla="*/ 1537145 h 1958929"/>
              <a:gd name="connsiteX5" fmla="*/ 792114 w 2898161"/>
              <a:gd name="connsiteY5" fmla="*/ 1638745 h 1958929"/>
              <a:gd name="connsiteX6" fmla="*/ 1173114 w 2898161"/>
              <a:gd name="connsiteY6" fmla="*/ 1753045 h 1958929"/>
              <a:gd name="connsiteX7" fmla="*/ 1706514 w 2898161"/>
              <a:gd name="connsiteY7" fmla="*/ 1651445 h 1958929"/>
              <a:gd name="connsiteX8" fmla="*/ 1909714 w 2898161"/>
              <a:gd name="connsiteY8" fmla="*/ 1333945 h 1958929"/>
              <a:gd name="connsiteX9" fmla="*/ 1719215 w 2898161"/>
              <a:gd name="connsiteY9" fmla="*/ 1067245 h 1958929"/>
              <a:gd name="connsiteX10" fmla="*/ 1488457 w 2898161"/>
              <a:gd name="connsiteY10" fmla="*/ 962616 h 1958929"/>
              <a:gd name="connsiteX11" fmla="*/ 957214 w 2898161"/>
              <a:gd name="connsiteY11" fmla="*/ 940245 h 1958929"/>
              <a:gd name="connsiteX12" fmla="*/ 627014 w 2898161"/>
              <a:gd name="connsiteY12" fmla="*/ 1079945 h 1958929"/>
              <a:gd name="connsiteX13" fmla="*/ 957214 w 2898161"/>
              <a:gd name="connsiteY13" fmla="*/ 1219645 h 1958929"/>
              <a:gd name="connsiteX14" fmla="*/ 1482625 w 2898161"/>
              <a:gd name="connsiteY14" fmla="*/ 1206945 h 1958929"/>
              <a:gd name="connsiteX15" fmla="*/ 1785646 w 2898161"/>
              <a:gd name="connsiteY15" fmla="*/ 1095446 h 1958929"/>
              <a:gd name="connsiteX16" fmla="*/ 2011314 w 2898161"/>
              <a:gd name="connsiteY16" fmla="*/ 825945 h 1958929"/>
              <a:gd name="connsiteX17" fmla="*/ 1855904 w 2898161"/>
              <a:gd name="connsiteY17" fmla="*/ 612846 h 1958929"/>
              <a:gd name="connsiteX18" fmla="*/ 1465214 w 2898161"/>
              <a:gd name="connsiteY18" fmla="*/ 508445 h 1958929"/>
              <a:gd name="connsiteX19" fmla="*/ 830214 w 2898161"/>
              <a:gd name="connsiteY19" fmla="*/ 483045 h 1958929"/>
              <a:gd name="connsiteX20" fmla="*/ 563514 w 2898161"/>
              <a:gd name="connsiteY20" fmla="*/ 584645 h 1958929"/>
              <a:gd name="connsiteX21" fmla="*/ 919114 w 2898161"/>
              <a:gd name="connsiteY21" fmla="*/ 711645 h 1958929"/>
              <a:gd name="connsiteX22" fmla="*/ 1681115 w 2898161"/>
              <a:gd name="connsiteY22" fmla="*/ 698945 h 1958929"/>
              <a:gd name="connsiteX23" fmla="*/ 1998614 w 2898161"/>
              <a:gd name="connsiteY23" fmla="*/ 546545 h 1958929"/>
              <a:gd name="connsiteX24" fmla="*/ 2011314 w 2898161"/>
              <a:gd name="connsiteY24" fmla="*/ 292545 h 1958929"/>
              <a:gd name="connsiteX25" fmla="*/ 1795683 w 2898161"/>
              <a:gd name="connsiteY25" fmla="*/ 92146 h 1958929"/>
              <a:gd name="connsiteX26" fmla="*/ 1249314 w 2898161"/>
              <a:gd name="connsiteY26" fmla="*/ 25845 h 1958929"/>
              <a:gd name="connsiteX27" fmla="*/ 0 w 2898161"/>
              <a:gd name="connsiteY27" fmla="*/ 1452 h 1958929"/>
              <a:gd name="connsiteX0" fmla="*/ 2885561 w 2898300"/>
              <a:gd name="connsiteY0" fmla="*/ 1958929 h 1958929"/>
              <a:gd name="connsiteX1" fmla="*/ 2320618 w 2898300"/>
              <a:gd name="connsiteY1" fmla="*/ 1841609 h 1958929"/>
              <a:gd name="connsiteX2" fmla="*/ 1965429 w 2898300"/>
              <a:gd name="connsiteY2" fmla="*/ 1725632 h 1958929"/>
              <a:gd name="connsiteX3" fmla="*/ 1465215 w 2898300"/>
              <a:gd name="connsiteY3" fmla="*/ 1524445 h 1958929"/>
              <a:gd name="connsiteX4" fmla="*/ 931814 w 2898300"/>
              <a:gd name="connsiteY4" fmla="*/ 1537145 h 1958929"/>
              <a:gd name="connsiteX5" fmla="*/ 792114 w 2898300"/>
              <a:gd name="connsiteY5" fmla="*/ 1638745 h 1958929"/>
              <a:gd name="connsiteX6" fmla="*/ 1173114 w 2898300"/>
              <a:gd name="connsiteY6" fmla="*/ 1753045 h 1958929"/>
              <a:gd name="connsiteX7" fmla="*/ 1706514 w 2898300"/>
              <a:gd name="connsiteY7" fmla="*/ 1651445 h 1958929"/>
              <a:gd name="connsiteX8" fmla="*/ 1909714 w 2898300"/>
              <a:gd name="connsiteY8" fmla="*/ 1333945 h 1958929"/>
              <a:gd name="connsiteX9" fmla="*/ 1719215 w 2898300"/>
              <a:gd name="connsiteY9" fmla="*/ 1067245 h 1958929"/>
              <a:gd name="connsiteX10" fmla="*/ 1488457 w 2898300"/>
              <a:gd name="connsiteY10" fmla="*/ 962616 h 1958929"/>
              <a:gd name="connsiteX11" fmla="*/ 957214 w 2898300"/>
              <a:gd name="connsiteY11" fmla="*/ 940245 h 1958929"/>
              <a:gd name="connsiteX12" fmla="*/ 627014 w 2898300"/>
              <a:gd name="connsiteY12" fmla="*/ 1079945 h 1958929"/>
              <a:gd name="connsiteX13" fmla="*/ 957214 w 2898300"/>
              <a:gd name="connsiteY13" fmla="*/ 1219645 h 1958929"/>
              <a:gd name="connsiteX14" fmla="*/ 1482625 w 2898300"/>
              <a:gd name="connsiteY14" fmla="*/ 1206945 h 1958929"/>
              <a:gd name="connsiteX15" fmla="*/ 1785646 w 2898300"/>
              <a:gd name="connsiteY15" fmla="*/ 1095446 h 1958929"/>
              <a:gd name="connsiteX16" fmla="*/ 2011314 w 2898300"/>
              <a:gd name="connsiteY16" fmla="*/ 825945 h 1958929"/>
              <a:gd name="connsiteX17" fmla="*/ 1855904 w 2898300"/>
              <a:gd name="connsiteY17" fmla="*/ 612846 h 1958929"/>
              <a:gd name="connsiteX18" fmla="*/ 1465214 w 2898300"/>
              <a:gd name="connsiteY18" fmla="*/ 508445 h 1958929"/>
              <a:gd name="connsiteX19" fmla="*/ 830214 w 2898300"/>
              <a:gd name="connsiteY19" fmla="*/ 483045 h 1958929"/>
              <a:gd name="connsiteX20" fmla="*/ 563514 w 2898300"/>
              <a:gd name="connsiteY20" fmla="*/ 584645 h 1958929"/>
              <a:gd name="connsiteX21" fmla="*/ 919114 w 2898300"/>
              <a:gd name="connsiteY21" fmla="*/ 711645 h 1958929"/>
              <a:gd name="connsiteX22" fmla="*/ 1681115 w 2898300"/>
              <a:gd name="connsiteY22" fmla="*/ 698945 h 1958929"/>
              <a:gd name="connsiteX23" fmla="*/ 1998614 w 2898300"/>
              <a:gd name="connsiteY23" fmla="*/ 546545 h 1958929"/>
              <a:gd name="connsiteX24" fmla="*/ 2011314 w 2898300"/>
              <a:gd name="connsiteY24" fmla="*/ 292545 h 1958929"/>
              <a:gd name="connsiteX25" fmla="*/ 1795683 w 2898300"/>
              <a:gd name="connsiteY25" fmla="*/ 92146 h 1958929"/>
              <a:gd name="connsiteX26" fmla="*/ 1249314 w 2898300"/>
              <a:gd name="connsiteY26" fmla="*/ 25845 h 1958929"/>
              <a:gd name="connsiteX27" fmla="*/ 0 w 2898300"/>
              <a:gd name="connsiteY27" fmla="*/ 1452 h 1958929"/>
              <a:gd name="connsiteX0" fmla="*/ 2915672 w 2927887"/>
              <a:gd name="connsiteY0" fmla="*/ 1897106 h 1897106"/>
              <a:gd name="connsiteX1" fmla="*/ 2320618 w 2927887"/>
              <a:gd name="connsiteY1" fmla="*/ 1841609 h 1897106"/>
              <a:gd name="connsiteX2" fmla="*/ 1965429 w 2927887"/>
              <a:gd name="connsiteY2" fmla="*/ 1725632 h 1897106"/>
              <a:gd name="connsiteX3" fmla="*/ 1465215 w 2927887"/>
              <a:gd name="connsiteY3" fmla="*/ 1524445 h 1897106"/>
              <a:gd name="connsiteX4" fmla="*/ 931814 w 2927887"/>
              <a:gd name="connsiteY4" fmla="*/ 1537145 h 1897106"/>
              <a:gd name="connsiteX5" fmla="*/ 792114 w 2927887"/>
              <a:gd name="connsiteY5" fmla="*/ 1638745 h 1897106"/>
              <a:gd name="connsiteX6" fmla="*/ 1173114 w 2927887"/>
              <a:gd name="connsiteY6" fmla="*/ 1753045 h 1897106"/>
              <a:gd name="connsiteX7" fmla="*/ 1706514 w 2927887"/>
              <a:gd name="connsiteY7" fmla="*/ 1651445 h 1897106"/>
              <a:gd name="connsiteX8" fmla="*/ 1909714 w 2927887"/>
              <a:gd name="connsiteY8" fmla="*/ 1333945 h 1897106"/>
              <a:gd name="connsiteX9" fmla="*/ 1719215 w 2927887"/>
              <a:gd name="connsiteY9" fmla="*/ 1067245 h 1897106"/>
              <a:gd name="connsiteX10" fmla="*/ 1488457 w 2927887"/>
              <a:gd name="connsiteY10" fmla="*/ 962616 h 1897106"/>
              <a:gd name="connsiteX11" fmla="*/ 957214 w 2927887"/>
              <a:gd name="connsiteY11" fmla="*/ 940245 h 1897106"/>
              <a:gd name="connsiteX12" fmla="*/ 627014 w 2927887"/>
              <a:gd name="connsiteY12" fmla="*/ 1079945 h 1897106"/>
              <a:gd name="connsiteX13" fmla="*/ 957214 w 2927887"/>
              <a:gd name="connsiteY13" fmla="*/ 1219645 h 1897106"/>
              <a:gd name="connsiteX14" fmla="*/ 1482625 w 2927887"/>
              <a:gd name="connsiteY14" fmla="*/ 1206945 h 1897106"/>
              <a:gd name="connsiteX15" fmla="*/ 1785646 w 2927887"/>
              <a:gd name="connsiteY15" fmla="*/ 1095446 h 1897106"/>
              <a:gd name="connsiteX16" fmla="*/ 2011314 w 2927887"/>
              <a:gd name="connsiteY16" fmla="*/ 825945 h 1897106"/>
              <a:gd name="connsiteX17" fmla="*/ 1855904 w 2927887"/>
              <a:gd name="connsiteY17" fmla="*/ 612846 h 1897106"/>
              <a:gd name="connsiteX18" fmla="*/ 1465214 w 2927887"/>
              <a:gd name="connsiteY18" fmla="*/ 508445 h 1897106"/>
              <a:gd name="connsiteX19" fmla="*/ 830214 w 2927887"/>
              <a:gd name="connsiteY19" fmla="*/ 483045 h 1897106"/>
              <a:gd name="connsiteX20" fmla="*/ 563514 w 2927887"/>
              <a:gd name="connsiteY20" fmla="*/ 584645 h 1897106"/>
              <a:gd name="connsiteX21" fmla="*/ 919114 w 2927887"/>
              <a:gd name="connsiteY21" fmla="*/ 711645 h 1897106"/>
              <a:gd name="connsiteX22" fmla="*/ 1681115 w 2927887"/>
              <a:gd name="connsiteY22" fmla="*/ 698945 h 1897106"/>
              <a:gd name="connsiteX23" fmla="*/ 1998614 w 2927887"/>
              <a:gd name="connsiteY23" fmla="*/ 546545 h 1897106"/>
              <a:gd name="connsiteX24" fmla="*/ 2011314 w 2927887"/>
              <a:gd name="connsiteY24" fmla="*/ 292545 h 1897106"/>
              <a:gd name="connsiteX25" fmla="*/ 1795683 w 2927887"/>
              <a:gd name="connsiteY25" fmla="*/ 92146 h 1897106"/>
              <a:gd name="connsiteX26" fmla="*/ 1249314 w 2927887"/>
              <a:gd name="connsiteY26" fmla="*/ 25845 h 1897106"/>
              <a:gd name="connsiteX27" fmla="*/ 0 w 2927887"/>
              <a:gd name="connsiteY27" fmla="*/ 1452 h 1897106"/>
              <a:gd name="connsiteX0" fmla="*/ 2785190 w 2800054"/>
              <a:gd name="connsiteY0" fmla="*/ 1921835 h 1921835"/>
              <a:gd name="connsiteX1" fmla="*/ 2320618 w 2800054"/>
              <a:gd name="connsiteY1" fmla="*/ 1841609 h 1921835"/>
              <a:gd name="connsiteX2" fmla="*/ 1965429 w 2800054"/>
              <a:gd name="connsiteY2" fmla="*/ 1725632 h 1921835"/>
              <a:gd name="connsiteX3" fmla="*/ 1465215 w 2800054"/>
              <a:gd name="connsiteY3" fmla="*/ 1524445 h 1921835"/>
              <a:gd name="connsiteX4" fmla="*/ 931814 w 2800054"/>
              <a:gd name="connsiteY4" fmla="*/ 1537145 h 1921835"/>
              <a:gd name="connsiteX5" fmla="*/ 792114 w 2800054"/>
              <a:gd name="connsiteY5" fmla="*/ 1638745 h 1921835"/>
              <a:gd name="connsiteX6" fmla="*/ 1173114 w 2800054"/>
              <a:gd name="connsiteY6" fmla="*/ 1753045 h 1921835"/>
              <a:gd name="connsiteX7" fmla="*/ 1706514 w 2800054"/>
              <a:gd name="connsiteY7" fmla="*/ 1651445 h 1921835"/>
              <a:gd name="connsiteX8" fmla="*/ 1909714 w 2800054"/>
              <a:gd name="connsiteY8" fmla="*/ 1333945 h 1921835"/>
              <a:gd name="connsiteX9" fmla="*/ 1719215 w 2800054"/>
              <a:gd name="connsiteY9" fmla="*/ 1067245 h 1921835"/>
              <a:gd name="connsiteX10" fmla="*/ 1488457 w 2800054"/>
              <a:gd name="connsiteY10" fmla="*/ 962616 h 1921835"/>
              <a:gd name="connsiteX11" fmla="*/ 957214 w 2800054"/>
              <a:gd name="connsiteY11" fmla="*/ 940245 h 1921835"/>
              <a:gd name="connsiteX12" fmla="*/ 627014 w 2800054"/>
              <a:gd name="connsiteY12" fmla="*/ 1079945 h 1921835"/>
              <a:gd name="connsiteX13" fmla="*/ 957214 w 2800054"/>
              <a:gd name="connsiteY13" fmla="*/ 1219645 h 1921835"/>
              <a:gd name="connsiteX14" fmla="*/ 1482625 w 2800054"/>
              <a:gd name="connsiteY14" fmla="*/ 1206945 h 1921835"/>
              <a:gd name="connsiteX15" fmla="*/ 1785646 w 2800054"/>
              <a:gd name="connsiteY15" fmla="*/ 1095446 h 1921835"/>
              <a:gd name="connsiteX16" fmla="*/ 2011314 w 2800054"/>
              <a:gd name="connsiteY16" fmla="*/ 825945 h 1921835"/>
              <a:gd name="connsiteX17" fmla="*/ 1855904 w 2800054"/>
              <a:gd name="connsiteY17" fmla="*/ 612846 h 1921835"/>
              <a:gd name="connsiteX18" fmla="*/ 1465214 w 2800054"/>
              <a:gd name="connsiteY18" fmla="*/ 508445 h 1921835"/>
              <a:gd name="connsiteX19" fmla="*/ 830214 w 2800054"/>
              <a:gd name="connsiteY19" fmla="*/ 483045 h 1921835"/>
              <a:gd name="connsiteX20" fmla="*/ 563514 w 2800054"/>
              <a:gd name="connsiteY20" fmla="*/ 584645 h 1921835"/>
              <a:gd name="connsiteX21" fmla="*/ 919114 w 2800054"/>
              <a:gd name="connsiteY21" fmla="*/ 711645 h 1921835"/>
              <a:gd name="connsiteX22" fmla="*/ 1681115 w 2800054"/>
              <a:gd name="connsiteY22" fmla="*/ 698945 h 1921835"/>
              <a:gd name="connsiteX23" fmla="*/ 1998614 w 2800054"/>
              <a:gd name="connsiteY23" fmla="*/ 546545 h 1921835"/>
              <a:gd name="connsiteX24" fmla="*/ 2011314 w 2800054"/>
              <a:gd name="connsiteY24" fmla="*/ 292545 h 1921835"/>
              <a:gd name="connsiteX25" fmla="*/ 1795683 w 2800054"/>
              <a:gd name="connsiteY25" fmla="*/ 92146 h 1921835"/>
              <a:gd name="connsiteX26" fmla="*/ 1249314 w 2800054"/>
              <a:gd name="connsiteY26" fmla="*/ 25845 h 1921835"/>
              <a:gd name="connsiteX27" fmla="*/ 0 w 2800054"/>
              <a:gd name="connsiteY27" fmla="*/ 1452 h 1921835"/>
              <a:gd name="connsiteX0" fmla="*/ 2785190 w 2847189"/>
              <a:gd name="connsiteY0" fmla="*/ 1921835 h 1922415"/>
              <a:gd name="connsiteX1" fmla="*/ 2320618 w 2847189"/>
              <a:gd name="connsiteY1" fmla="*/ 1841609 h 1922415"/>
              <a:gd name="connsiteX2" fmla="*/ 1965429 w 2847189"/>
              <a:gd name="connsiteY2" fmla="*/ 1725632 h 1922415"/>
              <a:gd name="connsiteX3" fmla="*/ 1465215 w 2847189"/>
              <a:gd name="connsiteY3" fmla="*/ 1524445 h 1922415"/>
              <a:gd name="connsiteX4" fmla="*/ 931814 w 2847189"/>
              <a:gd name="connsiteY4" fmla="*/ 1537145 h 1922415"/>
              <a:gd name="connsiteX5" fmla="*/ 792114 w 2847189"/>
              <a:gd name="connsiteY5" fmla="*/ 1638745 h 1922415"/>
              <a:gd name="connsiteX6" fmla="*/ 1173114 w 2847189"/>
              <a:gd name="connsiteY6" fmla="*/ 1753045 h 1922415"/>
              <a:gd name="connsiteX7" fmla="*/ 1706514 w 2847189"/>
              <a:gd name="connsiteY7" fmla="*/ 1651445 h 1922415"/>
              <a:gd name="connsiteX8" fmla="*/ 1909714 w 2847189"/>
              <a:gd name="connsiteY8" fmla="*/ 1333945 h 1922415"/>
              <a:gd name="connsiteX9" fmla="*/ 1719215 w 2847189"/>
              <a:gd name="connsiteY9" fmla="*/ 1067245 h 1922415"/>
              <a:gd name="connsiteX10" fmla="*/ 1488457 w 2847189"/>
              <a:gd name="connsiteY10" fmla="*/ 962616 h 1922415"/>
              <a:gd name="connsiteX11" fmla="*/ 957214 w 2847189"/>
              <a:gd name="connsiteY11" fmla="*/ 940245 h 1922415"/>
              <a:gd name="connsiteX12" fmla="*/ 627014 w 2847189"/>
              <a:gd name="connsiteY12" fmla="*/ 1079945 h 1922415"/>
              <a:gd name="connsiteX13" fmla="*/ 957214 w 2847189"/>
              <a:gd name="connsiteY13" fmla="*/ 1219645 h 1922415"/>
              <a:gd name="connsiteX14" fmla="*/ 1482625 w 2847189"/>
              <a:gd name="connsiteY14" fmla="*/ 1206945 h 1922415"/>
              <a:gd name="connsiteX15" fmla="*/ 1785646 w 2847189"/>
              <a:gd name="connsiteY15" fmla="*/ 1095446 h 1922415"/>
              <a:gd name="connsiteX16" fmla="*/ 2011314 w 2847189"/>
              <a:gd name="connsiteY16" fmla="*/ 825945 h 1922415"/>
              <a:gd name="connsiteX17" fmla="*/ 1855904 w 2847189"/>
              <a:gd name="connsiteY17" fmla="*/ 612846 h 1922415"/>
              <a:gd name="connsiteX18" fmla="*/ 1465214 w 2847189"/>
              <a:gd name="connsiteY18" fmla="*/ 508445 h 1922415"/>
              <a:gd name="connsiteX19" fmla="*/ 830214 w 2847189"/>
              <a:gd name="connsiteY19" fmla="*/ 483045 h 1922415"/>
              <a:gd name="connsiteX20" fmla="*/ 563514 w 2847189"/>
              <a:gd name="connsiteY20" fmla="*/ 584645 h 1922415"/>
              <a:gd name="connsiteX21" fmla="*/ 919114 w 2847189"/>
              <a:gd name="connsiteY21" fmla="*/ 711645 h 1922415"/>
              <a:gd name="connsiteX22" fmla="*/ 1681115 w 2847189"/>
              <a:gd name="connsiteY22" fmla="*/ 698945 h 1922415"/>
              <a:gd name="connsiteX23" fmla="*/ 1998614 w 2847189"/>
              <a:gd name="connsiteY23" fmla="*/ 546545 h 1922415"/>
              <a:gd name="connsiteX24" fmla="*/ 2011314 w 2847189"/>
              <a:gd name="connsiteY24" fmla="*/ 292545 h 1922415"/>
              <a:gd name="connsiteX25" fmla="*/ 1795683 w 2847189"/>
              <a:gd name="connsiteY25" fmla="*/ 92146 h 1922415"/>
              <a:gd name="connsiteX26" fmla="*/ 1249314 w 2847189"/>
              <a:gd name="connsiteY26" fmla="*/ 25845 h 1922415"/>
              <a:gd name="connsiteX27" fmla="*/ 0 w 2847189"/>
              <a:gd name="connsiteY27" fmla="*/ 1452 h 1922415"/>
              <a:gd name="connsiteX0" fmla="*/ 2785190 w 2847189"/>
              <a:gd name="connsiteY0" fmla="*/ 1921835 h 1922415"/>
              <a:gd name="connsiteX1" fmla="*/ 2320618 w 2847189"/>
              <a:gd name="connsiteY1" fmla="*/ 1841609 h 1922415"/>
              <a:gd name="connsiteX2" fmla="*/ 1965429 w 2847189"/>
              <a:gd name="connsiteY2" fmla="*/ 1725632 h 1922415"/>
              <a:gd name="connsiteX3" fmla="*/ 1465215 w 2847189"/>
              <a:gd name="connsiteY3" fmla="*/ 1524445 h 1922415"/>
              <a:gd name="connsiteX4" fmla="*/ 931814 w 2847189"/>
              <a:gd name="connsiteY4" fmla="*/ 1537145 h 1922415"/>
              <a:gd name="connsiteX5" fmla="*/ 792114 w 2847189"/>
              <a:gd name="connsiteY5" fmla="*/ 1638745 h 1922415"/>
              <a:gd name="connsiteX6" fmla="*/ 1173114 w 2847189"/>
              <a:gd name="connsiteY6" fmla="*/ 1753045 h 1922415"/>
              <a:gd name="connsiteX7" fmla="*/ 1706514 w 2847189"/>
              <a:gd name="connsiteY7" fmla="*/ 1651445 h 1922415"/>
              <a:gd name="connsiteX8" fmla="*/ 1909714 w 2847189"/>
              <a:gd name="connsiteY8" fmla="*/ 1333945 h 1922415"/>
              <a:gd name="connsiteX9" fmla="*/ 1719215 w 2847189"/>
              <a:gd name="connsiteY9" fmla="*/ 1067245 h 1922415"/>
              <a:gd name="connsiteX10" fmla="*/ 1488457 w 2847189"/>
              <a:gd name="connsiteY10" fmla="*/ 962616 h 1922415"/>
              <a:gd name="connsiteX11" fmla="*/ 957214 w 2847189"/>
              <a:gd name="connsiteY11" fmla="*/ 940245 h 1922415"/>
              <a:gd name="connsiteX12" fmla="*/ 627014 w 2847189"/>
              <a:gd name="connsiteY12" fmla="*/ 1079945 h 1922415"/>
              <a:gd name="connsiteX13" fmla="*/ 957214 w 2847189"/>
              <a:gd name="connsiteY13" fmla="*/ 1219645 h 1922415"/>
              <a:gd name="connsiteX14" fmla="*/ 1482625 w 2847189"/>
              <a:gd name="connsiteY14" fmla="*/ 1206945 h 1922415"/>
              <a:gd name="connsiteX15" fmla="*/ 1785646 w 2847189"/>
              <a:gd name="connsiteY15" fmla="*/ 1095446 h 1922415"/>
              <a:gd name="connsiteX16" fmla="*/ 2011314 w 2847189"/>
              <a:gd name="connsiteY16" fmla="*/ 825945 h 1922415"/>
              <a:gd name="connsiteX17" fmla="*/ 1855904 w 2847189"/>
              <a:gd name="connsiteY17" fmla="*/ 612846 h 1922415"/>
              <a:gd name="connsiteX18" fmla="*/ 1465214 w 2847189"/>
              <a:gd name="connsiteY18" fmla="*/ 508445 h 1922415"/>
              <a:gd name="connsiteX19" fmla="*/ 830214 w 2847189"/>
              <a:gd name="connsiteY19" fmla="*/ 483045 h 1922415"/>
              <a:gd name="connsiteX20" fmla="*/ 563514 w 2847189"/>
              <a:gd name="connsiteY20" fmla="*/ 584645 h 1922415"/>
              <a:gd name="connsiteX21" fmla="*/ 919114 w 2847189"/>
              <a:gd name="connsiteY21" fmla="*/ 711645 h 1922415"/>
              <a:gd name="connsiteX22" fmla="*/ 1681115 w 2847189"/>
              <a:gd name="connsiteY22" fmla="*/ 698945 h 1922415"/>
              <a:gd name="connsiteX23" fmla="*/ 2149170 w 2847189"/>
              <a:gd name="connsiteY23" fmla="*/ 571274 h 1922415"/>
              <a:gd name="connsiteX24" fmla="*/ 2011314 w 2847189"/>
              <a:gd name="connsiteY24" fmla="*/ 292545 h 1922415"/>
              <a:gd name="connsiteX25" fmla="*/ 1795683 w 2847189"/>
              <a:gd name="connsiteY25" fmla="*/ 92146 h 1922415"/>
              <a:gd name="connsiteX26" fmla="*/ 1249314 w 2847189"/>
              <a:gd name="connsiteY26" fmla="*/ 25845 h 1922415"/>
              <a:gd name="connsiteX27" fmla="*/ 0 w 2847189"/>
              <a:gd name="connsiteY27" fmla="*/ 1452 h 1922415"/>
              <a:gd name="connsiteX0" fmla="*/ 2785190 w 2847189"/>
              <a:gd name="connsiteY0" fmla="*/ 1921835 h 1922415"/>
              <a:gd name="connsiteX1" fmla="*/ 2320618 w 2847189"/>
              <a:gd name="connsiteY1" fmla="*/ 1841609 h 1922415"/>
              <a:gd name="connsiteX2" fmla="*/ 1965429 w 2847189"/>
              <a:gd name="connsiteY2" fmla="*/ 1725632 h 1922415"/>
              <a:gd name="connsiteX3" fmla="*/ 1465215 w 2847189"/>
              <a:gd name="connsiteY3" fmla="*/ 1524445 h 1922415"/>
              <a:gd name="connsiteX4" fmla="*/ 931814 w 2847189"/>
              <a:gd name="connsiteY4" fmla="*/ 1537145 h 1922415"/>
              <a:gd name="connsiteX5" fmla="*/ 792114 w 2847189"/>
              <a:gd name="connsiteY5" fmla="*/ 1638745 h 1922415"/>
              <a:gd name="connsiteX6" fmla="*/ 1173114 w 2847189"/>
              <a:gd name="connsiteY6" fmla="*/ 1753045 h 1922415"/>
              <a:gd name="connsiteX7" fmla="*/ 1706514 w 2847189"/>
              <a:gd name="connsiteY7" fmla="*/ 1651445 h 1922415"/>
              <a:gd name="connsiteX8" fmla="*/ 1909714 w 2847189"/>
              <a:gd name="connsiteY8" fmla="*/ 1333945 h 1922415"/>
              <a:gd name="connsiteX9" fmla="*/ 1719215 w 2847189"/>
              <a:gd name="connsiteY9" fmla="*/ 1067245 h 1922415"/>
              <a:gd name="connsiteX10" fmla="*/ 1488457 w 2847189"/>
              <a:gd name="connsiteY10" fmla="*/ 962616 h 1922415"/>
              <a:gd name="connsiteX11" fmla="*/ 957214 w 2847189"/>
              <a:gd name="connsiteY11" fmla="*/ 940245 h 1922415"/>
              <a:gd name="connsiteX12" fmla="*/ 627014 w 2847189"/>
              <a:gd name="connsiteY12" fmla="*/ 1079945 h 1922415"/>
              <a:gd name="connsiteX13" fmla="*/ 957214 w 2847189"/>
              <a:gd name="connsiteY13" fmla="*/ 1219645 h 1922415"/>
              <a:gd name="connsiteX14" fmla="*/ 1482625 w 2847189"/>
              <a:gd name="connsiteY14" fmla="*/ 1206945 h 1922415"/>
              <a:gd name="connsiteX15" fmla="*/ 1785646 w 2847189"/>
              <a:gd name="connsiteY15" fmla="*/ 1095446 h 1922415"/>
              <a:gd name="connsiteX16" fmla="*/ 2011314 w 2847189"/>
              <a:gd name="connsiteY16" fmla="*/ 825945 h 1922415"/>
              <a:gd name="connsiteX17" fmla="*/ 1855904 w 2847189"/>
              <a:gd name="connsiteY17" fmla="*/ 612846 h 1922415"/>
              <a:gd name="connsiteX18" fmla="*/ 1465214 w 2847189"/>
              <a:gd name="connsiteY18" fmla="*/ 508445 h 1922415"/>
              <a:gd name="connsiteX19" fmla="*/ 830214 w 2847189"/>
              <a:gd name="connsiteY19" fmla="*/ 483045 h 1922415"/>
              <a:gd name="connsiteX20" fmla="*/ 563514 w 2847189"/>
              <a:gd name="connsiteY20" fmla="*/ 584645 h 1922415"/>
              <a:gd name="connsiteX21" fmla="*/ 919114 w 2847189"/>
              <a:gd name="connsiteY21" fmla="*/ 711645 h 1922415"/>
              <a:gd name="connsiteX22" fmla="*/ 1681115 w 2847189"/>
              <a:gd name="connsiteY22" fmla="*/ 698945 h 1922415"/>
              <a:gd name="connsiteX23" fmla="*/ 2149170 w 2847189"/>
              <a:gd name="connsiteY23" fmla="*/ 571274 h 1922415"/>
              <a:gd name="connsiteX24" fmla="*/ 2623574 w 2847189"/>
              <a:gd name="connsiteY24" fmla="*/ 304910 h 1922415"/>
              <a:gd name="connsiteX25" fmla="*/ 1795683 w 2847189"/>
              <a:gd name="connsiteY25" fmla="*/ 92146 h 1922415"/>
              <a:gd name="connsiteX26" fmla="*/ 1249314 w 2847189"/>
              <a:gd name="connsiteY26" fmla="*/ 25845 h 1922415"/>
              <a:gd name="connsiteX27" fmla="*/ 0 w 2847189"/>
              <a:gd name="connsiteY27" fmla="*/ 1452 h 1922415"/>
              <a:gd name="connsiteX0" fmla="*/ 2785190 w 2979176"/>
              <a:gd name="connsiteY0" fmla="*/ 1931735 h 1932315"/>
              <a:gd name="connsiteX1" fmla="*/ 2320618 w 2979176"/>
              <a:gd name="connsiteY1" fmla="*/ 1851509 h 1932315"/>
              <a:gd name="connsiteX2" fmla="*/ 1965429 w 2979176"/>
              <a:gd name="connsiteY2" fmla="*/ 1735532 h 1932315"/>
              <a:gd name="connsiteX3" fmla="*/ 1465215 w 2979176"/>
              <a:gd name="connsiteY3" fmla="*/ 1534345 h 1932315"/>
              <a:gd name="connsiteX4" fmla="*/ 931814 w 2979176"/>
              <a:gd name="connsiteY4" fmla="*/ 1547045 h 1932315"/>
              <a:gd name="connsiteX5" fmla="*/ 792114 w 2979176"/>
              <a:gd name="connsiteY5" fmla="*/ 1648645 h 1932315"/>
              <a:gd name="connsiteX6" fmla="*/ 1173114 w 2979176"/>
              <a:gd name="connsiteY6" fmla="*/ 1762945 h 1932315"/>
              <a:gd name="connsiteX7" fmla="*/ 1706514 w 2979176"/>
              <a:gd name="connsiteY7" fmla="*/ 1661345 h 1932315"/>
              <a:gd name="connsiteX8" fmla="*/ 1909714 w 2979176"/>
              <a:gd name="connsiteY8" fmla="*/ 1343845 h 1932315"/>
              <a:gd name="connsiteX9" fmla="*/ 1719215 w 2979176"/>
              <a:gd name="connsiteY9" fmla="*/ 1077145 h 1932315"/>
              <a:gd name="connsiteX10" fmla="*/ 1488457 w 2979176"/>
              <a:gd name="connsiteY10" fmla="*/ 972516 h 1932315"/>
              <a:gd name="connsiteX11" fmla="*/ 957214 w 2979176"/>
              <a:gd name="connsiteY11" fmla="*/ 950145 h 1932315"/>
              <a:gd name="connsiteX12" fmla="*/ 627014 w 2979176"/>
              <a:gd name="connsiteY12" fmla="*/ 1089845 h 1932315"/>
              <a:gd name="connsiteX13" fmla="*/ 957214 w 2979176"/>
              <a:gd name="connsiteY13" fmla="*/ 1229545 h 1932315"/>
              <a:gd name="connsiteX14" fmla="*/ 1482625 w 2979176"/>
              <a:gd name="connsiteY14" fmla="*/ 1216845 h 1932315"/>
              <a:gd name="connsiteX15" fmla="*/ 1785646 w 2979176"/>
              <a:gd name="connsiteY15" fmla="*/ 1105346 h 1932315"/>
              <a:gd name="connsiteX16" fmla="*/ 2011314 w 2979176"/>
              <a:gd name="connsiteY16" fmla="*/ 835845 h 1932315"/>
              <a:gd name="connsiteX17" fmla="*/ 1855904 w 2979176"/>
              <a:gd name="connsiteY17" fmla="*/ 622746 h 1932315"/>
              <a:gd name="connsiteX18" fmla="*/ 1465214 w 2979176"/>
              <a:gd name="connsiteY18" fmla="*/ 518345 h 1932315"/>
              <a:gd name="connsiteX19" fmla="*/ 830214 w 2979176"/>
              <a:gd name="connsiteY19" fmla="*/ 492945 h 1932315"/>
              <a:gd name="connsiteX20" fmla="*/ 563514 w 2979176"/>
              <a:gd name="connsiteY20" fmla="*/ 594545 h 1932315"/>
              <a:gd name="connsiteX21" fmla="*/ 919114 w 2979176"/>
              <a:gd name="connsiteY21" fmla="*/ 721545 h 1932315"/>
              <a:gd name="connsiteX22" fmla="*/ 1681115 w 2979176"/>
              <a:gd name="connsiteY22" fmla="*/ 708845 h 1932315"/>
              <a:gd name="connsiteX23" fmla="*/ 2149170 w 2979176"/>
              <a:gd name="connsiteY23" fmla="*/ 581174 h 1932315"/>
              <a:gd name="connsiteX24" fmla="*/ 2623574 w 2979176"/>
              <a:gd name="connsiteY24" fmla="*/ 314810 h 1932315"/>
              <a:gd name="connsiteX25" fmla="*/ 2949945 w 2979176"/>
              <a:gd name="connsiteY25" fmla="*/ 15494 h 1932315"/>
              <a:gd name="connsiteX26" fmla="*/ 1249314 w 2979176"/>
              <a:gd name="connsiteY26" fmla="*/ 35745 h 1932315"/>
              <a:gd name="connsiteX27" fmla="*/ 0 w 2979176"/>
              <a:gd name="connsiteY27" fmla="*/ 11352 h 1932315"/>
              <a:gd name="connsiteX0" fmla="*/ 2785190 w 3410757"/>
              <a:gd name="connsiteY0" fmla="*/ 2032003 h 2032583"/>
              <a:gd name="connsiteX1" fmla="*/ 2320618 w 3410757"/>
              <a:gd name="connsiteY1" fmla="*/ 1951777 h 2032583"/>
              <a:gd name="connsiteX2" fmla="*/ 1965429 w 3410757"/>
              <a:gd name="connsiteY2" fmla="*/ 1835800 h 2032583"/>
              <a:gd name="connsiteX3" fmla="*/ 1465215 w 3410757"/>
              <a:gd name="connsiteY3" fmla="*/ 1634613 h 2032583"/>
              <a:gd name="connsiteX4" fmla="*/ 931814 w 3410757"/>
              <a:gd name="connsiteY4" fmla="*/ 1647313 h 2032583"/>
              <a:gd name="connsiteX5" fmla="*/ 792114 w 3410757"/>
              <a:gd name="connsiteY5" fmla="*/ 1748913 h 2032583"/>
              <a:gd name="connsiteX6" fmla="*/ 1173114 w 3410757"/>
              <a:gd name="connsiteY6" fmla="*/ 1863213 h 2032583"/>
              <a:gd name="connsiteX7" fmla="*/ 1706514 w 3410757"/>
              <a:gd name="connsiteY7" fmla="*/ 1761613 h 2032583"/>
              <a:gd name="connsiteX8" fmla="*/ 1909714 w 3410757"/>
              <a:gd name="connsiteY8" fmla="*/ 1444113 h 2032583"/>
              <a:gd name="connsiteX9" fmla="*/ 1719215 w 3410757"/>
              <a:gd name="connsiteY9" fmla="*/ 1177413 h 2032583"/>
              <a:gd name="connsiteX10" fmla="*/ 1488457 w 3410757"/>
              <a:gd name="connsiteY10" fmla="*/ 1072784 h 2032583"/>
              <a:gd name="connsiteX11" fmla="*/ 957214 w 3410757"/>
              <a:gd name="connsiteY11" fmla="*/ 1050413 h 2032583"/>
              <a:gd name="connsiteX12" fmla="*/ 627014 w 3410757"/>
              <a:gd name="connsiteY12" fmla="*/ 1190113 h 2032583"/>
              <a:gd name="connsiteX13" fmla="*/ 957214 w 3410757"/>
              <a:gd name="connsiteY13" fmla="*/ 1329813 h 2032583"/>
              <a:gd name="connsiteX14" fmla="*/ 1482625 w 3410757"/>
              <a:gd name="connsiteY14" fmla="*/ 1317113 h 2032583"/>
              <a:gd name="connsiteX15" fmla="*/ 1785646 w 3410757"/>
              <a:gd name="connsiteY15" fmla="*/ 1205614 h 2032583"/>
              <a:gd name="connsiteX16" fmla="*/ 2011314 w 3410757"/>
              <a:gd name="connsiteY16" fmla="*/ 936113 h 2032583"/>
              <a:gd name="connsiteX17" fmla="*/ 1855904 w 3410757"/>
              <a:gd name="connsiteY17" fmla="*/ 723014 h 2032583"/>
              <a:gd name="connsiteX18" fmla="*/ 1465214 w 3410757"/>
              <a:gd name="connsiteY18" fmla="*/ 618613 h 2032583"/>
              <a:gd name="connsiteX19" fmla="*/ 830214 w 3410757"/>
              <a:gd name="connsiteY19" fmla="*/ 593213 h 2032583"/>
              <a:gd name="connsiteX20" fmla="*/ 563514 w 3410757"/>
              <a:gd name="connsiteY20" fmla="*/ 694813 h 2032583"/>
              <a:gd name="connsiteX21" fmla="*/ 919114 w 3410757"/>
              <a:gd name="connsiteY21" fmla="*/ 821813 h 2032583"/>
              <a:gd name="connsiteX22" fmla="*/ 1681115 w 3410757"/>
              <a:gd name="connsiteY22" fmla="*/ 809113 h 2032583"/>
              <a:gd name="connsiteX23" fmla="*/ 2149170 w 3410757"/>
              <a:gd name="connsiteY23" fmla="*/ 681442 h 2032583"/>
              <a:gd name="connsiteX24" fmla="*/ 2623574 w 3410757"/>
              <a:gd name="connsiteY24" fmla="*/ 415078 h 2032583"/>
              <a:gd name="connsiteX25" fmla="*/ 2949945 w 3410757"/>
              <a:gd name="connsiteY25" fmla="*/ 115762 h 2032583"/>
              <a:gd name="connsiteX26" fmla="*/ 3266763 w 3410757"/>
              <a:gd name="connsiteY26" fmla="*/ 3 h 2032583"/>
              <a:gd name="connsiteX27" fmla="*/ 0 w 3410757"/>
              <a:gd name="connsiteY27" fmla="*/ 111620 h 2032583"/>
              <a:gd name="connsiteX0" fmla="*/ 2222821 w 3396545"/>
              <a:gd name="connsiteY0" fmla="*/ 2082032 h 2082612"/>
              <a:gd name="connsiteX1" fmla="*/ 1758249 w 3396545"/>
              <a:gd name="connsiteY1" fmla="*/ 2001806 h 2082612"/>
              <a:gd name="connsiteX2" fmla="*/ 1403060 w 3396545"/>
              <a:gd name="connsiteY2" fmla="*/ 1885829 h 2082612"/>
              <a:gd name="connsiteX3" fmla="*/ 902846 w 3396545"/>
              <a:gd name="connsiteY3" fmla="*/ 1684642 h 2082612"/>
              <a:gd name="connsiteX4" fmla="*/ 369445 w 3396545"/>
              <a:gd name="connsiteY4" fmla="*/ 1697342 h 2082612"/>
              <a:gd name="connsiteX5" fmla="*/ 229745 w 3396545"/>
              <a:gd name="connsiteY5" fmla="*/ 1798942 h 2082612"/>
              <a:gd name="connsiteX6" fmla="*/ 610745 w 3396545"/>
              <a:gd name="connsiteY6" fmla="*/ 1913242 h 2082612"/>
              <a:gd name="connsiteX7" fmla="*/ 1144145 w 3396545"/>
              <a:gd name="connsiteY7" fmla="*/ 1811642 h 2082612"/>
              <a:gd name="connsiteX8" fmla="*/ 1347345 w 3396545"/>
              <a:gd name="connsiteY8" fmla="*/ 1494142 h 2082612"/>
              <a:gd name="connsiteX9" fmla="*/ 1156846 w 3396545"/>
              <a:gd name="connsiteY9" fmla="*/ 1227442 h 2082612"/>
              <a:gd name="connsiteX10" fmla="*/ 926088 w 3396545"/>
              <a:gd name="connsiteY10" fmla="*/ 1122813 h 2082612"/>
              <a:gd name="connsiteX11" fmla="*/ 394845 w 3396545"/>
              <a:gd name="connsiteY11" fmla="*/ 1100442 h 2082612"/>
              <a:gd name="connsiteX12" fmla="*/ 64645 w 3396545"/>
              <a:gd name="connsiteY12" fmla="*/ 1240142 h 2082612"/>
              <a:gd name="connsiteX13" fmla="*/ 394845 w 3396545"/>
              <a:gd name="connsiteY13" fmla="*/ 1379842 h 2082612"/>
              <a:gd name="connsiteX14" fmla="*/ 920256 w 3396545"/>
              <a:gd name="connsiteY14" fmla="*/ 1367142 h 2082612"/>
              <a:gd name="connsiteX15" fmla="*/ 1223277 w 3396545"/>
              <a:gd name="connsiteY15" fmla="*/ 1255643 h 2082612"/>
              <a:gd name="connsiteX16" fmla="*/ 1448945 w 3396545"/>
              <a:gd name="connsiteY16" fmla="*/ 986142 h 2082612"/>
              <a:gd name="connsiteX17" fmla="*/ 1293535 w 3396545"/>
              <a:gd name="connsiteY17" fmla="*/ 773043 h 2082612"/>
              <a:gd name="connsiteX18" fmla="*/ 902845 w 3396545"/>
              <a:gd name="connsiteY18" fmla="*/ 668642 h 2082612"/>
              <a:gd name="connsiteX19" fmla="*/ 267845 w 3396545"/>
              <a:gd name="connsiteY19" fmla="*/ 643242 h 2082612"/>
              <a:gd name="connsiteX20" fmla="*/ 1145 w 3396545"/>
              <a:gd name="connsiteY20" fmla="*/ 744842 h 2082612"/>
              <a:gd name="connsiteX21" fmla="*/ 356745 w 3396545"/>
              <a:gd name="connsiteY21" fmla="*/ 871842 h 2082612"/>
              <a:gd name="connsiteX22" fmla="*/ 1118746 w 3396545"/>
              <a:gd name="connsiteY22" fmla="*/ 859142 h 2082612"/>
              <a:gd name="connsiteX23" fmla="*/ 1586801 w 3396545"/>
              <a:gd name="connsiteY23" fmla="*/ 731471 h 2082612"/>
              <a:gd name="connsiteX24" fmla="*/ 2061205 w 3396545"/>
              <a:gd name="connsiteY24" fmla="*/ 465107 h 2082612"/>
              <a:gd name="connsiteX25" fmla="*/ 2387576 w 3396545"/>
              <a:gd name="connsiteY25" fmla="*/ 165791 h 2082612"/>
              <a:gd name="connsiteX26" fmla="*/ 2704394 w 3396545"/>
              <a:gd name="connsiteY26" fmla="*/ 50032 h 2082612"/>
              <a:gd name="connsiteX27" fmla="*/ 3161380 w 3396545"/>
              <a:gd name="connsiteY27" fmla="*/ 910 h 2082612"/>
              <a:gd name="connsiteX0" fmla="*/ 2222821 w 3394005"/>
              <a:gd name="connsiteY0" fmla="*/ 2100689 h 2101269"/>
              <a:gd name="connsiteX1" fmla="*/ 1758249 w 3394005"/>
              <a:gd name="connsiteY1" fmla="*/ 2020463 h 2101269"/>
              <a:gd name="connsiteX2" fmla="*/ 1403060 w 3394005"/>
              <a:gd name="connsiteY2" fmla="*/ 1904486 h 2101269"/>
              <a:gd name="connsiteX3" fmla="*/ 902846 w 3394005"/>
              <a:gd name="connsiteY3" fmla="*/ 1703299 h 2101269"/>
              <a:gd name="connsiteX4" fmla="*/ 369445 w 3394005"/>
              <a:gd name="connsiteY4" fmla="*/ 1715999 h 2101269"/>
              <a:gd name="connsiteX5" fmla="*/ 229745 w 3394005"/>
              <a:gd name="connsiteY5" fmla="*/ 1817599 h 2101269"/>
              <a:gd name="connsiteX6" fmla="*/ 610745 w 3394005"/>
              <a:gd name="connsiteY6" fmla="*/ 1931899 h 2101269"/>
              <a:gd name="connsiteX7" fmla="*/ 1144145 w 3394005"/>
              <a:gd name="connsiteY7" fmla="*/ 1830299 h 2101269"/>
              <a:gd name="connsiteX8" fmla="*/ 1347345 w 3394005"/>
              <a:gd name="connsiteY8" fmla="*/ 1512799 h 2101269"/>
              <a:gd name="connsiteX9" fmla="*/ 1156846 w 3394005"/>
              <a:gd name="connsiteY9" fmla="*/ 1246099 h 2101269"/>
              <a:gd name="connsiteX10" fmla="*/ 926088 w 3394005"/>
              <a:gd name="connsiteY10" fmla="*/ 1141470 h 2101269"/>
              <a:gd name="connsiteX11" fmla="*/ 394845 w 3394005"/>
              <a:gd name="connsiteY11" fmla="*/ 1119099 h 2101269"/>
              <a:gd name="connsiteX12" fmla="*/ 64645 w 3394005"/>
              <a:gd name="connsiteY12" fmla="*/ 1258799 h 2101269"/>
              <a:gd name="connsiteX13" fmla="*/ 394845 w 3394005"/>
              <a:gd name="connsiteY13" fmla="*/ 1398499 h 2101269"/>
              <a:gd name="connsiteX14" fmla="*/ 920256 w 3394005"/>
              <a:gd name="connsiteY14" fmla="*/ 1385799 h 2101269"/>
              <a:gd name="connsiteX15" fmla="*/ 1223277 w 3394005"/>
              <a:gd name="connsiteY15" fmla="*/ 1274300 h 2101269"/>
              <a:gd name="connsiteX16" fmla="*/ 1448945 w 3394005"/>
              <a:gd name="connsiteY16" fmla="*/ 1004799 h 2101269"/>
              <a:gd name="connsiteX17" fmla="*/ 1293535 w 3394005"/>
              <a:gd name="connsiteY17" fmla="*/ 791700 h 2101269"/>
              <a:gd name="connsiteX18" fmla="*/ 902845 w 3394005"/>
              <a:gd name="connsiteY18" fmla="*/ 687299 h 2101269"/>
              <a:gd name="connsiteX19" fmla="*/ 267845 w 3394005"/>
              <a:gd name="connsiteY19" fmla="*/ 661899 h 2101269"/>
              <a:gd name="connsiteX20" fmla="*/ 1145 w 3394005"/>
              <a:gd name="connsiteY20" fmla="*/ 763499 h 2101269"/>
              <a:gd name="connsiteX21" fmla="*/ 356745 w 3394005"/>
              <a:gd name="connsiteY21" fmla="*/ 890499 h 2101269"/>
              <a:gd name="connsiteX22" fmla="*/ 1118746 w 3394005"/>
              <a:gd name="connsiteY22" fmla="*/ 877799 h 2101269"/>
              <a:gd name="connsiteX23" fmla="*/ 1586801 w 3394005"/>
              <a:gd name="connsiteY23" fmla="*/ 750128 h 2101269"/>
              <a:gd name="connsiteX24" fmla="*/ 2061205 w 3394005"/>
              <a:gd name="connsiteY24" fmla="*/ 483764 h 2101269"/>
              <a:gd name="connsiteX25" fmla="*/ 2497984 w 3394005"/>
              <a:gd name="connsiteY25" fmla="*/ 11344 h 2101269"/>
              <a:gd name="connsiteX26" fmla="*/ 2704394 w 3394005"/>
              <a:gd name="connsiteY26" fmla="*/ 68689 h 2101269"/>
              <a:gd name="connsiteX27" fmla="*/ 3161380 w 3394005"/>
              <a:gd name="connsiteY27" fmla="*/ 19567 h 2101269"/>
              <a:gd name="connsiteX0" fmla="*/ 2222821 w 3394005"/>
              <a:gd name="connsiteY0" fmla="*/ 2089345 h 2089925"/>
              <a:gd name="connsiteX1" fmla="*/ 1758249 w 3394005"/>
              <a:gd name="connsiteY1" fmla="*/ 2009119 h 2089925"/>
              <a:gd name="connsiteX2" fmla="*/ 1403060 w 3394005"/>
              <a:gd name="connsiteY2" fmla="*/ 1893142 h 2089925"/>
              <a:gd name="connsiteX3" fmla="*/ 902846 w 3394005"/>
              <a:gd name="connsiteY3" fmla="*/ 1691955 h 2089925"/>
              <a:gd name="connsiteX4" fmla="*/ 369445 w 3394005"/>
              <a:gd name="connsiteY4" fmla="*/ 1704655 h 2089925"/>
              <a:gd name="connsiteX5" fmla="*/ 229745 w 3394005"/>
              <a:gd name="connsiteY5" fmla="*/ 1806255 h 2089925"/>
              <a:gd name="connsiteX6" fmla="*/ 610745 w 3394005"/>
              <a:gd name="connsiteY6" fmla="*/ 1920555 h 2089925"/>
              <a:gd name="connsiteX7" fmla="*/ 1144145 w 3394005"/>
              <a:gd name="connsiteY7" fmla="*/ 1818955 h 2089925"/>
              <a:gd name="connsiteX8" fmla="*/ 1347345 w 3394005"/>
              <a:gd name="connsiteY8" fmla="*/ 1501455 h 2089925"/>
              <a:gd name="connsiteX9" fmla="*/ 1156846 w 3394005"/>
              <a:gd name="connsiteY9" fmla="*/ 1234755 h 2089925"/>
              <a:gd name="connsiteX10" fmla="*/ 926088 w 3394005"/>
              <a:gd name="connsiteY10" fmla="*/ 1130126 h 2089925"/>
              <a:gd name="connsiteX11" fmla="*/ 394845 w 3394005"/>
              <a:gd name="connsiteY11" fmla="*/ 1107755 h 2089925"/>
              <a:gd name="connsiteX12" fmla="*/ 64645 w 3394005"/>
              <a:gd name="connsiteY12" fmla="*/ 1247455 h 2089925"/>
              <a:gd name="connsiteX13" fmla="*/ 394845 w 3394005"/>
              <a:gd name="connsiteY13" fmla="*/ 1387155 h 2089925"/>
              <a:gd name="connsiteX14" fmla="*/ 920256 w 3394005"/>
              <a:gd name="connsiteY14" fmla="*/ 1374455 h 2089925"/>
              <a:gd name="connsiteX15" fmla="*/ 1223277 w 3394005"/>
              <a:gd name="connsiteY15" fmla="*/ 1262956 h 2089925"/>
              <a:gd name="connsiteX16" fmla="*/ 1448945 w 3394005"/>
              <a:gd name="connsiteY16" fmla="*/ 993455 h 2089925"/>
              <a:gd name="connsiteX17" fmla="*/ 1293535 w 3394005"/>
              <a:gd name="connsiteY17" fmla="*/ 780356 h 2089925"/>
              <a:gd name="connsiteX18" fmla="*/ 902845 w 3394005"/>
              <a:gd name="connsiteY18" fmla="*/ 675955 h 2089925"/>
              <a:gd name="connsiteX19" fmla="*/ 267845 w 3394005"/>
              <a:gd name="connsiteY19" fmla="*/ 650555 h 2089925"/>
              <a:gd name="connsiteX20" fmla="*/ 1145 w 3394005"/>
              <a:gd name="connsiteY20" fmla="*/ 752155 h 2089925"/>
              <a:gd name="connsiteX21" fmla="*/ 356745 w 3394005"/>
              <a:gd name="connsiteY21" fmla="*/ 879155 h 2089925"/>
              <a:gd name="connsiteX22" fmla="*/ 1118746 w 3394005"/>
              <a:gd name="connsiteY22" fmla="*/ 866455 h 2089925"/>
              <a:gd name="connsiteX23" fmla="*/ 1586801 w 3394005"/>
              <a:gd name="connsiteY23" fmla="*/ 738784 h 2089925"/>
              <a:gd name="connsiteX24" fmla="*/ 2061205 w 3394005"/>
              <a:gd name="connsiteY24" fmla="*/ 472420 h 2089925"/>
              <a:gd name="connsiteX25" fmla="*/ 2497984 w 3394005"/>
              <a:gd name="connsiteY25" fmla="*/ 0 h 2089925"/>
              <a:gd name="connsiteX26" fmla="*/ 2704394 w 3394005"/>
              <a:gd name="connsiteY26" fmla="*/ 57345 h 2089925"/>
              <a:gd name="connsiteX27" fmla="*/ 3161380 w 3394005"/>
              <a:gd name="connsiteY27" fmla="*/ 8223 h 2089925"/>
              <a:gd name="connsiteX0" fmla="*/ 2222821 w 3404334"/>
              <a:gd name="connsiteY0" fmla="*/ 2088860 h 2089440"/>
              <a:gd name="connsiteX1" fmla="*/ 1758249 w 3404334"/>
              <a:gd name="connsiteY1" fmla="*/ 2008634 h 2089440"/>
              <a:gd name="connsiteX2" fmla="*/ 1403060 w 3404334"/>
              <a:gd name="connsiteY2" fmla="*/ 1892657 h 2089440"/>
              <a:gd name="connsiteX3" fmla="*/ 902846 w 3404334"/>
              <a:gd name="connsiteY3" fmla="*/ 1691470 h 2089440"/>
              <a:gd name="connsiteX4" fmla="*/ 369445 w 3404334"/>
              <a:gd name="connsiteY4" fmla="*/ 1704170 h 2089440"/>
              <a:gd name="connsiteX5" fmla="*/ 229745 w 3404334"/>
              <a:gd name="connsiteY5" fmla="*/ 1805770 h 2089440"/>
              <a:gd name="connsiteX6" fmla="*/ 610745 w 3404334"/>
              <a:gd name="connsiteY6" fmla="*/ 1920070 h 2089440"/>
              <a:gd name="connsiteX7" fmla="*/ 1144145 w 3404334"/>
              <a:gd name="connsiteY7" fmla="*/ 1818470 h 2089440"/>
              <a:gd name="connsiteX8" fmla="*/ 1347345 w 3404334"/>
              <a:gd name="connsiteY8" fmla="*/ 1500970 h 2089440"/>
              <a:gd name="connsiteX9" fmla="*/ 1156846 w 3404334"/>
              <a:gd name="connsiteY9" fmla="*/ 1234270 h 2089440"/>
              <a:gd name="connsiteX10" fmla="*/ 926088 w 3404334"/>
              <a:gd name="connsiteY10" fmla="*/ 1129641 h 2089440"/>
              <a:gd name="connsiteX11" fmla="*/ 394845 w 3404334"/>
              <a:gd name="connsiteY11" fmla="*/ 1107270 h 2089440"/>
              <a:gd name="connsiteX12" fmla="*/ 64645 w 3404334"/>
              <a:gd name="connsiteY12" fmla="*/ 1246970 h 2089440"/>
              <a:gd name="connsiteX13" fmla="*/ 394845 w 3404334"/>
              <a:gd name="connsiteY13" fmla="*/ 1386670 h 2089440"/>
              <a:gd name="connsiteX14" fmla="*/ 920256 w 3404334"/>
              <a:gd name="connsiteY14" fmla="*/ 1373970 h 2089440"/>
              <a:gd name="connsiteX15" fmla="*/ 1223277 w 3404334"/>
              <a:gd name="connsiteY15" fmla="*/ 1262471 h 2089440"/>
              <a:gd name="connsiteX16" fmla="*/ 1448945 w 3404334"/>
              <a:gd name="connsiteY16" fmla="*/ 992970 h 2089440"/>
              <a:gd name="connsiteX17" fmla="*/ 1293535 w 3404334"/>
              <a:gd name="connsiteY17" fmla="*/ 779871 h 2089440"/>
              <a:gd name="connsiteX18" fmla="*/ 902845 w 3404334"/>
              <a:gd name="connsiteY18" fmla="*/ 675470 h 2089440"/>
              <a:gd name="connsiteX19" fmla="*/ 267845 w 3404334"/>
              <a:gd name="connsiteY19" fmla="*/ 650070 h 2089440"/>
              <a:gd name="connsiteX20" fmla="*/ 1145 w 3404334"/>
              <a:gd name="connsiteY20" fmla="*/ 751670 h 2089440"/>
              <a:gd name="connsiteX21" fmla="*/ 356745 w 3404334"/>
              <a:gd name="connsiteY21" fmla="*/ 878670 h 2089440"/>
              <a:gd name="connsiteX22" fmla="*/ 1118746 w 3404334"/>
              <a:gd name="connsiteY22" fmla="*/ 865970 h 2089440"/>
              <a:gd name="connsiteX23" fmla="*/ 1586801 w 3404334"/>
              <a:gd name="connsiteY23" fmla="*/ 738299 h 2089440"/>
              <a:gd name="connsiteX24" fmla="*/ 2061205 w 3404334"/>
              <a:gd name="connsiteY24" fmla="*/ 471935 h 2089440"/>
              <a:gd name="connsiteX25" fmla="*/ 2704394 w 3404334"/>
              <a:gd name="connsiteY25" fmla="*/ 56860 h 2089440"/>
              <a:gd name="connsiteX26" fmla="*/ 3161380 w 3404334"/>
              <a:gd name="connsiteY26" fmla="*/ 7738 h 2089440"/>
              <a:gd name="connsiteX0" fmla="*/ 2222821 w 3400450"/>
              <a:gd name="connsiteY0" fmla="*/ 2094248 h 2094828"/>
              <a:gd name="connsiteX1" fmla="*/ 1758249 w 3400450"/>
              <a:gd name="connsiteY1" fmla="*/ 2014022 h 2094828"/>
              <a:gd name="connsiteX2" fmla="*/ 1403060 w 3400450"/>
              <a:gd name="connsiteY2" fmla="*/ 1898045 h 2094828"/>
              <a:gd name="connsiteX3" fmla="*/ 902846 w 3400450"/>
              <a:gd name="connsiteY3" fmla="*/ 1696858 h 2094828"/>
              <a:gd name="connsiteX4" fmla="*/ 369445 w 3400450"/>
              <a:gd name="connsiteY4" fmla="*/ 1709558 h 2094828"/>
              <a:gd name="connsiteX5" fmla="*/ 229745 w 3400450"/>
              <a:gd name="connsiteY5" fmla="*/ 1811158 h 2094828"/>
              <a:gd name="connsiteX6" fmla="*/ 610745 w 3400450"/>
              <a:gd name="connsiteY6" fmla="*/ 1925458 h 2094828"/>
              <a:gd name="connsiteX7" fmla="*/ 1144145 w 3400450"/>
              <a:gd name="connsiteY7" fmla="*/ 1823858 h 2094828"/>
              <a:gd name="connsiteX8" fmla="*/ 1347345 w 3400450"/>
              <a:gd name="connsiteY8" fmla="*/ 1506358 h 2094828"/>
              <a:gd name="connsiteX9" fmla="*/ 1156846 w 3400450"/>
              <a:gd name="connsiteY9" fmla="*/ 1239658 h 2094828"/>
              <a:gd name="connsiteX10" fmla="*/ 926088 w 3400450"/>
              <a:gd name="connsiteY10" fmla="*/ 1135029 h 2094828"/>
              <a:gd name="connsiteX11" fmla="*/ 394845 w 3400450"/>
              <a:gd name="connsiteY11" fmla="*/ 1112658 h 2094828"/>
              <a:gd name="connsiteX12" fmla="*/ 64645 w 3400450"/>
              <a:gd name="connsiteY12" fmla="*/ 1252358 h 2094828"/>
              <a:gd name="connsiteX13" fmla="*/ 394845 w 3400450"/>
              <a:gd name="connsiteY13" fmla="*/ 1392058 h 2094828"/>
              <a:gd name="connsiteX14" fmla="*/ 920256 w 3400450"/>
              <a:gd name="connsiteY14" fmla="*/ 1379358 h 2094828"/>
              <a:gd name="connsiteX15" fmla="*/ 1223277 w 3400450"/>
              <a:gd name="connsiteY15" fmla="*/ 1267859 h 2094828"/>
              <a:gd name="connsiteX16" fmla="*/ 1448945 w 3400450"/>
              <a:gd name="connsiteY16" fmla="*/ 998358 h 2094828"/>
              <a:gd name="connsiteX17" fmla="*/ 1293535 w 3400450"/>
              <a:gd name="connsiteY17" fmla="*/ 785259 h 2094828"/>
              <a:gd name="connsiteX18" fmla="*/ 902845 w 3400450"/>
              <a:gd name="connsiteY18" fmla="*/ 680858 h 2094828"/>
              <a:gd name="connsiteX19" fmla="*/ 267845 w 3400450"/>
              <a:gd name="connsiteY19" fmla="*/ 655458 h 2094828"/>
              <a:gd name="connsiteX20" fmla="*/ 1145 w 3400450"/>
              <a:gd name="connsiteY20" fmla="*/ 757058 h 2094828"/>
              <a:gd name="connsiteX21" fmla="*/ 356745 w 3400450"/>
              <a:gd name="connsiteY21" fmla="*/ 884058 h 2094828"/>
              <a:gd name="connsiteX22" fmla="*/ 1118746 w 3400450"/>
              <a:gd name="connsiteY22" fmla="*/ 871358 h 2094828"/>
              <a:gd name="connsiteX23" fmla="*/ 1586801 w 3400450"/>
              <a:gd name="connsiteY23" fmla="*/ 743687 h 2094828"/>
              <a:gd name="connsiteX24" fmla="*/ 2221798 w 3400450"/>
              <a:gd name="connsiteY24" fmla="*/ 576240 h 2094828"/>
              <a:gd name="connsiteX25" fmla="*/ 2704394 w 3400450"/>
              <a:gd name="connsiteY25" fmla="*/ 62248 h 2094828"/>
              <a:gd name="connsiteX26" fmla="*/ 3161380 w 3400450"/>
              <a:gd name="connsiteY26" fmla="*/ 13126 h 2094828"/>
              <a:gd name="connsiteX0" fmla="*/ 2222821 w 3400450"/>
              <a:gd name="connsiteY0" fmla="*/ 2094248 h 2094828"/>
              <a:gd name="connsiteX1" fmla="*/ 1758249 w 3400450"/>
              <a:gd name="connsiteY1" fmla="*/ 2014022 h 2094828"/>
              <a:gd name="connsiteX2" fmla="*/ 1403060 w 3400450"/>
              <a:gd name="connsiteY2" fmla="*/ 1898045 h 2094828"/>
              <a:gd name="connsiteX3" fmla="*/ 902846 w 3400450"/>
              <a:gd name="connsiteY3" fmla="*/ 1696858 h 2094828"/>
              <a:gd name="connsiteX4" fmla="*/ 369445 w 3400450"/>
              <a:gd name="connsiteY4" fmla="*/ 1709558 h 2094828"/>
              <a:gd name="connsiteX5" fmla="*/ 229745 w 3400450"/>
              <a:gd name="connsiteY5" fmla="*/ 1811158 h 2094828"/>
              <a:gd name="connsiteX6" fmla="*/ 610745 w 3400450"/>
              <a:gd name="connsiteY6" fmla="*/ 1925458 h 2094828"/>
              <a:gd name="connsiteX7" fmla="*/ 1144145 w 3400450"/>
              <a:gd name="connsiteY7" fmla="*/ 1823858 h 2094828"/>
              <a:gd name="connsiteX8" fmla="*/ 1347345 w 3400450"/>
              <a:gd name="connsiteY8" fmla="*/ 1506358 h 2094828"/>
              <a:gd name="connsiteX9" fmla="*/ 1156846 w 3400450"/>
              <a:gd name="connsiteY9" fmla="*/ 1239658 h 2094828"/>
              <a:gd name="connsiteX10" fmla="*/ 926088 w 3400450"/>
              <a:gd name="connsiteY10" fmla="*/ 1135029 h 2094828"/>
              <a:gd name="connsiteX11" fmla="*/ 394845 w 3400450"/>
              <a:gd name="connsiteY11" fmla="*/ 1112658 h 2094828"/>
              <a:gd name="connsiteX12" fmla="*/ 64645 w 3400450"/>
              <a:gd name="connsiteY12" fmla="*/ 1252358 h 2094828"/>
              <a:gd name="connsiteX13" fmla="*/ 394845 w 3400450"/>
              <a:gd name="connsiteY13" fmla="*/ 1392058 h 2094828"/>
              <a:gd name="connsiteX14" fmla="*/ 920256 w 3400450"/>
              <a:gd name="connsiteY14" fmla="*/ 1379358 h 2094828"/>
              <a:gd name="connsiteX15" fmla="*/ 1223277 w 3400450"/>
              <a:gd name="connsiteY15" fmla="*/ 1267859 h 2094828"/>
              <a:gd name="connsiteX16" fmla="*/ 1448945 w 3400450"/>
              <a:gd name="connsiteY16" fmla="*/ 998358 h 2094828"/>
              <a:gd name="connsiteX17" fmla="*/ 1293535 w 3400450"/>
              <a:gd name="connsiteY17" fmla="*/ 785259 h 2094828"/>
              <a:gd name="connsiteX18" fmla="*/ 902845 w 3400450"/>
              <a:gd name="connsiteY18" fmla="*/ 680858 h 2094828"/>
              <a:gd name="connsiteX19" fmla="*/ 267845 w 3400450"/>
              <a:gd name="connsiteY19" fmla="*/ 655458 h 2094828"/>
              <a:gd name="connsiteX20" fmla="*/ 1145 w 3400450"/>
              <a:gd name="connsiteY20" fmla="*/ 757058 h 2094828"/>
              <a:gd name="connsiteX21" fmla="*/ 356745 w 3400450"/>
              <a:gd name="connsiteY21" fmla="*/ 884058 h 2094828"/>
              <a:gd name="connsiteX22" fmla="*/ 1118746 w 3400450"/>
              <a:gd name="connsiteY22" fmla="*/ 871358 h 2094828"/>
              <a:gd name="connsiteX23" fmla="*/ 1747394 w 3400450"/>
              <a:gd name="connsiteY23" fmla="*/ 793145 h 2094828"/>
              <a:gd name="connsiteX24" fmla="*/ 2221798 w 3400450"/>
              <a:gd name="connsiteY24" fmla="*/ 576240 h 2094828"/>
              <a:gd name="connsiteX25" fmla="*/ 2704394 w 3400450"/>
              <a:gd name="connsiteY25" fmla="*/ 62248 h 2094828"/>
              <a:gd name="connsiteX26" fmla="*/ 3161380 w 3400450"/>
              <a:gd name="connsiteY26" fmla="*/ 13126 h 2094828"/>
              <a:gd name="connsiteX0" fmla="*/ 2222821 w 3395742"/>
              <a:gd name="connsiteY0" fmla="*/ 2081249 h 2081829"/>
              <a:gd name="connsiteX1" fmla="*/ 1758249 w 3395742"/>
              <a:gd name="connsiteY1" fmla="*/ 2001023 h 2081829"/>
              <a:gd name="connsiteX2" fmla="*/ 1403060 w 3395742"/>
              <a:gd name="connsiteY2" fmla="*/ 1885046 h 2081829"/>
              <a:gd name="connsiteX3" fmla="*/ 902846 w 3395742"/>
              <a:gd name="connsiteY3" fmla="*/ 1683859 h 2081829"/>
              <a:gd name="connsiteX4" fmla="*/ 369445 w 3395742"/>
              <a:gd name="connsiteY4" fmla="*/ 1696559 h 2081829"/>
              <a:gd name="connsiteX5" fmla="*/ 229745 w 3395742"/>
              <a:gd name="connsiteY5" fmla="*/ 1798159 h 2081829"/>
              <a:gd name="connsiteX6" fmla="*/ 610745 w 3395742"/>
              <a:gd name="connsiteY6" fmla="*/ 1912459 h 2081829"/>
              <a:gd name="connsiteX7" fmla="*/ 1144145 w 3395742"/>
              <a:gd name="connsiteY7" fmla="*/ 1810859 h 2081829"/>
              <a:gd name="connsiteX8" fmla="*/ 1347345 w 3395742"/>
              <a:gd name="connsiteY8" fmla="*/ 1493359 h 2081829"/>
              <a:gd name="connsiteX9" fmla="*/ 1156846 w 3395742"/>
              <a:gd name="connsiteY9" fmla="*/ 1226659 h 2081829"/>
              <a:gd name="connsiteX10" fmla="*/ 926088 w 3395742"/>
              <a:gd name="connsiteY10" fmla="*/ 1122030 h 2081829"/>
              <a:gd name="connsiteX11" fmla="*/ 394845 w 3395742"/>
              <a:gd name="connsiteY11" fmla="*/ 1099659 h 2081829"/>
              <a:gd name="connsiteX12" fmla="*/ 64645 w 3395742"/>
              <a:gd name="connsiteY12" fmla="*/ 1239359 h 2081829"/>
              <a:gd name="connsiteX13" fmla="*/ 394845 w 3395742"/>
              <a:gd name="connsiteY13" fmla="*/ 1379059 h 2081829"/>
              <a:gd name="connsiteX14" fmla="*/ 920256 w 3395742"/>
              <a:gd name="connsiteY14" fmla="*/ 1366359 h 2081829"/>
              <a:gd name="connsiteX15" fmla="*/ 1223277 w 3395742"/>
              <a:gd name="connsiteY15" fmla="*/ 1254860 h 2081829"/>
              <a:gd name="connsiteX16" fmla="*/ 1448945 w 3395742"/>
              <a:gd name="connsiteY16" fmla="*/ 985359 h 2081829"/>
              <a:gd name="connsiteX17" fmla="*/ 1293535 w 3395742"/>
              <a:gd name="connsiteY17" fmla="*/ 772260 h 2081829"/>
              <a:gd name="connsiteX18" fmla="*/ 902845 w 3395742"/>
              <a:gd name="connsiteY18" fmla="*/ 667859 h 2081829"/>
              <a:gd name="connsiteX19" fmla="*/ 267845 w 3395742"/>
              <a:gd name="connsiteY19" fmla="*/ 642459 h 2081829"/>
              <a:gd name="connsiteX20" fmla="*/ 1145 w 3395742"/>
              <a:gd name="connsiteY20" fmla="*/ 744059 h 2081829"/>
              <a:gd name="connsiteX21" fmla="*/ 356745 w 3395742"/>
              <a:gd name="connsiteY21" fmla="*/ 871059 h 2081829"/>
              <a:gd name="connsiteX22" fmla="*/ 1118746 w 3395742"/>
              <a:gd name="connsiteY22" fmla="*/ 858359 h 2081829"/>
              <a:gd name="connsiteX23" fmla="*/ 1747394 w 3395742"/>
              <a:gd name="connsiteY23" fmla="*/ 780146 h 2081829"/>
              <a:gd name="connsiteX24" fmla="*/ 2221798 w 3395742"/>
              <a:gd name="connsiteY24" fmla="*/ 563241 h 2081829"/>
              <a:gd name="connsiteX25" fmla="*/ 2674283 w 3395742"/>
              <a:gd name="connsiteY25" fmla="*/ 321269 h 2081829"/>
              <a:gd name="connsiteX26" fmla="*/ 3161380 w 3395742"/>
              <a:gd name="connsiteY26" fmla="*/ 127 h 2081829"/>
              <a:gd name="connsiteX0" fmla="*/ 2222821 w 3392996"/>
              <a:gd name="connsiteY0" fmla="*/ 2081255 h 2081835"/>
              <a:gd name="connsiteX1" fmla="*/ 1758249 w 3392996"/>
              <a:gd name="connsiteY1" fmla="*/ 2001029 h 2081835"/>
              <a:gd name="connsiteX2" fmla="*/ 1403060 w 3392996"/>
              <a:gd name="connsiteY2" fmla="*/ 1885052 h 2081835"/>
              <a:gd name="connsiteX3" fmla="*/ 902846 w 3392996"/>
              <a:gd name="connsiteY3" fmla="*/ 1683865 h 2081835"/>
              <a:gd name="connsiteX4" fmla="*/ 369445 w 3392996"/>
              <a:gd name="connsiteY4" fmla="*/ 1696565 h 2081835"/>
              <a:gd name="connsiteX5" fmla="*/ 229745 w 3392996"/>
              <a:gd name="connsiteY5" fmla="*/ 1798165 h 2081835"/>
              <a:gd name="connsiteX6" fmla="*/ 610745 w 3392996"/>
              <a:gd name="connsiteY6" fmla="*/ 1912465 h 2081835"/>
              <a:gd name="connsiteX7" fmla="*/ 1144145 w 3392996"/>
              <a:gd name="connsiteY7" fmla="*/ 1810865 h 2081835"/>
              <a:gd name="connsiteX8" fmla="*/ 1347345 w 3392996"/>
              <a:gd name="connsiteY8" fmla="*/ 1493365 h 2081835"/>
              <a:gd name="connsiteX9" fmla="*/ 1156846 w 3392996"/>
              <a:gd name="connsiteY9" fmla="*/ 1226665 h 2081835"/>
              <a:gd name="connsiteX10" fmla="*/ 926088 w 3392996"/>
              <a:gd name="connsiteY10" fmla="*/ 1122036 h 2081835"/>
              <a:gd name="connsiteX11" fmla="*/ 394845 w 3392996"/>
              <a:gd name="connsiteY11" fmla="*/ 1099665 h 2081835"/>
              <a:gd name="connsiteX12" fmla="*/ 64645 w 3392996"/>
              <a:gd name="connsiteY12" fmla="*/ 1239365 h 2081835"/>
              <a:gd name="connsiteX13" fmla="*/ 394845 w 3392996"/>
              <a:gd name="connsiteY13" fmla="*/ 1379065 h 2081835"/>
              <a:gd name="connsiteX14" fmla="*/ 920256 w 3392996"/>
              <a:gd name="connsiteY14" fmla="*/ 1366365 h 2081835"/>
              <a:gd name="connsiteX15" fmla="*/ 1223277 w 3392996"/>
              <a:gd name="connsiteY15" fmla="*/ 1254866 h 2081835"/>
              <a:gd name="connsiteX16" fmla="*/ 1448945 w 3392996"/>
              <a:gd name="connsiteY16" fmla="*/ 985365 h 2081835"/>
              <a:gd name="connsiteX17" fmla="*/ 1293535 w 3392996"/>
              <a:gd name="connsiteY17" fmla="*/ 772266 h 2081835"/>
              <a:gd name="connsiteX18" fmla="*/ 902845 w 3392996"/>
              <a:gd name="connsiteY18" fmla="*/ 667865 h 2081835"/>
              <a:gd name="connsiteX19" fmla="*/ 267845 w 3392996"/>
              <a:gd name="connsiteY19" fmla="*/ 642465 h 2081835"/>
              <a:gd name="connsiteX20" fmla="*/ 1145 w 3392996"/>
              <a:gd name="connsiteY20" fmla="*/ 744065 h 2081835"/>
              <a:gd name="connsiteX21" fmla="*/ 356745 w 3392996"/>
              <a:gd name="connsiteY21" fmla="*/ 871065 h 2081835"/>
              <a:gd name="connsiteX22" fmla="*/ 1118746 w 3392996"/>
              <a:gd name="connsiteY22" fmla="*/ 858365 h 2081835"/>
              <a:gd name="connsiteX23" fmla="*/ 1747394 w 3392996"/>
              <a:gd name="connsiteY23" fmla="*/ 780152 h 2081835"/>
              <a:gd name="connsiteX24" fmla="*/ 2342243 w 3392996"/>
              <a:gd name="connsiteY24" fmla="*/ 637435 h 2081835"/>
              <a:gd name="connsiteX25" fmla="*/ 2674283 w 3392996"/>
              <a:gd name="connsiteY25" fmla="*/ 321275 h 2081835"/>
              <a:gd name="connsiteX26" fmla="*/ 3161380 w 3392996"/>
              <a:gd name="connsiteY26" fmla="*/ 133 h 2081835"/>
              <a:gd name="connsiteX0" fmla="*/ 2222821 w 3643001"/>
              <a:gd name="connsiteY0" fmla="*/ 2180136 h 2180716"/>
              <a:gd name="connsiteX1" fmla="*/ 1758249 w 3643001"/>
              <a:gd name="connsiteY1" fmla="*/ 2099910 h 2180716"/>
              <a:gd name="connsiteX2" fmla="*/ 1403060 w 3643001"/>
              <a:gd name="connsiteY2" fmla="*/ 1983933 h 2180716"/>
              <a:gd name="connsiteX3" fmla="*/ 902846 w 3643001"/>
              <a:gd name="connsiteY3" fmla="*/ 1782746 h 2180716"/>
              <a:gd name="connsiteX4" fmla="*/ 369445 w 3643001"/>
              <a:gd name="connsiteY4" fmla="*/ 1795446 h 2180716"/>
              <a:gd name="connsiteX5" fmla="*/ 229745 w 3643001"/>
              <a:gd name="connsiteY5" fmla="*/ 1897046 h 2180716"/>
              <a:gd name="connsiteX6" fmla="*/ 610745 w 3643001"/>
              <a:gd name="connsiteY6" fmla="*/ 2011346 h 2180716"/>
              <a:gd name="connsiteX7" fmla="*/ 1144145 w 3643001"/>
              <a:gd name="connsiteY7" fmla="*/ 1909746 h 2180716"/>
              <a:gd name="connsiteX8" fmla="*/ 1347345 w 3643001"/>
              <a:gd name="connsiteY8" fmla="*/ 1592246 h 2180716"/>
              <a:gd name="connsiteX9" fmla="*/ 1156846 w 3643001"/>
              <a:gd name="connsiteY9" fmla="*/ 1325546 h 2180716"/>
              <a:gd name="connsiteX10" fmla="*/ 926088 w 3643001"/>
              <a:gd name="connsiteY10" fmla="*/ 1220917 h 2180716"/>
              <a:gd name="connsiteX11" fmla="*/ 394845 w 3643001"/>
              <a:gd name="connsiteY11" fmla="*/ 1198546 h 2180716"/>
              <a:gd name="connsiteX12" fmla="*/ 64645 w 3643001"/>
              <a:gd name="connsiteY12" fmla="*/ 1338246 h 2180716"/>
              <a:gd name="connsiteX13" fmla="*/ 394845 w 3643001"/>
              <a:gd name="connsiteY13" fmla="*/ 1477946 h 2180716"/>
              <a:gd name="connsiteX14" fmla="*/ 920256 w 3643001"/>
              <a:gd name="connsiteY14" fmla="*/ 1465246 h 2180716"/>
              <a:gd name="connsiteX15" fmla="*/ 1223277 w 3643001"/>
              <a:gd name="connsiteY15" fmla="*/ 1353747 h 2180716"/>
              <a:gd name="connsiteX16" fmla="*/ 1448945 w 3643001"/>
              <a:gd name="connsiteY16" fmla="*/ 1084246 h 2180716"/>
              <a:gd name="connsiteX17" fmla="*/ 1293535 w 3643001"/>
              <a:gd name="connsiteY17" fmla="*/ 871147 h 2180716"/>
              <a:gd name="connsiteX18" fmla="*/ 902845 w 3643001"/>
              <a:gd name="connsiteY18" fmla="*/ 766746 h 2180716"/>
              <a:gd name="connsiteX19" fmla="*/ 267845 w 3643001"/>
              <a:gd name="connsiteY19" fmla="*/ 741346 h 2180716"/>
              <a:gd name="connsiteX20" fmla="*/ 1145 w 3643001"/>
              <a:gd name="connsiteY20" fmla="*/ 842946 h 2180716"/>
              <a:gd name="connsiteX21" fmla="*/ 356745 w 3643001"/>
              <a:gd name="connsiteY21" fmla="*/ 969946 h 2180716"/>
              <a:gd name="connsiteX22" fmla="*/ 1118746 w 3643001"/>
              <a:gd name="connsiteY22" fmla="*/ 957246 h 2180716"/>
              <a:gd name="connsiteX23" fmla="*/ 1747394 w 3643001"/>
              <a:gd name="connsiteY23" fmla="*/ 879033 h 2180716"/>
              <a:gd name="connsiteX24" fmla="*/ 2342243 w 3643001"/>
              <a:gd name="connsiteY24" fmla="*/ 736316 h 2180716"/>
              <a:gd name="connsiteX25" fmla="*/ 2674283 w 3643001"/>
              <a:gd name="connsiteY25" fmla="*/ 420156 h 2180716"/>
              <a:gd name="connsiteX26" fmla="*/ 3442418 w 3643001"/>
              <a:gd name="connsiteY26" fmla="*/ 98 h 2180716"/>
              <a:gd name="connsiteX0" fmla="*/ 2222821 w 3442418"/>
              <a:gd name="connsiteY0" fmla="*/ 2180038 h 2180618"/>
              <a:gd name="connsiteX1" fmla="*/ 1758249 w 3442418"/>
              <a:gd name="connsiteY1" fmla="*/ 2099812 h 2180618"/>
              <a:gd name="connsiteX2" fmla="*/ 1403060 w 3442418"/>
              <a:gd name="connsiteY2" fmla="*/ 1983835 h 2180618"/>
              <a:gd name="connsiteX3" fmla="*/ 902846 w 3442418"/>
              <a:gd name="connsiteY3" fmla="*/ 1782648 h 2180618"/>
              <a:gd name="connsiteX4" fmla="*/ 369445 w 3442418"/>
              <a:gd name="connsiteY4" fmla="*/ 1795348 h 2180618"/>
              <a:gd name="connsiteX5" fmla="*/ 229745 w 3442418"/>
              <a:gd name="connsiteY5" fmla="*/ 1896948 h 2180618"/>
              <a:gd name="connsiteX6" fmla="*/ 610745 w 3442418"/>
              <a:gd name="connsiteY6" fmla="*/ 2011248 h 2180618"/>
              <a:gd name="connsiteX7" fmla="*/ 1144145 w 3442418"/>
              <a:gd name="connsiteY7" fmla="*/ 1909648 h 2180618"/>
              <a:gd name="connsiteX8" fmla="*/ 1347345 w 3442418"/>
              <a:gd name="connsiteY8" fmla="*/ 1592148 h 2180618"/>
              <a:gd name="connsiteX9" fmla="*/ 1156846 w 3442418"/>
              <a:gd name="connsiteY9" fmla="*/ 1325448 h 2180618"/>
              <a:gd name="connsiteX10" fmla="*/ 926088 w 3442418"/>
              <a:gd name="connsiteY10" fmla="*/ 1220819 h 2180618"/>
              <a:gd name="connsiteX11" fmla="*/ 394845 w 3442418"/>
              <a:gd name="connsiteY11" fmla="*/ 1198448 h 2180618"/>
              <a:gd name="connsiteX12" fmla="*/ 64645 w 3442418"/>
              <a:gd name="connsiteY12" fmla="*/ 1338148 h 2180618"/>
              <a:gd name="connsiteX13" fmla="*/ 394845 w 3442418"/>
              <a:gd name="connsiteY13" fmla="*/ 1477848 h 2180618"/>
              <a:gd name="connsiteX14" fmla="*/ 920256 w 3442418"/>
              <a:gd name="connsiteY14" fmla="*/ 1465148 h 2180618"/>
              <a:gd name="connsiteX15" fmla="*/ 1223277 w 3442418"/>
              <a:gd name="connsiteY15" fmla="*/ 1353649 h 2180618"/>
              <a:gd name="connsiteX16" fmla="*/ 1448945 w 3442418"/>
              <a:gd name="connsiteY16" fmla="*/ 1084148 h 2180618"/>
              <a:gd name="connsiteX17" fmla="*/ 1293535 w 3442418"/>
              <a:gd name="connsiteY17" fmla="*/ 871049 h 2180618"/>
              <a:gd name="connsiteX18" fmla="*/ 902845 w 3442418"/>
              <a:gd name="connsiteY18" fmla="*/ 766648 h 2180618"/>
              <a:gd name="connsiteX19" fmla="*/ 267845 w 3442418"/>
              <a:gd name="connsiteY19" fmla="*/ 741248 h 2180618"/>
              <a:gd name="connsiteX20" fmla="*/ 1145 w 3442418"/>
              <a:gd name="connsiteY20" fmla="*/ 842848 h 2180618"/>
              <a:gd name="connsiteX21" fmla="*/ 356745 w 3442418"/>
              <a:gd name="connsiteY21" fmla="*/ 969848 h 2180618"/>
              <a:gd name="connsiteX22" fmla="*/ 1118746 w 3442418"/>
              <a:gd name="connsiteY22" fmla="*/ 957148 h 2180618"/>
              <a:gd name="connsiteX23" fmla="*/ 1747394 w 3442418"/>
              <a:gd name="connsiteY23" fmla="*/ 878935 h 2180618"/>
              <a:gd name="connsiteX24" fmla="*/ 2342243 w 3442418"/>
              <a:gd name="connsiteY24" fmla="*/ 736218 h 2180618"/>
              <a:gd name="connsiteX25" fmla="*/ 2674283 w 3442418"/>
              <a:gd name="connsiteY25" fmla="*/ 420058 h 2180618"/>
              <a:gd name="connsiteX26" fmla="*/ 3442418 w 3442418"/>
              <a:gd name="connsiteY26" fmla="*/ 0 h 2180618"/>
              <a:gd name="connsiteX0" fmla="*/ 2222821 w 3562863"/>
              <a:gd name="connsiteY0" fmla="*/ 2081122 h 2081702"/>
              <a:gd name="connsiteX1" fmla="*/ 1758249 w 3562863"/>
              <a:gd name="connsiteY1" fmla="*/ 2000896 h 2081702"/>
              <a:gd name="connsiteX2" fmla="*/ 1403060 w 3562863"/>
              <a:gd name="connsiteY2" fmla="*/ 1884919 h 2081702"/>
              <a:gd name="connsiteX3" fmla="*/ 902846 w 3562863"/>
              <a:gd name="connsiteY3" fmla="*/ 1683732 h 2081702"/>
              <a:gd name="connsiteX4" fmla="*/ 369445 w 3562863"/>
              <a:gd name="connsiteY4" fmla="*/ 1696432 h 2081702"/>
              <a:gd name="connsiteX5" fmla="*/ 229745 w 3562863"/>
              <a:gd name="connsiteY5" fmla="*/ 1798032 h 2081702"/>
              <a:gd name="connsiteX6" fmla="*/ 610745 w 3562863"/>
              <a:gd name="connsiteY6" fmla="*/ 1912332 h 2081702"/>
              <a:gd name="connsiteX7" fmla="*/ 1144145 w 3562863"/>
              <a:gd name="connsiteY7" fmla="*/ 1810732 h 2081702"/>
              <a:gd name="connsiteX8" fmla="*/ 1347345 w 3562863"/>
              <a:gd name="connsiteY8" fmla="*/ 1493232 h 2081702"/>
              <a:gd name="connsiteX9" fmla="*/ 1156846 w 3562863"/>
              <a:gd name="connsiteY9" fmla="*/ 1226532 h 2081702"/>
              <a:gd name="connsiteX10" fmla="*/ 926088 w 3562863"/>
              <a:gd name="connsiteY10" fmla="*/ 1121903 h 2081702"/>
              <a:gd name="connsiteX11" fmla="*/ 394845 w 3562863"/>
              <a:gd name="connsiteY11" fmla="*/ 1099532 h 2081702"/>
              <a:gd name="connsiteX12" fmla="*/ 64645 w 3562863"/>
              <a:gd name="connsiteY12" fmla="*/ 1239232 h 2081702"/>
              <a:gd name="connsiteX13" fmla="*/ 394845 w 3562863"/>
              <a:gd name="connsiteY13" fmla="*/ 1378932 h 2081702"/>
              <a:gd name="connsiteX14" fmla="*/ 920256 w 3562863"/>
              <a:gd name="connsiteY14" fmla="*/ 1366232 h 2081702"/>
              <a:gd name="connsiteX15" fmla="*/ 1223277 w 3562863"/>
              <a:gd name="connsiteY15" fmla="*/ 1254733 h 2081702"/>
              <a:gd name="connsiteX16" fmla="*/ 1448945 w 3562863"/>
              <a:gd name="connsiteY16" fmla="*/ 985232 h 2081702"/>
              <a:gd name="connsiteX17" fmla="*/ 1293535 w 3562863"/>
              <a:gd name="connsiteY17" fmla="*/ 772133 h 2081702"/>
              <a:gd name="connsiteX18" fmla="*/ 902845 w 3562863"/>
              <a:gd name="connsiteY18" fmla="*/ 667732 h 2081702"/>
              <a:gd name="connsiteX19" fmla="*/ 267845 w 3562863"/>
              <a:gd name="connsiteY19" fmla="*/ 642332 h 2081702"/>
              <a:gd name="connsiteX20" fmla="*/ 1145 w 3562863"/>
              <a:gd name="connsiteY20" fmla="*/ 743932 h 2081702"/>
              <a:gd name="connsiteX21" fmla="*/ 356745 w 3562863"/>
              <a:gd name="connsiteY21" fmla="*/ 870932 h 2081702"/>
              <a:gd name="connsiteX22" fmla="*/ 1118746 w 3562863"/>
              <a:gd name="connsiteY22" fmla="*/ 858232 h 2081702"/>
              <a:gd name="connsiteX23" fmla="*/ 1747394 w 3562863"/>
              <a:gd name="connsiteY23" fmla="*/ 780019 h 2081702"/>
              <a:gd name="connsiteX24" fmla="*/ 2342243 w 3562863"/>
              <a:gd name="connsiteY24" fmla="*/ 637302 h 2081702"/>
              <a:gd name="connsiteX25" fmla="*/ 2674283 w 3562863"/>
              <a:gd name="connsiteY25" fmla="*/ 321142 h 2081702"/>
              <a:gd name="connsiteX26" fmla="*/ 3562863 w 3562863"/>
              <a:gd name="connsiteY26" fmla="*/ 0 h 2081702"/>
              <a:gd name="connsiteX0" fmla="*/ 2222821 w 3562863"/>
              <a:gd name="connsiteY0" fmla="*/ 2081122 h 2081702"/>
              <a:gd name="connsiteX1" fmla="*/ 1758249 w 3562863"/>
              <a:gd name="connsiteY1" fmla="*/ 2000896 h 2081702"/>
              <a:gd name="connsiteX2" fmla="*/ 1403060 w 3562863"/>
              <a:gd name="connsiteY2" fmla="*/ 1884919 h 2081702"/>
              <a:gd name="connsiteX3" fmla="*/ 902846 w 3562863"/>
              <a:gd name="connsiteY3" fmla="*/ 1683732 h 2081702"/>
              <a:gd name="connsiteX4" fmla="*/ 369445 w 3562863"/>
              <a:gd name="connsiteY4" fmla="*/ 1696432 h 2081702"/>
              <a:gd name="connsiteX5" fmla="*/ 229745 w 3562863"/>
              <a:gd name="connsiteY5" fmla="*/ 1798032 h 2081702"/>
              <a:gd name="connsiteX6" fmla="*/ 610745 w 3562863"/>
              <a:gd name="connsiteY6" fmla="*/ 1912332 h 2081702"/>
              <a:gd name="connsiteX7" fmla="*/ 1144145 w 3562863"/>
              <a:gd name="connsiteY7" fmla="*/ 1810732 h 2081702"/>
              <a:gd name="connsiteX8" fmla="*/ 1347345 w 3562863"/>
              <a:gd name="connsiteY8" fmla="*/ 1493232 h 2081702"/>
              <a:gd name="connsiteX9" fmla="*/ 1156846 w 3562863"/>
              <a:gd name="connsiteY9" fmla="*/ 1226532 h 2081702"/>
              <a:gd name="connsiteX10" fmla="*/ 926088 w 3562863"/>
              <a:gd name="connsiteY10" fmla="*/ 1121903 h 2081702"/>
              <a:gd name="connsiteX11" fmla="*/ 394845 w 3562863"/>
              <a:gd name="connsiteY11" fmla="*/ 1099532 h 2081702"/>
              <a:gd name="connsiteX12" fmla="*/ 64645 w 3562863"/>
              <a:gd name="connsiteY12" fmla="*/ 1239232 h 2081702"/>
              <a:gd name="connsiteX13" fmla="*/ 394845 w 3562863"/>
              <a:gd name="connsiteY13" fmla="*/ 1378932 h 2081702"/>
              <a:gd name="connsiteX14" fmla="*/ 920256 w 3562863"/>
              <a:gd name="connsiteY14" fmla="*/ 1366232 h 2081702"/>
              <a:gd name="connsiteX15" fmla="*/ 1223277 w 3562863"/>
              <a:gd name="connsiteY15" fmla="*/ 1254733 h 2081702"/>
              <a:gd name="connsiteX16" fmla="*/ 1448945 w 3562863"/>
              <a:gd name="connsiteY16" fmla="*/ 985232 h 2081702"/>
              <a:gd name="connsiteX17" fmla="*/ 1293535 w 3562863"/>
              <a:gd name="connsiteY17" fmla="*/ 772133 h 2081702"/>
              <a:gd name="connsiteX18" fmla="*/ 902845 w 3562863"/>
              <a:gd name="connsiteY18" fmla="*/ 667732 h 2081702"/>
              <a:gd name="connsiteX19" fmla="*/ 267845 w 3562863"/>
              <a:gd name="connsiteY19" fmla="*/ 642332 h 2081702"/>
              <a:gd name="connsiteX20" fmla="*/ 1145 w 3562863"/>
              <a:gd name="connsiteY20" fmla="*/ 743932 h 2081702"/>
              <a:gd name="connsiteX21" fmla="*/ 356745 w 3562863"/>
              <a:gd name="connsiteY21" fmla="*/ 870932 h 2081702"/>
              <a:gd name="connsiteX22" fmla="*/ 1189005 w 3562863"/>
              <a:gd name="connsiteY22" fmla="*/ 907691 h 2081702"/>
              <a:gd name="connsiteX23" fmla="*/ 1747394 w 3562863"/>
              <a:gd name="connsiteY23" fmla="*/ 780019 h 2081702"/>
              <a:gd name="connsiteX24" fmla="*/ 2342243 w 3562863"/>
              <a:gd name="connsiteY24" fmla="*/ 637302 h 2081702"/>
              <a:gd name="connsiteX25" fmla="*/ 2674283 w 3562863"/>
              <a:gd name="connsiteY25" fmla="*/ 321142 h 2081702"/>
              <a:gd name="connsiteX26" fmla="*/ 3562863 w 3562863"/>
              <a:gd name="connsiteY26" fmla="*/ 0 h 2081702"/>
              <a:gd name="connsiteX0" fmla="*/ 2222821 w 3562863"/>
              <a:gd name="connsiteY0" fmla="*/ 2081122 h 2081702"/>
              <a:gd name="connsiteX1" fmla="*/ 1758249 w 3562863"/>
              <a:gd name="connsiteY1" fmla="*/ 2000896 h 2081702"/>
              <a:gd name="connsiteX2" fmla="*/ 1403060 w 3562863"/>
              <a:gd name="connsiteY2" fmla="*/ 1884919 h 2081702"/>
              <a:gd name="connsiteX3" fmla="*/ 902846 w 3562863"/>
              <a:gd name="connsiteY3" fmla="*/ 1683732 h 2081702"/>
              <a:gd name="connsiteX4" fmla="*/ 369445 w 3562863"/>
              <a:gd name="connsiteY4" fmla="*/ 1696432 h 2081702"/>
              <a:gd name="connsiteX5" fmla="*/ 229745 w 3562863"/>
              <a:gd name="connsiteY5" fmla="*/ 1798032 h 2081702"/>
              <a:gd name="connsiteX6" fmla="*/ 610745 w 3562863"/>
              <a:gd name="connsiteY6" fmla="*/ 1912332 h 2081702"/>
              <a:gd name="connsiteX7" fmla="*/ 1144145 w 3562863"/>
              <a:gd name="connsiteY7" fmla="*/ 1810732 h 2081702"/>
              <a:gd name="connsiteX8" fmla="*/ 1347345 w 3562863"/>
              <a:gd name="connsiteY8" fmla="*/ 1493232 h 2081702"/>
              <a:gd name="connsiteX9" fmla="*/ 1156846 w 3562863"/>
              <a:gd name="connsiteY9" fmla="*/ 1226532 h 2081702"/>
              <a:gd name="connsiteX10" fmla="*/ 926088 w 3562863"/>
              <a:gd name="connsiteY10" fmla="*/ 1121903 h 2081702"/>
              <a:gd name="connsiteX11" fmla="*/ 394845 w 3562863"/>
              <a:gd name="connsiteY11" fmla="*/ 1099532 h 2081702"/>
              <a:gd name="connsiteX12" fmla="*/ 64645 w 3562863"/>
              <a:gd name="connsiteY12" fmla="*/ 1239232 h 2081702"/>
              <a:gd name="connsiteX13" fmla="*/ 394845 w 3562863"/>
              <a:gd name="connsiteY13" fmla="*/ 1378932 h 2081702"/>
              <a:gd name="connsiteX14" fmla="*/ 920256 w 3562863"/>
              <a:gd name="connsiteY14" fmla="*/ 1366232 h 2081702"/>
              <a:gd name="connsiteX15" fmla="*/ 1223277 w 3562863"/>
              <a:gd name="connsiteY15" fmla="*/ 1254733 h 2081702"/>
              <a:gd name="connsiteX16" fmla="*/ 1448945 w 3562863"/>
              <a:gd name="connsiteY16" fmla="*/ 985232 h 2081702"/>
              <a:gd name="connsiteX17" fmla="*/ 1293535 w 3562863"/>
              <a:gd name="connsiteY17" fmla="*/ 772133 h 2081702"/>
              <a:gd name="connsiteX18" fmla="*/ 902845 w 3562863"/>
              <a:gd name="connsiteY18" fmla="*/ 667732 h 2081702"/>
              <a:gd name="connsiteX19" fmla="*/ 267845 w 3562863"/>
              <a:gd name="connsiteY19" fmla="*/ 642332 h 2081702"/>
              <a:gd name="connsiteX20" fmla="*/ 1145 w 3562863"/>
              <a:gd name="connsiteY20" fmla="*/ 743932 h 2081702"/>
              <a:gd name="connsiteX21" fmla="*/ 356745 w 3562863"/>
              <a:gd name="connsiteY21" fmla="*/ 870932 h 2081702"/>
              <a:gd name="connsiteX22" fmla="*/ 1189005 w 3562863"/>
              <a:gd name="connsiteY22" fmla="*/ 907691 h 2081702"/>
              <a:gd name="connsiteX23" fmla="*/ 1757431 w 3562863"/>
              <a:gd name="connsiteY23" fmla="*/ 854207 h 2081702"/>
              <a:gd name="connsiteX24" fmla="*/ 2342243 w 3562863"/>
              <a:gd name="connsiteY24" fmla="*/ 637302 h 2081702"/>
              <a:gd name="connsiteX25" fmla="*/ 2674283 w 3562863"/>
              <a:gd name="connsiteY25" fmla="*/ 321142 h 2081702"/>
              <a:gd name="connsiteX26" fmla="*/ 3562863 w 3562863"/>
              <a:gd name="connsiteY26" fmla="*/ 0 h 2081702"/>
              <a:gd name="connsiteX0" fmla="*/ 2222821 w 3562863"/>
              <a:gd name="connsiteY0" fmla="*/ 2081122 h 2081702"/>
              <a:gd name="connsiteX1" fmla="*/ 1758249 w 3562863"/>
              <a:gd name="connsiteY1" fmla="*/ 2000896 h 2081702"/>
              <a:gd name="connsiteX2" fmla="*/ 1403060 w 3562863"/>
              <a:gd name="connsiteY2" fmla="*/ 1884919 h 2081702"/>
              <a:gd name="connsiteX3" fmla="*/ 902846 w 3562863"/>
              <a:gd name="connsiteY3" fmla="*/ 1683732 h 2081702"/>
              <a:gd name="connsiteX4" fmla="*/ 369445 w 3562863"/>
              <a:gd name="connsiteY4" fmla="*/ 1696432 h 2081702"/>
              <a:gd name="connsiteX5" fmla="*/ 229745 w 3562863"/>
              <a:gd name="connsiteY5" fmla="*/ 1798032 h 2081702"/>
              <a:gd name="connsiteX6" fmla="*/ 610745 w 3562863"/>
              <a:gd name="connsiteY6" fmla="*/ 1912332 h 2081702"/>
              <a:gd name="connsiteX7" fmla="*/ 1144145 w 3562863"/>
              <a:gd name="connsiteY7" fmla="*/ 1810732 h 2081702"/>
              <a:gd name="connsiteX8" fmla="*/ 1347345 w 3562863"/>
              <a:gd name="connsiteY8" fmla="*/ 1493232 h 2081702"/>
              <a:gd name="connsiteX9" fmla="*/ 1156846 w 3562863"/>
              <a:gd name="connsiteY9" fmla="*/ 1226532 h 2081702"/>
              <a:gd name="connsiteX10" fmla="*/ 926088 w 3562863"/>
              <a:gd name="connsiteY10" fmla="*/ 1121903 h 2081702"/>
              <a:gd name="connsiteX11" fmla="*/ 394845 w 3562863"/>
              <a:gd name="connsiteY11" fmla="*/ 1099532 h 2081702"/>
              <a:gd name="connsiteX12" fmla="*/ 64645 w 3562863"/>
              <a:gd name="connsiteY12" fmla="*/ 1239232 h 2081702"/>
              <a:gd name="connsiteX13" fmla="*/ 394845 w 3562863"/>
              <a:gd name="connsiteY13" fmla="*/ 1378932 h 2081702"/>
              <a:gd name="connsiteX14" fmla="*/ 920256 w 3562863"/>
              <a:gd name="connsiteY14" fmla="*/ 1366232 h 2081702"/>
              <a:gd name="connsiteX15" fmla="*/ 1223277 w 3562863"/>
              <a:gd name="connsiteY15" fmla="*/ 1254733 h 2081702"/>
              <a:gd name="connsiteX16" fmla="*/ 1448945 w 3562863"/>
              <a:gd name="connsiteY16" fmla="*/ 985232 h 2081702"/>
              <a:gd name="connsiteX17" fmla="*/ 1293535 w 3562863"/>
              <a:gd name="connsiteY17" fmla="*/ 772133 h 2081702"/>
              <a:gd name="connsiteX18" fmla="*/ 902845 w 3562863"/>
              <a:gd name="connsiteY18" fmla="*/ 667732 h 2081702"/>
              <a:gd name="connsiteX19" fmla="*/ 267845 w 3562863"/>
              <a:gd name="connsiteY19" fmla="*/ 642332 h 2081702"/>
              <a:gd name="connsiteX20" fmla="*/ 1145 w 3562863"/>
              <a:gd name="connsiteY20" fmla="*/ 743932 h 2081702"/>
              <a:gd name="connsiteX21" fmla="*/ 356745 w 3562863"/>
              <a:gd name="connsiteY21" fmla="*/ 870932 h 2081702"/>
              <a:gd name="connsiteX22" fmla="*/ 1189005 w 3562863"/>
              <a:gd name="connsiteY22" fmla="*/ 907691 h 2081702"/>
              <a:gd name="connsiteX23" fmla="*/ 1757431 w 3562863"/>
              <a:gd name="connsiteY23" fmla="*/ 854207 h 2081702"/>
              <a:gd name="connsiteX24" fmla="*/ 2342243 w 3562863"/>
              <a:gd name="connsiteY24" fmla="*/ 637302 h 2081702"/>
              <a:gd name="connsiteX25" fmla="*/ 2674283 w 3562863"/>
              <a:gd name="connsiteY25" fmla="*/ 234591 h 2081702"/>
              <a:gd name="connsiteX26" fmla="*/ 3562863 w 3562863"/>
              <a:gd name="connsiteY26" fmla="*/ 0 h 2081702"/>
              <a:gd name="connsiteX0" fmla="*/ 2222821 w 3562863"/>
              <a:gd name="connsiteY0" fmla="*/ 2081122 h 2081702"/>
              <a:gd name="connsiteX1" fmla="*/ 1758249 w 3562863"/>
              <a:gd name="connsiteY1" fmla="*/ 2000896 h 2081702"/>
              <a:gd name="connsiteX2" fmla="*/ 1403060 w 3562863"/>
              <a:gd name="connsiteY2" fmla="*/ 1884919 h 2081702"/>
              <a:gd name="connsiteX3" fmla="*/ 902846 w 3562863"/>
              <a:gd name="connsiteY3" fmla="*/ 1683732 h 2081702"/>
              <a:gd name="connsiteX4" fmla="*/ 369445 w 3562863"/>
              <a:gd name="connsiteY4" fmla="*/ 1696432 h 2081702"/>
              <a:gd name="connsiteX5" fmla="*/ 229745 w 3562863"/>
              <a:gd name="connsiteY5" fmla="*/ 1798032 h 2081702"/>
              <a:gd name="connsiteX6" fmla="*/ 610745 w 3562863"/>
              <a:gd name="connsiteY6" fmla="*/ 1912332 h 2081702"/>
              <a:gd name="connsiteX7" fmla="*/ 1144145 w 3562863"/>
              <a:gd name="connsiteY7" fmla="*/ 1810732 h 2081702"/>
              <a:gd name="connsiteX8" fmla="*/ 1347345 w 3562863"/>
              <a:gd name="connsiteY8" fmla="*/ 1493232 h 2081702"/>
              <a:gd name="connsiteX9" fmla="*/ 1156846 w 3562863"/>
              <a:gd name="connsiteY9" fmla="*/ 1226532 h 2081702"/>
              <a:gd name="connsiteX10" fmla="*/ 926088 w 3562863"/>
              <a:gd name="connsiteY10" fmla="*/ 1121903 h 2081702"/>
              <a:gd name="connsiteX11" fmla="*/ 394845 w 3562863"/>
              <a:gd name="connsiteY11" fmla="*/ 1099532 h 2081702"/>
              <a:gd name="connsiteX12" fmla="*/ 64645 w 3562863"/>
              <a:gd name="connsiteY12" fmla="*/ 1239232 h 2081702"/>
              <a:gd name="connsiteX13" fmla="*/ 394845 w 3562863"/>
              <a:gd name="connsiteY13" fmla="*/ 1378932 h 2081702"/>
              <a:gd name="connsiteX14" fmla="*/ 920256 w 3562863"/>
              <a:gd name="connsiteY14" fmla="*/ 1366232 h 2081702"/>
              <a:gd name="connsiteX15" fmla="*/ 1223277 w 3562863"/>
              <a:gd name="connsiteY15" fmla="*/ 1254733 h 2081702"/>
              <a:gd name="connsiteX16" fmla="*/ 1448945 w 3562863"/>
              <a:gd name="connsiteY16" fmla="*/ 985232 h 2081702"/>
              <a:gd name="connsiteX17" fmla="*/ 1293535 w 3562863"/>
              <a:gd name="connsiteY17" fmla="*/ 772133 h 2081702"/>
              <a:gd name="connsiteX18" fmla="*/ 902845 w 3562863"/>
              <a:gd name="connsiteY18" fmla="*/ 667732 h 2081702"/>
              <a:gd name="connsiteX19" fmla="*/ 267845 w 3562863"/>
              <a:gd name="connsiteY19" fmla="*/ 642332 h 2081702"/>
              <a:gd name="connsiteX20" fmla="*/ 1145 w 3562863"/>
              <a:gd name="connsiteY20" fmla="*/ 743932 h 2081702"/>
              <a:gd name="connsiteX21" fmla="*/ 356745 w 3562863"/>
              <a:gd name="connsiteY21" fmla="*/ 870932 h 2081702"/>
              <a:gd name="connsiteX22" fmla="*/ 1189005 w 3562863"/>
              <a:gd name="connsiteY22" fmla="*/ 907691 h 2081702"/>
              <a:gd name="connsiteX23" fmla="*/ 1757431 w 3562863"/>
              <a:gd name="connsiteY23" fmla="*/ 854207 h 2081702"/>
              <a:gd name="connsiteX24" fmla="*/ 2342243 w 3562863"/>
              <a:gd name="connsiteY24" fmla="*/ 637302 h 2081702"/>
              <a:gd name="connsiteX25" fmla="*/ 2674283 w 3562863"/>
              <a:gd name="connsiteY25" fmla="*/ 234591 h 2081702"/>
              <a:gd name="connsiteX26" fmla="*/ 3202782 w 3562863"/>
              <a:gd name="connsiteY26" fmla="*/ 90839 h 2081702"/>
              <a:gd name="connsiteX27" fmla="*/ 3562863 w 3562863"/>
              <a:gd name="connsiteY27" fmla="*/ 0 h 2081702"/>
              <a:gd name="connsiteX0" fmla="*/ 2222821 w 3562863"/>
              <a:gd name="connsiteY0" fmla="*/ 2081122 h 2081702"/>
              <a:gd name="connsiteX1" fmla="*/ 1758249 w 3562863"/>
              <a:gd name="connsiteY1" fmla="*/ 2000896 h 2081702"/>
              <a:gd name="connsiteX2" fmla="*/ 1403060 w 3562863"/>
              <a:gd name="connsiteY2" fmla="*/ 1884919 h 2081702"/>
              <a:gd name="connsiteX3" fmla="*/ 902846 w 3562863"/>
              <a:gd name="connsiteY3" fmla="*/ 1683732 h 2081702"/>
              <a:gd name="connsiteX4" fmla="*/ 369445 w 3562863"/>
              <a:gd name="connsiteY4" fmla="*/ 1696432 h 2081702"/>
              <a:gd name="connsiteX5" fmla="*/ 229745 w 3562863"/>
              <a:gd name="connsiteY5" fmla="*/ 1798032 h 2081702"/>
              <a:gd name="connsiteX6" fmla="*/ 610745 w 3562863"/>
              <a:gd name="connsiteY6" fmla="*/ 1912332 h 2081702"/>
              <a:gd name="connsiteX7" fmla="*/ 1144145 w 3562863"/>
              <a:gd name="connsiteY7" fmla="*/ 1810732 h 2081702"/>
              <a:gd name="connsiteX8" fmla="*/ 1347345 w 3562863"/>
              <a:gd name="connsiteY8" fmla="*/ 1493232 h 2081702"/>
              <a:gd name="connsiteX9" fmla="*/ 1156846 w 3562863"/>
              <a:gd name="connsiteY9" fmla="*/ 1226532 h 2081702"/>
              <a:gd name="connsiteX10" fmla="*/ 926088 w 3562863"/>
              <a:gd name="connsiteY10" fmla="*/ 1121903 h 2081702"/>
              <a:gd name="connsiteX11" fmla="*/ 394845 w 3562863"/>
              <a:gd name="connsiteY11" fmla="*/ 1099532 h 2081702"/>
              <a:gd name="connsiteX12" fmla="*/ 64645 w 3562863"/>
              <a:gd name="connsiteY12" fmla="*/ 1239232 h 2081702"/>
              <a:gd name="connsiteX13" fmla="*/ 394845 w 3562863"/>
              <a:gd name="connsiteY13" fmla="*/ 1378932 h 2081702"/>
              <a:gd name="connsiteX14" fmla="*/ 920256 w 3562863"/>
              <a:gd name="connsiteY14" fmla="*/ 1366232 h 2081702"/>
              <a:gd name="connsiteX15" fmla="*/ 1223277 w 3562863"/>
              <a:gd name="connsiteY15" fmla="*/ 1254733 h 2081702"/>
              <a:gd name="connsiteX16" fmla="*/ 1448945 w 3562863"/>
              <a:gd name="connsiteY16" fmla="*/ 985232 h 2081702"/>
              <a:gd name="connsiteX17" fmla="*/ 1293535 w 3562863"/>
              <a:gd name="connsiteY17" fmla="*/ 772133 h 2081702"/>
              <a:gd name="connsiteX18" fmla="*/ 902845 w 3562863"/>
              <a:gd name="connsiteY18" fmla="*/ 667732 h 2081702"/>
              <a:gd name="connsiteX19" fmla="*/ 267845 w 3562863"/>
              <a:gd name="connsiteY19" fmla="*/ 642332 h 2081702"/>
              <a:gd name="connsiteX20" fmla="*/ 1145 w 3562863"/>
              <a:gd name="connsiteY20" fmla="*/ 743932 h 2081702"/>
              <a:gd name="connsiteX21" fmla="*/ 356745 w 3562863"/>
              <a:gd name="connsiteY21" fmla="*/ 870932 h 2081702"/>
              <a:gd name="connsiteX22" fmla="*/ 1189005 w 3562863"/>
              <a:gd name="connsiteY22" fmla="*/ 907691 h 2081702"/>
              <a:gd name="connsiteX23" fmla="*/ 1757431 w 3562863"/>
              <a:gd name="connsiteY23" fmla="*/ 854207 h 2081702"/>
              <a:gd name="connsiteX24" fmla="*/ 2342243 w 3562863"/>
              <a:gd name="connsiteY24" fmla="*/ 637302 h 2081702"/>
              <a:gd name="connsiteX25" fmla="*/ 2674283 w 3562863"/>
              <a:gd name="connsiteY25" fmla="*/ 234591 h 2081702"/>
              <a:gd name="connsiteX26" fmla="*/ 3112449 w 3562863"/>
              <a:gd name="connsiteY26" fmla="*/ 41380 h 2081702"/>
              <a:gd name="connsiteX27" fmla="*/ 3562863 w 3562863"/>
              <a:gd name="connsiteY27" fmla="*/ 0 h 2081702"/>
              <a:gd name="connsiteX0" fmla="*/ 2222821 w 3562863"/>
              <a:gd name="connsiteY0" fmla="*/ 2081122 h 2081702"/>
              <a:gd name="connsiteX1" fmla="*/ 1758249 w 3562863"/>
              <a:gd name="connsiteY1" fmla="*/ 2000896 h 2081702"/>
              <a:gd name="connsiteX2" fmla="*/ 1403060 w 3562863"/>
              <a:gd name="connsiteY2" fmla="*/ 1884919 h 2081702"/>
              <a:gd name="connsiteX3" fmla="*/ 902846 w 3562863"/>
              <a:gd name="connsiteY3" fmla="*/ 1683732 h 2081702"/>
              <a:gd name="connsiteX4" fmla="*/ 369445 w 3562863"/>
              <a:gd name="connsiteY4" fmla="*/ 1696432 h 2081702"/>
              <a:gd name="connsiteX5" fmla="*/ 229745 w 3562863"/>
              <a:gd name="connsiteY5" fmla="*/ 1798032 h 2081702"/>
              <a:gd name="connsiteX6" fmla="*/ 610745 w 3562863"/>
              <a:gd name="connsiteY6" fmla="*/ 1912332 h 2081702"/>
              <a:gd name="connsiteX7" fmla="*/ 1164219 w 3562863"/>
              <a:gd name="connsiteY7" fmla="*/ 1847826 h 2081702"/>
              <a:gd name="connsiteX8" fmla="*/ 1347345 w 3562863"/>
              <a:gd name="connsiteY8" fmla="*/ 1493232 h 2081702"/>
              <a:gd name="connsiteX9" fmla="*/ 1156846 w 3562863"/>
              <a:gd name="connsiteY9" fmla="*/ 1226532 h 2081702"/>
              <a:gd name="connsiteX10" fmla="*/ 926088 w 3562863"/>
              <a:gd name="connsiteY10" fmla="*/ 1121903 h 2081702"/>
              <a:gd name="connsiteX11" fmla="*/ 394845 w 3562863"/>
              <a:gd name="connsiteY11" fmla="*/ 1099532 h 2081702"/>
              <a:gd name="connsiteX12" fmla="*/ 64645 w 3562863"/>
              <a:gd name="connsiteY12" fmla="*/ 1239232 h 2081702"/>
              <a:gd name="connsiteX13" fmla="*/ 394845 w 3562863"/>
              <a:gd name="connsiteY13" fmla="*/ 1378932 h 2081702"/>
              <a:gd name="connsiteX14" fmla="*/ 920256 w 3562863"/>
              <a:gd name="connsiteY14" fmla="*/ 1366232 h 2081702"/>
              <a:gd name="connsiteX15" fmla="*/ 1223277 w 3562863"/>
              <a:gd name="connsiteY15" fmla="*/ 1254733 h 2081702"/>
              <a:gd name="connsiteX16" fmla="*/ 1448945 w 3562863"/>
              <a:gd name="connsiteY16" fmla="*/ 985232 h 2081702"/>
              <a:gd name="connsiteX17" fmla="*/ 1293535 w 3562863"/>
              <a:gd name="connsiteY17" fmla="*/ 772133 h 2081702"/>
              <a:gd name="connsiteX18" fmla="*/ 902845 w 3562863"/>
              <a:gd name="connsiteY18" fmla="*/ 667732 h 2081702"/>
              <a:gd name="connsiteX19" fmla="*/ 267845 w 3562863"/>
              <a:gd name="connsiteY19" fmla="*/ 642332 h 2081702"/>
              <a:gd name="connsiteX20" fmla="*/ 1145 w 3562863"/>
              <a:gd name="connsiteY20" fmla="*/ 743932 h 2081702"/>
              <a:gd name="connsiteX21" fmla="*/ 356745 w 3562863"/>
              <a:gd name="connsiteY21" fmla="*/ 870932 h 2081702"/>
              <a:gd name="connsiteX22" fmla="*/ 1189005 w 3562863"/>
              <a:gd name="connsiteY22" fmla="*/ 907691 h 2081702"/>
              <a:gd name="connsiteX23" fmla="*/ 1757431 w 3562863"/>
              <a:gd name="connsiteY23" fmla="*/ 854207 h 2081702"/>
              <a:gd name="connsiteX24" fmla="*/ 2342243 w 3562863"/>
              <a:gd name="connsiteY24" fmla="*/ 637302 h 2081702"/>
              <a:gd name="connsiteX25" fmla="*/ 2674283 w 3562863"/>
              <a:gd name="connsiteY25" fmla="*/ 234591 h 2081702"/>
              <a:gd name="connsiteX26" fmla="*/ 3112449 w 3562863"/>
              <a:gd name="connsiteY26" fmla="*/ 41380 h 2081702"/>
              <a:gd name="connsiteX27" fmla="*/ 3562863 w 3562863"/>
              <a:gd name="connsiteY27" fmla="*/ 0 h 2081702"/>
              <a:gd name="connsiteX0" fmla="*/ 2222821 w 3562863"/>
              <a:gd name="connsiteY0" fmla="*/ 2081122 h 2081702"/>
              <a:gd name="connsiteX1" fmla="*/ 1758249 w 3562863"/>
              <a:gd name="connsiteY1" fmla="*/ 2000896 h 2081702"/>
              <a:gd name="connsiteX2" fmla="*/ 1403060 w 3562863"/>
              <a:gd name="connsiteY2" fmla="*/ 1884919 h 2081702"/>
              <a:gd name="connsiteX3" fmla="*/ 912883 w 3562863"/>
              <a:gd name="connsiteY3" fmla="*/ 1770284 h 2081702"/>
              <a:gd name="connsiteX4" fmla="*/ 369445 w 3562863"/>
              <a:gd name="connsiteY4" fmla="*/ 1696432 h 2081702"/>
              <a:gd name="connsiteX5" fmla="*/ 229745 w 3562863"/>
              <a:gd name="connsiteY5" fmla="*/ 1798032 h 2081702"/>
              <a:gd name="connsiteX6" fmla="*/ 610745 w 3562863"/>
              <a:gd name="connsiteY6" fmla="*/ 1912332 h 2081702"/>
              <a:gd name="connsiteX7" fmla="*/ 1164219 w 3562863"/>
              <a:gd name="connsiteY7" fmla="*/ 1847826 h 2081702"/>
              <a:gd name="connsiteX8" fmla="*/ 1347345 w 3562863"/>
              <a:gd name="connsiteY8" fmla="*/ 1493232 h 2081702"/>
              <a:gd name="connsiteX9" fmla="*/ 1156846 w 3562863"/>
              <a:gd name="connsiteY9" fmla="*/ 1226532 h 2081702"/>
              <a:gd name="connsiteX10" fmla="*/ 926088 w 3562863"/>
              <a:gd name="connsiteY10" fmla="*/ 1121903 h 2081702"/>
              <a:gd name="connsiteX11" fmla="*/ 394845 w 3562863"/>
              <a:gd name="connsiteY11" fmla="*/ 1099532 h 2081702"/>
              <a:gd name="connsiteX12" fmla="*/ 64645 w 3562863"/>
              <a:gd name="connsiteY12" fmla="*/ 1239232 h 2081702"/>
              <a:gd name="connsiteX13" fmla="*/ 394845 w 3562863"/>
              <a:gd name="connsiteY13" fmla="*/ 1378932 h 2081702"/>
              <a:gd name="connsiteX14" fmla="*/ 920256 w 3562863"/>
              <a:gd name="connsiteY14" fmla="*/ 1366232 h 2081702"/>
              <a:gd name="connsiteX15" fmla="*/ 1223277 w 3562863"/>
              <a:gd name="connsiteY15" fmla="*/ 1254733 h 2081702"/>
              <a:gd name="connsiteX16" fmla="*/ 1448945 w 3562863"/>
              <a:gd name="connsiteY16" fmla="*/ 985232 h 2081702"/>
              <a:gd name="connsiteX17" fmla="*/ 1293535 w 3562863"/>
              <a:gd name="connsiteY17" fmla="*/ 772133 h 2081702"/>
              <a:gd name="connsiteX18" fmla="*/ 902845 w 3562863"/>
              <a:gd name="connsiteY18" fmla="*/ 667732 h 2081702"/>
              <a:gd name="connsiteX19" fmla="*/ 267845 w 3562863"/>
              <a:gd name="connsiteY19" fmla="*/ 642332 h 2081702"/>
              <a:gd name="connsiteX20" fmla="*/ 1145 w 3562863"/>
              <a:gd name="connsiteY20" fmla="*/ 743932 h 2081702"/>
              <a:gd name="connsiteX21" fmla="*/ 356745 w 3562863"/>
              <a:gd name="connsiteY21" fmla="*/ 870932 h 2081702"/>
              <a:gd name="connsiteX22" fmla="*/ 1189005 w 3562863"/>
              <a:gd name="connsiteY22" fmla="*/ 907691 h 2081702"/>
              <a:gd name="connsiteX23" fmla="*/ 1757431 w 3562863"/>
              <a:gd name="connsiteY23" fmla="*/ 854207 h 2081702"/>
              <a:gd name="connsiteX24" fmla="*/ 2342243 w 3562863"/>
              <a:gd name="connsiteY24" fmla="*/ 637302 h 2081702"/>
              <a:gd name="connsiteX25" fmla="*/ 2674283 w 3562863"/>
              <a:gd name="connsiteY25" fmla="*/ 234591 h 2081702"/>
              <a:gd name="connsiteX26" fmla="*/ 3112449 w 3562863"/>
              <a:gd name="connsiteY26" fmla="*/ 41380 h 2081702"/>
              <a:gd name="connsiteX27" fmla="*/ 3562863 w 3562863"/>
              <a:gd name="connsiteY27" fmla="*/ 0 h 2081702"/>
              <a:gd name="connsiteX0" fmla="*/ 2222821 w 3562863"/>
              <a:gd name="connsiteY0" fmla="*/ 2081122 h 2081591"/>
              <a:gd name="connsiteX1" fmla="*/ 1758249 w 3562863"/>
              <a:gd name="connsiteY1" fmla="*/ 2000896 h 2081591"/>
              <a:gd name="connsiteX2" fmla="*/ 1423134 w 3562863"/>
              <a:gd name="connsiteY2" fmla="*/ 1971471 h 2081591"/>
              <a:gd name="connsiteX3" fmla="*/ 912883 w 3562863"/>
              <a:gd name="connsiteY3" fmla="*/ 1770284 h 2081591"/>
              <a:gd name="connsiteX4" fmla="*/ 369445 w 3562863"/>
              <a:gd name="connsiteY4" fmla="*/ 1696432 h 2081591"/>
              <a:gd name="connsiteX5" fmla="*/ 229745 w 3562863"/>
              <a:gd name="connsiteY5" fmla="*/ 1798032 h 2081591"/>
              <a:gd name="connsiteX6" fmla="*/ 610745 w 3562863"/>
              <a:gd name="connsiteY6" fmla="*/ 1912332 h 2081591"/>
              <a:gd name="connsiteX7" fmla="*/ 1164219 w 3562863"/>
              <a:gd name="connsiteY7" fmla="*/ 1847826 h 2081591"/>
              <a:gd name="connsiteX8" fmla="*/ 1347345 w 3562863"/>
              <a:gd name="connsiteY8" fmla="*/ 1493232 h 2081591"/>
              <a:gd name="connsiteX9" fmla="*/ 1156846 w 3562863"/>
              <a:gd name="connsiteY9" fmla="*/ 1226532 h 2081591"/>
              <a:gd name="connsiteX10" fmla="*/ 926088 w 3562863"/>
              <a:gd name="connsiteY10" fmla="*/ 1121903 h 2081591"/>
              <a:gd name="connsiteX11" fmla="*/ 394845 w 3562863"/>
              <a:gd name="connsiteY11" fmla="*/ 1099532 h 2081591"/>
              <a:gd name="connsiteX12" fmla="*/ 64645 w 3562863"/>
              <a:gd name="connsiteY12" fmla="*/ 1239232 h 2081591"/>
              <a:gd name="connsiteX13" fmla="*/ 394845 w 3562863"/>
              <a:gd name="connsiteY13" fmla="*/ 1378932 h 2081591"/>
              <a:gd name="connsiteX14" fmla="*/ 920256 w 3562863"/>
              <a:gd name="connsiteY14" fmla="*/ 1366232 h 2081591"/>
              <a:gd name="connsiteX15" fmla="*/ 1223277 w 3562863"/>
              <a:gd name="connsiteY15" fmla="*/ 1254733 h 2081591"/>
              <a:gd name="connsiteX16" fmla="*/ 1448945 w 3562863"/>
              <a:gd name="connsiteY16" fmla="*/ 985232 h 2081591"/>
              <a:gd name="connsiteX17" fmla="*/ 1293535 w 3562863"/>
              <a:gd name="connsiteY17" fmla="*/ 772133 h 2081591"/>
              <a:gd name="connsiteX18" fmla="*/ 902845 w 3562863"/>
              <a:gd name="connsiteY18" fmla="*/ 667732 h 2081591"/>
              <a:gd name="connsiteX19" fmla="*/ 267845 w 3562863"/>
              <a:gd name="connsiteY19" fmla="*/ 642332 h 2081591"/>
              <a:gd name="connsiteX20" fmla="*/ 1145 w 3562863"/>
              <a:gd name="connsiteY20" fmla="*/ 743932 h 2081591"/>
              <a:gd name="connsiteX21" fmla="*/ 356745 w 3562863"/>
              <a:gd name="connsiteY21" fmla="*/ 870932 h 2081591"/>
              <a:gd name="connsiteX22" fmla="*/ 1189005 w 3562863"/>
              <a:gd name="connsiteY22" fmla="*/ 907691 h 2081591"/>
              <a:gd name="connsiteX23" fmla="*/ 1757431 w 3562863"/>
              <a:gd name="connsiteY23" fmla="*/ 854207 h 2081591"/>
              <a:gd name="connsiteX24" fmla="*/ 2342243 w 3562863"/>
              <a:gd name="connsiteY24" fmla="*/ 637302 h 2081591"/>
              <a:gd name="connsiteX25" fmla="*/ 2674283 w 3562863"/>
              <a:gd name="connsiteY25" fmla="*/ 234591 h 2081591"/>
              <a:gd name="connsiteX26" fmla="*/ 3112449 w 3562863"/>
              <a:gd name="connsiteY26" fmla="*/ 41380 h 2081591"/>
              <a:gd name="connsiteX27" fmla="*/ 3562863 w 3562863"/>
              <a:gd name="connsiteY27" fmla="*/ 0 h 2081591"/>
              <a:gd name="connsiteX0" fmla="*/ 2303117 w 3562863"/>
              <a:gd name="connsiteY0" fmla="*/ 2044028 h 2044837"/>
              <a:gd name="connsiteX1" fmla="*/ 1758249 w 3562863"/>
              <a:gd name="connsiteY1" fmla="*/ 2000896 h 2044837"/>
              <a:gd name="connsiteX2" fmla="*/ 1423134 w 3562863"/>
              <a:gd name="connsiteY2" fmla="*/ 1971471 h 2044837"/>
              <a:gd name="connsiteX3" fmla="*/ 912883 w 3562863"/>
              <a:gd name="connsiteY3" fmla="*/ 1770284 h 2044837"/>
              <a:gd name="connsiteX4" fmla="*/ 369445 w 3562863"/>
              <a:gd name="connsiteY4" fmla="*/ 1696432 h 2044837"/>
              <a:gd name="connsiteX5" fmla="*/ 229745 w 3562863"/>
              <a:gd name="connsiteY5" fmla="*/ 1798032 h 2044837"/>
              <a:gd name="connsiteX6" fmla="*/ 610745 w 3562863"/>
              <a:gd name="connsiteY6" fmla="*/ 1912332 h 2044837"/>
              <a:gd name="connsiteX7" fmla="*/ 1164219 w 3562863"/>
              <a:gd name="connsiteY7" fmla="*/ 1847826 h 2044837"/>
              <a:gd name="connsiteX8" fmla="*/ 1347345 w 3562863"/>
              <a:gd name="connsiteY8" fmla="*/ 1493232 h 2044837"/>
              <a:gd name="connsiteX9" fmla="*/ 1156846 w 3562863"/>
              <a:gd name="connsiteY9" fmla="*/ 1226532 h 2044837"/>
              <a:gd name="connsiteX10" fmla="*/ 926088 w 3562863"/>
              <a:gd name="connsiteY10" fmla="*/ 1121903 h 2044837"/>
              <a:gd name="connsiteX11" fmla="*/ 394845 w 3562863"/>
              <a:gd name="connsiteY11" fmla="*/ 1099532 h 2044837"/>
              <a:gd name="connsiteX12" fmla="*/ 64645 w 3562863"/>
              <a:gd name="connsiteY12" fmla="*/ 1239232 h 2044837"/>
              <a:gd name="connsiteX13" fmla="*/ 394845 w 3562863"/>
              <a:gd name="connsiteY13" fmla="*/ 1378932 h 2044837"/>
              <a:gd name="connsiteX14" fmla="*/ 920256 w 3562863"/>
              <a:gd name="connsiteY14" fmla="*/ 1366232 h 2044837"/>
              <a:gd name="connsiteX15" fmla="*/ 1223277 w 3562863"/>
              <a:gd name="connsiteY15" fmla="*/ 1254733 h 2044837"/>
              <a:gd name="connsiteX16" fmla="*/ 1448945 w 3562863"/>
              <a:gd name="connsiteY16" fmla="*/ 985232 h 2044837"/>
              <a:gd name="connsiteX17" fmla="*/ 1293535 w 3562863"/>
              <a:gd name="connsiteY17" fmla="*/ 772133 h 2044837"/>
              <a:gd name="connsiteX18" fmla="*/ 902845 w 3562863"/>
              <a:gd name="connsiteY18" fmla="*/ 667732 h 2044837"/>
              <a:gd name="connsiteX19" fmla="*/ 267845 w 3562863"/>
              <a:gd name="connsiteY19" fmla="*/ 642332 h 2044837"/>
              <a:gd name="connsiteX20" fmla="*/ 1145 w 3562863"/>
              <a:gd name="connsiteY20" fmla="*/ 743932 h 2044837"/>
              <a:gd name="connsiteX21" fmla="*/ 356745 w 3562863"/>
              <a:gd name="connsiteY21" fmla="*/ 870932 h 2044837"/>
              <a:gd name="connsiteX22" fmla="*/ 1189005 w 3562863"/>
              <a:gd name="connsiteY22" fmla="*/ 907691 h 2044837"/>
              <a:gd name="connsiteX23" fmla="*/ 1757431 w 3562863"/>
              <a:gd name="connsiteY23" fmla="*/ 854207 h 2044837"/>
              <a:gd name="connsiteX24" fmla="*/ 2342243 w 3562863"/>
              <a:gd name="connsiteY24" fmla="*/ 637302 h 2044837"/>
              <a:gd name="connsiteX25" fmla="*/ 2674283 w 3562863"/>
              <a:gd name="connsiteY25" fmla="*/ 234591 h 2044837"/>
              <a:gd name="connsiteX26" fmla="*/ 3112449 w 3562863"/>
              <a:gd name="connsiteY26" fmla="*/ 41380 h 2044837"/>
              <a:gd name="connsiteX27" fmla="*/ 3562863 w 3562863"/>
              <a:gd name="connsiteY27" fmla="*/ 0 h 2044837"/>
              <a:gd name="connsiteX0" fmla="*/ 2303117 w 3562863"/>
              <a:gd name="connsiteY0" fmla="*/ 2044028 h 2048320"/>
              <a:gd name="connsiteX1" fmla="*/ 1868657 w 3562863"/>
              <a:gd name="connsiteY1" fmla="*/ 2037990 h 2048320"/>
              <a:gd name="connsiteX2" fmla="*/ 1423134 w 3562863"/>
              <a:gd name="connsiteY2" fmla="*/ 1971471 h 2048320"/>
              <a:gd name="connsiteX3" fmla="*/ 912883 w 3562863"/>
              <a:gd name="connsiteY3" fmla="*/ 1770284 h 2048320"/>
              <a:gd name="connsiteX4" fmla="*/ 369445 w 3562863"/>
              <a:gd name="connsiteY4" fmla="*/ 1696432 h 2048320"/>
              <a:gd name="connsiteX5" fmla="*/ 229745 w 3562863"/>
              <a:gd name="connsiteY5" fmla="*/ 1798032 h 2048320"/>
              <a:gd name="connsiteX6" fmla="*/ 610745 w 3562863"/>
              <a:gd name="connsiteY6" fmla="*/ 1912332 h 2048320"/>
              <a:gd name="connsiteX7" fmla="*/ 1164219 w 3562863"/>
              <a:gd name="connsiteY7" fmla="*/ 1847826 h 2048320"/>
              <a:gd name="connsiteX8" fmla="*/ 1347345 w 3562863"/>
              <a:gd name="connsiteY8" fmla="*/ 1493232 h 2048320"/>
              <a:gd name="connsiteX9" fmla="*/ 1156846 w 3562863"/>
              <a:gd name="connsiteY9" fmla="*/ 1226532 h 2048320"/>
              <a:gd name="connsiteX10" fmla="*/ 926088 w 3562863"/>
              <a:gd name="connsiteY10" fmla="*/ 1121903 h 2048320"/>
              <a:gd name="connsiteX11" fmla="*/ 394845 w 3562863"/>
              <a:gd name="connsiteY11" fmla="*/ 1099532 h 2048320"/>
              <a:gd name="connsiteX12" fmla="*/ 64645 w 3562863"/>
              <a:gd name="connsiteY12" fmla="*/ 1239232 h 2048320"/>
              <a:gd name="connsiteX13" fmla="*/ 394845 w 3562863"/>
              <a:gd name="connsiteY13" fmla="*/ 1378932 h 2048320"/>
              <a:gd name="connsiteX14" fmla="*/ 920256 w 3562863"/>
              <a:gd name="connsiteY14" fmla="*/ 1366232 h 2048320"/>
              <a:gd name="connsiteX15" fmla="*/ 1223277 w 3562863"/>
              <a:gd name="connsiteY15" fmla="*/ 1254733 h 2048320"/>
              <a:gd name="connsiteX16" fmla="*/ 1448945 w 3562863"/>
              <a:gd name="connsiteY16" fmla="*/ 985232 h 2048320"/>
              <a:gd name="connsiteX17" fmla="*/ 1293535 w 3562863"/>
              <a:gd name="connsiteY17" fmla="*/ 772133 h 2048320"/>
              <a:gd name="connsiteX18" fmla="*/ 902845 w 3562863"/>
              <a:gd name="connsiteY18" fmla="*/ 667732 h 2048320"/>
              <a:gd name="connsiteX19" fmla="*/ 267845 w 3562863"/>
              <a:gd name="connsiteY19" fmla="*/ 642332 h 2048320"/>
              <a:gd name="connsiteX20" fmla="*/ 1145 w 3562863"/>
              <a:gd name="connsiteY20" fmla="*/ 743932 h 2048320"/>
              <a:gd name="connsiteX21" fmla="*/ 356745 w 3562863"/>
              <a:gd name="connsiteY21" fmla="*/ 870932 h 2048320"/>
              <a:gd name="connsiteX22" fmla="*/ 1189005 w 3562863"/>
              <a:gd name="connsiteY22" fmla="*/ 907691 h 2048320"/>
              <a:gd name="connsiteX23" fmla="*/ 1757431 w 3562863"/>
              <a:gd name="connsiteY23" fmla="*/ 854207 h 2048320"/>
              <a:gd name="connsiteX24" fmla="*/ 2342243 w 3562863"/>
              <a:gd name="connsiteY24" fmla="*/ 637302 h 2048320"/>
              <a:gd name="connsiteX25" fmla="*/ 2674283 w 3562863"/>
              <a:gd name="connsiteY25" fmla="*/ 234591 h 2048320"/>
              <a:gd name="connsiteX26" fmla="*/ 3112449 w 3562863"/>
              <a:gd name="connsiteY26" fmla="*/ 41380 h 2048320"/>
              <a:gd name="connsiteX27" fmla="*/ 3562863 w 3562863"/>
              <a:gd name="connsiteY27" fmla="*/ 0 h 2048320"/>
              <a:gd name="connsiteX0" fmla="*/ 2303117 w 3562863"/>
              <a:gd name="connsiteY0" fmla="*/ 2044028 h 2055208"/>
              <a:gd name="connsiteX1" fmla="*/ 1868657 w 3562863"/>
              <a:gd name="connsiteY1" fmla="*/ 2037990 h 2055208"/>
              <a:gd name="connsiteX2" fmla="*/ 1483357 w 3562863"/>
              <a:gd name="connsiteY2" fmla="*/ 1862470 h 2055208"/>
              <a:gd name="connsiteX3" fmla="*/ 912883 w 3562863"/>
              <a:gd name="connsiteY3" fmla="*/ 1770284 h 2055208"/>
              <a:gd name="connsiteX4" fmla="*/ 369445 w 3562863"/>
              <a:gd name="connsiteY4" fmla="*/ 1696432 h 2055208"/>
              <a:gd name="connsiteX5" fmla="*/ 229745 w 3562863"/>
              <a:gd name="connsiteY5" fmla="*/ 1798032 h 2055208"/>
              <a:gd name="connsiteX6" fmla="*/ 610745 w 3562863"/>
              <a:gd name="connsiteY6" fmla="*/ 1912332 h 2055208"/>
              <a:gd name="connsiteX7" fmla="*/ 1164219 w 3562863"/>
              <a:gd name="connsiteY7" fmla="*/ 1847826 h 2055208"/>
              <a:gd name="connsiteX8" fmla="*/ 1347345 w 3562863"/>
              <a:gd name="connsiteY8" fmla="*/ 1493232 h 2055208"/>
              <a:gd name="connsiteX9" fmla="*/ 1156846 w 3562863"/>
              <a:gd name="connsiteY9" fmla="*/ 1226532 h 2055208"/>
              <a:gd name="connsiteX10" fmla="*/ 926088 w 3562863"/>
              <a:gd name="connsiteY10" fmla="*/ 1121903 h 2055208"/>
              <a:gd name="connsiteX11" fmla="*/ 394845 w 3562863"/>
              <a:gd name="connsiteY11" fmla="*/ 1099532 h 2055208"/>
              <a:gd name="connsiteX12" fmla="*/ 64645 w 3562863"/>
              <a:gd name="connsiteY12" fmla="*/ 1239232 h 2055208"/>
              <a:gd name="connsiteX13" fmla="*/ 394845 w 3562863"/>
              <a:gd name="connsiteY13" fmla="*/ 1378932 h 2055208"/>
              <a:gd name="connsiteX14" fmla="*/ 920256 w 3562863"/>
              <a:gd name="connsiteY14" fmla="*/ 1366232 h 2055208"/>
              <a:gd name="connsiteX15" fmla="*/ 1223277 w 3562863"/>
              <a:gd name="connsiteY15" fmla="*/ 1254733 h 2055208"/>
              <a:gd name="connsiteX16" fmla="*/ 1448945 w 3562863"/>
              <a:gd name="connsiteY16" fmla="*/ 985232 h 2055208"/>
              <a:gd name="connsiteX17" fmla="*/ 1293535 w 3562863"/>
              <a:gd name="connsiteY17" fmla="*/ 772133 h 2055208"/>
              <a:gd name="connsiteX18" fmla="*/ 902845 w 3562863"/>
              <a:gd name="connsiteY18" fmla="*/ 667732 h 2055208"/>
              <a:gd name="connsiteX19" fmla="*/ 267845 w 3562863"/>
              <a:gd name="connsiteY19" fmla="*/ 642332 h 2055208"/>
              <a:gd name="connsiteX20" fmla="*/ 1145 w 3562863"/>
              <a:gd name="connsiteY20" fmla="*/ 743932 h 2055208"/>
              <a:gd name="connsiteX21" fmla="*/ 356745 w 3562863"/>
              <a:gd name="connsiteY21" fmla="*/ 870932 h 2055208"/>
              <a:gd name="connsiteX22" fmla="*/ 1189005 w 3562863"/>
              <a:gd name="connsiteY22" fmla="*/ 907691 h 2055208"/>
              <a:gd name="connsiteX23" fmla="*/ 1757431 w 3562863"/>
              <a:gd name="connsiteY23" fmla="*/ 854207 h 2055208"/>
              <a:gd name="connsiteX24" fmla="*/ 2342243 w 3562863"/>
              <a:gd name="connsiteY24" fmla="*/ 637302 h 2055208"/>
              <a:gd name="connsiteX25" fmla="*/ 2674283 w 3562863"/>
              <a:gd name="connsiteY25" fmla="*/ 234591 h 2055208"/>
              <a:gd name="connsiteX26" fmla="*/ 3112449 w 3562863"/>
              <a:gd name="connsiteY26" fmla="*/ 41380 h 2055208"/>
              <a:gd name="connsiteX27" fmla="*/ 3562863 w 3562863"/>
              <a:gd name="connsiteY27" fmla="*/ 0 h 2055208"/>
              <a:gd name="connsiteX0" fmla="*/ 2303117 w 3562863"/>
              <a:gd name="connsiteY0" fmla="*/ 2044028 h 2055208"/>
              <a:gd name="connsiteX1" fmla="*/ 1868657 w 3562863"/>
              <a:gd name="connsiteY1" fmla="*/ 2037990 h 2055208"/>
              <a:gd name="connsiteX2" fmla="*/ 1483357 w 3562863"/>
              <a:gd name="connsiteY2" fmla="*/ 1862470 h 2055208"/>
              <a:gd name="connsiteX3" fmla="*/ 1013254 w 3562863"/>
              <a:gd name="connsiteY3" fmla="*/ 1733950 h 2055208"/>
              <a:gd name="connsiteX4" fmla="*/ 369445 w 3562863"/>
              <a:gd name="connsiteY4" fmla="*/ 1696432 h 2055208"/>
              <a:gd name="connsiteX5" fmla="*/ 229745 w 3562863"/>
              <a:gd name="connsiteY5" fmla="*/ 1798032 h 2055208"/>
              <a:gd name="connsiteX6" fmla="*/ 610745 w 3562863"/>
              <a:gd name="connsiteY6" fmla="*/ 1912332 h 2055208"/>
              <a:gd name="connsiteX7" fmla="*/ 1164219 w 3562863"/>
              <a:gd name="connsiteY7" fmla="*/ 1847826 h 2055208"/>
              <a:gd name="connsiteX8" fmla="*/ 1347345 w 3562863"/>
              <a:gd name="connsiteY8" fmla="*/ 1493232 h 2055208"/>
              <a:gd name="connsiteX9" fmla="*/ 1156846 w 3562863"/>
              <a:gd name="connsiteY9" fmla="*/ 1226532 h 2055208"/>
              <a:gd name="connsiteX10" fmla="*/ 926088 w 3562863"/>
              <a:gd name="connsiteY10" fmla="*/ 1121903 h 2055208"/>
              <a:gd name="connsiteX11" fmla="*/ 394845 w 3562863"/>
              <a:gd name="connsiteY11" fmla="*/ 1099532 h 2055208"/>
              <a:gd name="connsiteX12" fmla="*/ 64645 w 3562863"/>
              <a:gd name="connsiteY12" fmla="*/ 1239232 h 2055208"/>
              <a:gd name="connsiteX13" fmla="*/ 394845 w 3562863"/>
              <a:gd name="connsiteY13" fmla="*/ 1378932 h 2055208"/>
              <a:gd name="connsiteX14" fmla="*/ 920256 w 3562863"/>
              <a:gd name="connsiteY14" fmla="*/ 1366232 h 2055208"/>
              <a:gd name="connsiteX15" fmla="*/ 1223277 w 3562863"/>
              <a:gd name="connsiteY15" fmla="*/ 1254733 h 2055208"/>
              <a:gd name="connsiteX16" fmla="*/ 1448945 w 3562863"/>
              <a:gd name="connsiteY16" fmla="*/ 985232 h 2055208"/>
              <a:gd name="connsiteX17" fmla="*/ 1293535 w 3562863"/>
              <a:gd name="connsiteY17" fmla="*/ 772133 h 2055208"/>
              <a:gd name="connsiteX18" fmla="*/ 902845 w 3562863"/>
              <a:gd name="connsiteY18" fmla="*/ 667732 h 2055208"/>
              <a:gd name="connsiteX19" fmla="*/ 267845 w 3562863"/>
              <a:gd name="connsiteY19" fmla="*/ 642332 h 2055208"/>
              <a:gd name="connsiteX20" fmla="*/ 1145 w 3562863"/>
              <a:gd name="connsiteY20" fmla="*/ 743932 h 2055208"/>
              <a:gd name="connsiteX21" fmla="*/ 356745 w 3562863"/>
              <a:gd name="connsiteY21" fmla="*/ 870932 h 2055208"/>
              <a:gd name="connsiteX22" fmla="*/ 1189005 w 3562863"/>
              <a:gd name="connsiteY22" fmla="*/ 907691 h 2055208"/>
              <a:gd name="connsiteX23" fmla="*/ 1757431 w 3562863"/>
              <a:gd name="connsiteY23" fmla="*/ 854207 h 2055208"/>
              <a:gd name="connsiteX24" fmla="*/ 2342243 w 3562863"/>
              <a:gd name="connsiteY24" fmla="*/ 637302 h 2055208"/>
              <a:gd name="connsiteX25" fmla="*/ 2674283 w 3562863"/>
              <a:gd name="connsiteY25" fmla="*/ 234591 h 2055208"/>
              <a:gd name="connsiteX26" fmla="*/ 3112449 w 3562863"/>
              <a:gd name="connsiteY26" fmla="*/ 41380 h 2055208"/>
              <a:gd name="connsiteX27" fmla="*/ 3562863 w 3562863"/>
              <a:gd name="connsiteY27" fmla="*/ 0 h 2055208"/>
              <a:gd name="connsiteX0" fmla="*/ 2303117 w 3562863"/>
              <a:gd name="connsiteY0" fmla="*/ 2044028 h 2055208"/>
              <a:gd name="connsiteX1" fmla="*/ 1868657 w 3562863"/>
              <a:gd name="connsiteY1" fmla="*/ 2037990 h 2055208"/>
              <a:gd name="connsiteX2" fmla="*/ 1483357 w 3562863"/>
              <a:gd name="connsiteY2" fmla="*/ 1862470 h 2055208"/>
              <a:gd name="connsiteX3" fmla="*/ 1013254 w 3562863"/>
              <a:gd name="connsiteY3" fmla="*/ 1733950 h 2055208"/>
              <a:gd name="connsiteX4" fmla="*/ 600298 w 3562863"/>
              <a:gd name="connsiteY4" fmla="*/ 1660099 h 2055208"/>
              <a:gd name="connsiteX5" fmla="*/ 229745 w 3562863"/>
              <a:gd name="connsiteY5" fmla="*/ 1798032 h 2055208"/>
              <a:gd name="connsiteX6" fmla="*/ 610745 w 3562863"/>
              <a:gd name="connsiteY6" fmla="*/ 1912332 h 2055208"/>
              <a:gd name="connsiteX7" fmla="*/ 1164219 w 3562863"/>
              <a:gd name="connsiteY7" fmla="*/ 1847826 h 2055208"/>
              <a:gd name="connsiteX8" fmla="*/ 1347345 w 3562863"/>
              <a:gd name="connsiteY8" fmla="*/ 1493232 h 2055208"/>
              <a:gd name="connsiteX9" fmla="*/ 1156846 w 3562863"/>
              <a:gd name="connsiteY9" fmla="*/ 1226532 h 2055208"/>
              <a:gd name="connsiteX10" fmla="*/ 926088 w 3562863"/>
              <a:gd name="connsiteY10" fmla="*/ 1121903 h 2055208"/>
              <a:gd name="connsiteX11" fmla="*/ 394845 w 3562863"/>
              <a:gd name="connsiteY11" fmla="*/ 1099532 h 2055208"/>
              <a:gd name="connsiteX12" fmla="*/ 64645 w 3562863"/>
              <a:gd name="connsiteY12" fmla="*/ 1239232 h 2055208"/>
              <a:gd name="connsiteX13" fmla="*/ 394845 w 3562863"/>
              <a:gd name="connsiteY13" fmla="*/ 1378932 h 2055208"/>
              <a:gd name="connsiteX14" fmla="*/ 920256 w 3562863"/>
              <a:gd name="connsiteY14" fmla="*/ 1366232 h 2055208"/>
              <a:gd name="connsiteX15" fmla="*/ 1223277 w 3562863"/>
              <a:gd name="connsiteY15" fmla="*/ 1254733 h 2055208"/>
              <a:gd name="connsiteX16" fmla="*/ 1448945 w 3562863"/>
              <a:gd name="connsiteY16" fmla="*/ 985232 h 2055208"/>
              <a:gd name="connsiteX17" fmla="*/ 1293535 w 3562863"/>
              <a:gd name="connsiteY17" fmla="*/ 772133 h 2055208"/>
              <a:gd name="connsiteX18" fmla="*/ 902845 w 3562863"/>
              <a:gd name="connsiteY18" fmla="*/ 667732 h 2055208"/>
              <a:gd name="connsiteX19" fmla="*/ 267845 w 3562863"/>
              <a:gd name="connsiteY19" fmla="*/ 642332 h 2055208"/>
              <a:gd name="connsiteX20" fmla="*/ 1145 w 3562863"/>
              <a:gd name="connsiteY20" fmla="*/ 743932 h 2055208"/>
              <a:gd name="connsiteX21" fmla="*/ 356745 w 3562863"/>
              <a:gd name="connsiteY21" fmla="*/ 870932 h 2055208"/>
              <a:gd name="connsiteX22" fmla="*/ 1189005 w 3562863"/>
              <a:gd name="connsiteY22" fmla="*/ 907691 h 2055208"/>
              <a:gd name="connsiteX23" fmla="*/ 1757431 w 3562863"/>
              <a:gd name="connsiteY23" fmla="*/ 854207 h 2055208"/>
              <a:gd name="connsiteX24" fmla="*/ 2342243 w 3562863"/>
              <a:gd name="connsiteY24" fmla="*/ 637302 h 2055208"/>
              <a:gd name="connsiteX25" fmla="*/ 2674283 w 3562863"/>
              <a:gd name="connsiteY25" fmla="*/ 234591 h 2055208"/>
              <a:gd name="connsiteX26" fmla="*/ 3112449 w 3562863"/>
              <a:gd name="connsiteY26" fmla="*/ 41380 h 2055208"/>
              <a:gd name="connsiteX27" fmla="*/ 3562863 w 3562863"/>
              <a:gd name="connsiteY27" fmla="*/ 0 h 2055208"/>
              <a:gd name="connsiteX0" fmla="*/ 2303117 w 3562863"/>
              <a:gd name="connsiteY0" fmla="*/ 2044028 h 2055208"/>
              <a:gd name="connsiteX1" fmla="*/ 1868657 w 3562863"/>
              <a:gd name="connsiteY1" fmla="*/ 2037990 h 2055208"/>
              <a:gd name="connsiteX2" fmla="*/ 1483357 w 3562863"/>
              <a:gd name="connsiteY2" fmla="*/ 1862470 h 2055208"/>
              <a:gd name="connsiteX3" fmla="*/ 1013254 w 3562863"/>
              <a:gd name="connsiteY3" fmla="*/ 1733950 h 2055208"/>
              <a:gd name="connsiteX4" fmla="*/ 610335 w 3562863"/>
              <a:gd name="connsiteY4" fmla="*/ 1587431 h 2055208"/>
              <a:gd name="connsiteX5" fmla="*/ 229745 w 3562863"/>
              <a:gd name="connsiteY5" fmla="*/ 1798032 h 2055208"/>
              <a:gd name="connsiteX6" fmla="*/ 610745 w 3562863"/>
              <a:gd name="connsiteY6" fmla="*/ 1912332 h 2055208"/>
              <a:gd name="connsiteX7" fmla="*/ 1164219 w 3562863"/>
              <a:gd name="connsiteY7" fmla="*/ 1847826 h 2055208"/>
              <a:gd name="connsiteX8" fmla="*/ 1347345 w 3562863"/>
              <a:gd name="connsiteY8" fmla="*/ 1493232 h 2055208"/>
              <a:gd name="connsiteX9" fmla="*/ 1156846 w 3562863"/>
              <a:gd name="connsiteY9" fmla="*/ 1226532 h 2055208"/>
              <a:gd name="connsiteX10" fmla="*/ 926088 w 3562863"/>
              <a:gd name="connsiteY10" fmla="*/ 1121903 h 2055208"/>
              <a:gd name="connsiteX11" fmla="*/ 394845 w 3562863"/>
              <a:gd name="connsiteY11" fmla="*/ 1099532 h 2055208"/>
              <a:gd name="connsiteX12" fmla="*/ 64645 w 3562863"/>
              <a:gd name="connsiteY12" fmla="*/ 1239232 h 2055208"/>
              <a:gd name="connsiteX13" fmla="*/ 394845 w 3562863"/>
              <a:gd name="connsiteY13" fmla="*/ 1378932 h 2055208"/>
              <a:gd name="connsiteX14" fmla="*/ 920256 w 3562863"/>
              <a:gd name="connsiteY14" fmla="*/ 1366232 h 2055208"/>
              <a:gd name="connsiteX15" fmla="*/ 1223277 w 3562863"/>
              <a:gd name="connsiteY15" fmla="*/ 1254733 h 2055208"/>
              <a:gd name="connsiteX16" fmla="*/ 1448945 w 3562863"/>
              <a:gd name="connsiteY16" fmla="*/ 985232 h 2055208"/>
              <a:gd name="connsiteX17" fmla="*/ 1293535 w 3562863"/>
              <a:gd name="connsiteY17" fmla="*/ 772133 h 2055208"/>
              <a:gd name="connsiteX18" fmla="*/ 902845 w 3562863"/>
              <a:gd name="connsiteY18" fmla="*/ 667732 h 2055208"/>
              <a:gd name="connsiteX19" fmla="*/ 267845 w 3562863"/>
              <a:gd name="connsiteY19" fmla="*/ 642332 h 2055208"/>
              <a:gd name="connsiteX20" fmla="*/ 1145 w 3562863"/>
              <a:gd name="connsiteY20" fmla="*/ 743932 h 2055208"/>
              <a:gd name="connsiteX21" fmla="*/ 356745 w 3562863"/>
              <a:gd name="connsiteY21" fmla="*/ 870932 h 2055208"/>
              <a:gd name="connsiteX22" fmla="*/ 1189005 w 3562863"/>
              <a:gd name="connsiteY22" fmla="*/ 907691 h 2055208"/>
              <a:gd name="connsiteX23" fmla="*/ 1757431 w 3562863"/>
              <a:gd name="connsiteY23" fmla="*/ 854207 h 2055208"/>
              <a:gd name="connsiteX24" fmla="*/ 2342243 w 3562863"/>
              <a:gd name="connsiteY24" fmla="*/ 637302 h 2055208"/>
              <a:gd name="connsiteX25" fmla="*/ 2674283 w 3562863"/>
              <a:gd name="connsiteY25" fmla="*/ 234591 h 2055208"/>
              <a:gd name="connsiteX26" fmla="*/ 3112449 w 3562863"/>
              <a:gd name="connsiteY26" fmla="*/ 41380 h 2055208"/>
              <a:gd name="connsiteX27" fmla="*/ 3562863 w 3562863"/>
              <a:gd name="connsiteY27" fmla="*/ 0 h 2055208"/>
              <a:gd name="connsiteX0" fmla="*/ 2303117 w 3562863"/>
              <a:gd name="connsiteY0" fmla="*/ 2044028 h 2055208"/>
              <a:gd name="connsiteX1" fmla="*/ 1868657 w 3562863"/>
              <a:gd name="connsiteY1" fmla="*/ 2037990 h 2055208"/>
              <a:gd name="connsiteX2" fmla="*/ 1483357 w 3562863"/>
              <a:gd name="connsiteY2" fmla="*/ 1862470 h 2055208"/>
              <a:gd name="connsiteX3" fmla="*/ 1013254 w 3562863"/>
              <a:gd name="connsiteY3" fmla="*/ 1733950 h 2055208"/>
              <a:gd name="connsiteX4" fmla="*/ 610335 w 3562863"/>
              <a:gd name="connsiteY4" fmla="*/ 1587431 h 2055208"/>
              <a:gd name="connsiteX5" fmla="*/ 229745 w 3562863"/>
              <a:gd name="connsiteY5" fmla="*/ 1798032 h 2055208"/>
              <a:gd name="connsiteX6" fmla="*/ 550522 w 3562863"/>
              <a:gd name="connsiteY6" fmla="*/ 1960777 h 2055208"/>
              <a:gd name="connsiteX7" fmla="*/ 1164219 w 3562863"/>
              <a:gd name="connsiteY7" fmla="*/ 1847826 h 2055208"/>
              <a:gd name="connsiteX8" fmla="*/ 1347345 w 3562863"/>
              <a:gd name="connsiteY8" fmla="*/ 1493232 h 2055208"/>
              <a:gd name="connsiteX9" fmla="*/ 1156846 w 3562863"/>
              <a:gd name="connsiteY9" fmla="*/ 1226532 h 2055208"/>
              <a:gd name="connsiteX10" fmla="*/ 926088 w 3562863"/>
              <a:gd name="connsiteY10" fmla="*/ 1121903 h 2055208"/>
              <a:gd name="connsiteX11" fmla="*/ 394845 w 3562863"/>
              <a:gd name="connsiteY11" fmla="*/ 1099532 h 2055208"/>
              <a:gd name="connsiteX12" fmla="*/ 64645 w 3562863"/>
              <a:gd name="connsiteY12" fmla="*/ 1239232 h 2055208"/>
              <a:gd name="connsiteX13" fmla="*/ 394845 w 3562863"/>
              <a:gd name="connsiteY13" fmla="*/ 1378932 h 2055208"/>
              <a:gd name="connsiteX14" fmla="*/ 920256 w 3562863"/>
              <a:gd name="connsiteY14" fmla="*/ 1366232 h 2055208"/>
              <a:gd name="connsiteX15" fmla="*/ 1223277 w 3562863"/>
              <a:gd name="connsiteY15" fmla="*/ 1254733 h 2055208"/>
              <a:gd name="connsiteX16" fmla="*/ 1448945 w 3562863"/>
              <a:gd name="connsiteY16" fmla="*/ 985232 h 2055208"/>
              <a:gd name="connsiteX17" fmla="*/ 1293535 w 3562863"/>
              <a:gd name="connsiteY17" fmla="*/ 772133 h 2055208"/>
              <a:gd name="connsiteX18" fmla="*/ 902845 w 3562863"/>
              <a:gd name="connsiteY18" fmla="*/ 667732 h 2055208"/>
              <a:gd name="connsiteX19" fmla="*/ 267845 w 3562863"/>
              <a:gd name="connsiteY19" fmla="*/ 642332 h 2055208"/>
              <a:gd name="connsiteX20" fmla="*/ 1145 w 3562863"/>
              <a:gd name="connsiteY20" fmla="*/ 743932 h 2055208"/>
              <a:gd name="connsiteX21" fmla="*/ 356745 w 3562863"/>
              <a:gd name="connsiteY21" fmla="*/ 870932 h 2055208"/>
              <a:gd name="connsiteX22" fmla="*/ 1189005 w 3562863"/>
              <a:gd name="connsiteY22" fmla="*/ 907691 h 2055208"/>
              <a:gd name="connsiteX23" fmla="*/ 1757431 w 3562863"/>
              <a:gd name="connsiteY23" fmla="*/ 854207 h 2055208"/>
              <a:gd name="connsiteX24" fmla="*/ 2342243 w 3562863"/>
              <a:gd name="connsiteY24" fmla="*/ 637302 h 2055208"/>
              <a:gd name="connsiteX25" fmla="*/ 2674283 w 3562863"/>
              <a:gd name="connsiteY25" fmla="*/ 234591 h 2055208"/>
              <a:gd name="connsiteX26" fmla="*/ 3112449 w 3562863"/>
              <a:gd name="connsiteY26" fmla="*/ 41380 h 2055208"/>
              <a:gd name="connsiteX27" fmla="*/ 3562863 w 3562863"/>
              <a:gd name="connsiteY27" fmla="*/ 0 h 2055208"/>
              <a:gd name="connsiteX0" fmla="*/ 2303117 w 3562863"/>
              <a:gd name="connsiteY0" fmla="*/ 2044028 h 2055208"/>
              <a:gd name="connsiteX1" fmla="*/ 1868657 w 3562863"/>
              <a:gd name="connsiteY1" fmla="*/ 2037990 h 2055208"/>
              <a:gd name="connsiteX2" fmla="*/ 1483357 w 3562863"/>
              <a:gd name="connsiteY2" fmla="*/ 1862470 h 2055208"/>
              <a:gd name="connsiteX3" fmla="*/ 1013254 w 3562863"/>
              <a:gd name="connsiteY3" fmla="*/ 1733950 h 2055208"/>
              <a:gd name="connsiteX4" fmla="*/ 610335 w 3562863"/>
              <a:gd name="connsiteY4" fmla="*/ 1587431 h 2055208"/>
              <a:gd name="connsiteX5" fmla="*/ 129375 w 3562863"/>
              <a:gd name="connsiteY5" fmla="*/ 1773809 h 2055208"/>
              <a:gd name="connsiteX6" fmla="*/ 550522 w 3562863"/>
              <a:gd name="connsiteY6" fmla="*/ 1960777 h 2055208"/>
              <a:gd name="connsiteX7" fmla="*/ 1164219 w 3562863"/>
              <a:gd name="connsiteY7" fmla="*/ 1847826 h 2055208"/>
              <a:gd name="connsiteX8" fmla="*/ 1347345 w 3562863"/>
              <a:gd name="connsiteY8" fmla="*/ 1493232 h 2055208"/>
              <a:gd name="connsiteX9" fmla="*/ 1156846 w 3562863"/>
              <a:gd name="connsiteY9" fmla="*/ 1226532 h 2055208"/>
              <a:gd name="connsiteX10" fmla="*/ 926088 w 3562863"/>
              <a:gd name="connsiteY10" fmla="*/ 1121903 h 2055208"/>
              <a:gd name="connsiteX11" fmla="*/ 394845 w 3562863"/>
              <a:gd name="connsiteY11" fmla="*/ 1099532 h 2055208"/>
              <a:gd name="connsiteX12" fmla="*/ 64645 w 3562863"/>
              <a:gd name="connsiteY12" fmla="*/ 1239232 h 2055208"/>
              <a:gd name="connsiteX13" fmla="*/ 394845 w 3562863"/>
              <a:gd name="connsiteY13" fmla="*/ 1378932 h 2055208"/>
              <a:gd name="connsiteX14" fmla="*/ 920256 w 3562863"/>
              <a:gd name="connsiteY14" fmla="*/ 1366232 h 2055208"/>
              <a:gd name="connsiteX15" fmla="*/ 1223277 w 3562863"/>
              <a:gd name="connsiteY15" fmla="*/ 1254733 h 2055208"/>
              <a:gd name="connsiteX16" fmla="*/ 1448945 w 3562863"/>
              <a:gd name="connsiteY16" fmla="*/ 985232 h 2055208"/>
              <a:gd name="connsiteX17" fmla="*/ 1293535 w 3562863"/>
              <a:gd name="connsiteY17" fmla="*/ 772133 h 2055208"/>
              <a:gd name="connsiteX18" fmla="*/ 902845 w 3562863"/>
              <a:gd name="connsiteY18" fmla="*/ 667732 h 2055208"/>
              <a:gd name="connsiteX19" fmla="*/ 267845 w 3562863"/>
              <a:gd name="connsiteY19" fmla="*/ 642332 h 2055208"/>
              <a:gd name="connsiteX20" fmla="*/ 1145 w 3562863"/>
              <a:gd name="connsiteY20" fmla="*/ 743932 h 2055208"/>
              <a:gd name="connsiteX21" fmla="*/ 356745 w 3562863"/>
              <a:gd name="connsiteY21" fmla="*/ 870932 h 2055208"/>
              <a:gd name="connsiteX22" fmla="*/ 1189005 w 3562863"/>
              <a:gd name="connsiteY22" fmla="*/ 907691 h 2055208"/>
              <a:gd name="connsiteX23" fmla="*/ 1757431 w 3562863"/>
              <a:gd name="connsiteY23" fmla="*/ 854207 h 2055208"/>
              <a:gd name="connsiteX24" fmla="*/ 2342243 w 3562863"/>
              <a:gd name="connsiteY24" fmla="*/ 637302 h 2055208"/>
              <a:gd name="connsiteX25" fmla="*/ 2674283 w 3562863"/>
              <a:gd name="connsiteY25" fmla="*/ 234591 h 2055208"/>
              <a:gd name="connsiteX26" fmla="*/ 3112449 w 3562863"/>
              <a:gd name="connsiteY26" fmla="*/ 41380 h 2055208"/>
              <a:gd name="connsiteX27" fmla="*/ 3562863 w 3562863"/>
              <a:gd name="connsiteY27" fmla="*/ 0 h 2055208"/>
              <a:gd name="connsiteX0" fmla="*/ 2303117 w 3562863"/>
              <a:gd name="connsiteY0" fmla="*/ 2044028 h 2055208"/>
              <a:gd name="connsiteX1" fmla="*/ 1868657 w 3562863"/>
              <a:gd name="connsiteY1" fmla="*/ 2037990 h 2055208"/>
              <a:gd name="connsiteX2" fmla="*/ 1483357 w 3562863"/>
              <a:gd name="connsiteY2" fmla="*/ 1862470 h 2055208"/>
              <a:gd name="connsiteX3" fmla="*/ 1013254 w 3562863"/>
              <a:gd name="connsiteY3" fmla="*/ 1733950 h 2055208"/>
              <a:gd name="connsiteX4" fmla="*/ 610335 w 3562863"/>
              <a:gd name="connsiteY4" fmla="*/ 1587431 h 2055208"/>
              <a:gd name="connsiteX5" fmla="*/ 129375 w 3562863"/>
              <a:gd name="connsiteY5" fmla="*/ 1773809 h 2055208"/>
              <a:gd name="connsiteX6" fmla="*/ 399966 w 3562863"/>
              <a:gd name="connsiteY6" fmla="*/ 1972888 h 2055208"/>
              <a:gd name="connsiteX7" fmla="*/ 1164219 w 3562863"/>
              <a:gd name="connsiteY7" fmla="*/ 1847826 h 2055208"/>
              <a:gd name="connsiteX8" fmla="*/ 1347345 w 3562863"/>
              <a:gd name="connsiteY8" fmla="*/ 1493232 h 2055208"/>
              <a:gd name="connsiteX9" fmla="*/ 1156846 w 3562863"/>
              <a:gd name="connsiteY9" fmla="*/ 1226532 h 2055208"/>
              <a:gd name="connsiteX10" fmla="*/ 926088 w 3562863"/>
              <a:gd name="connsiteY10" fmla="*/ 1121903 h 2055208"/>
              <a:gd name="connsiteX11" fmla="*/ 394845 w 3562863"/>
              <a:gd name="connsiteY11" fmla="*/ 1099532 h 2055208"/>
              <a:gd name="connsiteX12" fmla="*/ 64645 w 3562863"/>
              <a:gd name="connsiteY12" fmla="*/ 1239232 h 2055208"/>
              <a:gd name="connsiteX13" fmla="*/ 394845 w 3562863"/>
              <a:gd name="connsiteY13" fmla="*/ 1378932 h 2055208"/>
              <a:gd name="connsiteX14" fmla="*/ 920256 w 3562863"/>
              <a:gd name="connsiteY14" fmla="*/ 1366232 h 2055208"/>
              <a:gd name="connsiteX15" fmla="*/ 1223277 w 3562863"/>
              <a:gd name="connsiteY15" fmla="*/ 1254733 h 2055208"/>
              <a:gd name="connsiteX16" fmla="*/ 1448945 w 3562863"/>
              <a:gd name="connsiteY16" fmla="*/ 985232 h 2055208"/>
              <a:gd name="connsiteX17" fmla="*/ 1293535 w 3562863"/>
              <a:gd name="connsiteY17" fmla="*/ 772133 h 2055208"/>
              <a:gd name="connsiteX18" fmla="*/ 902845 w 3562863"/>
              <a:gd name="connsiteY18" fmla="*/ 667732 h 2055208"/>
              <a:gd name="connsiteX19" fmla="*/ 267845 w 3562863"/>
              <a:gd name="connsiteY19" fmla="*/ 642332 h 2055208"/>
              <a:gd name="connsiteX20" fmla="*/ 1145 w 3562863"/>
              <a:gd name="connsiteY20" fmla="*/ 743932 h 2055208"/>
              <a:gd name="connsiteX21" fmla="*/ 356745 w 3562863"/>
              <a:gd name="connsiteY21" fmla="*/ 870932 h 2055208"/>
              <a:gd name="connsiteX22" fmla="*/ 1189005 w 3562863"/>
              <a:gd name="connsiteY22" fmla="*/ 907691 h 2055208"/>
              <a:gd name="connsiteX23" fmla="*/ 1757431 w 3562863"/>
              <a:gd name="connsiteY23" fmla="*/ 854207 h 2055208"/>
              <a:gd name="connsiteX24" fmla="*/ 2342243 w 3562863"/>
              <a:gd name="connsiteY24" fmla="*/ 637302 h 2055208"/>
              <a:gd name="connsiteX25" fmla="*/ 2674283 w 3562863"/>
              <a:gd name="connsiteY25" fmla="*/ 234591 h 2055208"/>
              <a:gd name="connsiteX26" fmla="*/ 3112449 w 3562863"/>
              <a:gd name="connsiteY26" fmla="*/ 41380 h 2055208"/>
              <a:gd name="connsiteX27" fmla="*/ 3562863 w 3562863"/>
              <a:gd name="connsiteY27" fmla="*/ 0 h 2055208"/>
              <a:gd name="connsiteX0" fmla="*/ 2303117 w 3562863"/>
              <a:gd name="connsiteY0" fmla="*/ 2044028 h 2055208"/>
              <a:gd name="connsiteX1" fmla="*/ 1868657 w 3562863"/>
              <a:gd name="connsiteY1" fmla="*/ 2037990 h 2055208"/>
              <a:gd name="connsiteX2" fmla="*/ 1483357 w 3562863"/>
              <a:gd name="connsiteY2" fmla="*/ 1862470 h 2055208"/>
              <a:gd name="connsiteX3" fmla="*/ 1013254 w 3562863"/>
              <a:gd name="connsiteY3" fmla="*/ 1733950 h 2055208"/>
              <a:gd name="connsiteX4" fmla="*/ 509964 w 3562863"/>
              <a:gd name="connsiteY4" fmla="*/ 1660099 h 2055208"/>
              <a:gd name="connsiteX5" fmla="*/ 129375 w 3562863"/>
              <a:gd name="connsiteY5" fmla="*/ 1773809 h 2055208"/>
              <a:gd name="connsiteX6" fmla="*/ 399966 w 3562863"/>
              <a:gd name="connsiteY6" fmla="*/ 1972888 h 2055208"/>
              <a:gd name="connsiteX7" fmla="*/ 1164219 w 3562863"/>
              <a:gd name="connsiteY7" fmla="*/ 1847826 h 2055208"/>
              <a:gd name="connsiteX8" fmla="*/ 1347345 w 3562863"/>
              <a:gd name="connsiteY8" fmla="*/ 1493232 h 2055208"/>
              <a:gd name="connsiteX9" fmla="*/ 1156846 w 3562863"/>
              <a:gd name="connsiteY9" fmla="*/ 1226532 h 2055208"/>
              <a:gd name="connsiteX10" fmla="*/ 926088 w 3562863"/>
              <a:gd name="connsiteY10" fmla="*/ 1121903 h 2055208"/>
              <a:gd name="connsiteX11" fmla="*/ 394845 w 3562863"/>
              <a:gd name="connsiteY11" fmla="*/ 1099532 h 2055208"/>
              <a:gd name="connsiteX12" fmla="*/ 64645 w 3562863"/>
              <a:gd name="connsiteY12" fmla="*/ 1239232 h 2055208"/>
              <a:gd name="connsiteX13" fmla="*/ 394845 w 3562863"/>
              <a:gd name="connsiteY13" fmla="*/ 1378932 h 2055208"/>
              <a:gd name="connsiteX14" fmla="*/ 920256 w 3562863"/>
              <a:gd name="connsiteY14" fmla="*/ 1366232 h 2055208"/>
              <a:gd name="connsiteX15" fmla="*/ 1223277 w 3562863"/>
              <a:gd name="connsiteY15" fmla="*/ 1254733 h 2055208"/>
              <a:gd name="connsiteX16" fmla="*/ 1448945 w 3562863"/>
              <a:gd name="connsiteY16" fmla="*/ 985232 h 2055208"/>
              <a:gd name="connsiteX17" fmla="*/ 1293535 w 3562863"/>
              <a:gd name="connsiteY17" fmla="*/ 772133 h 2055208"/>
              <a:gd name="connsiteX18" fmla="*/ 902845 w 3562863"/>
              <a:gd name="connsiteY18" fmla="*/ 667732 h 2055208"/>
              <a:gd name="connsiteX19" fmla="*/ 267845 w 3562863"/>
              <a:gd name="connsiteY19" fmla="*/ 642332 h 2055208"/>
              <a:gd name="connsiteX20" fmla="*/ 1145 w 3562863"/>
              <a:gd name="connsiteY20" fmla="*/ 743932 h 2055208"/>
              <a:gd name="connsiteX21" fmla="*/ 356745 w 3562863"/>
              <a:gd name="connsiteY21" fmla="*/ 870932 h 2055208"/>
              <a:gd name="connsiteX22" fmla="*/ 1189005 w 3562863"/>
              <a:gd name="connsiteY22" fmla="*/ 907691 h 2055208"/>
              <a:gd name="connsiteX23" fmla="*/ 1757431 w 3562863"/>
              <a:gd name="connsiteY23" fmla="*/ 854207 h 2055208"/>
              <a:gd name="connsiteX24" fmla="*/ 2342243 w 3562863"/>
              <a:gd name="connsiteY24" fmla="*/ 637302 h 2055208"/>
              <a:gd name="connsiteX25" fmla="*/ 2674283 w 3562863"/>
              <a:gd name="connsiteY25" fmla="*/ 234591 h 2055208"/>
              <a:gd name="connsiteX26" fmla="*/ 3112449 w 3562863"/>
              <a:gd name="connsiteY26" fmla="*/ 41380 h 2055208"/>
              <a:gd name="connsiteX27" fmla="*/ 3562863 w 3562863"/>
              <a:gd name="connsiteY27" fmla="*/ 0 h 2055208"/>
              <a:gd name="connsiteX0" fmla="*/ 2303117 w 3562863"/>
              <a:gd name="connsiteY0" fmla="*/ 2044028 h 2055208"/>
              <a:gd name="connsiteX1" fmla="*/ 1868657 w 3562863"/>
              <a:gd name="connsiteY1" fmla="*/ 2037990 h 2055208"/>
              <a:gd name="connsiteX2" fmla="*/ 1483357 w 3562863"/>
              <a:gd name="connsiteY2" fmla="*/ 1862470 h 2055208"/>
              <a:gd name="connsiteX3" fmla="*/ 1013254 w 3562863"/>
              <a:gd name="connsiteY3" fmla="*/ 1733950 h 2055208"/>
              <a:gd name="connsiteX4" fmla="*/ 369445 w 3562863"/>
              <a:gd name="connsiteY4" fmla="*/ 1635876 h 2055208"/>
              <a:gd name="connsiteX5" fmla="*/ 129375 w 3562863"/>
              <a:gd name="connsiteY5" fmla="*/ 1773809 h 2055208"/>
              <a:gd name="connsiteX6" fmla="*/ 399966 w 3562863"/>
              <a:gd name="connsiteY6" fmla="*/ 1972888 h 2055208"/>
              <a:gd name="connsiteX7" fmla="*/ 1164219 w 3562863"/>
              <a:gd name="connsiteY7" fmla="*/ 1847826 h 2055208"/>
              <a:gd name="connsiteX8" fmla="*/ 1347345 w 3562863"/>
              <a:gd name="connsiteY8" fmla="*/ 1493232 h 2055208"/>
              <a:gd name="connsiteX9" fmla="*/ 1156846 w 3562863"/>
              <a:gd name="connsiteY9" fmla="*/ 1226532 h 2055208"/>
              <a:gd name="connsiteX10" fmla="*/ 926088 w 3562863"/>
              <a:gd name="connsiteY10" fmla="*/ 1121903 h 2055208"/>
              <a:gd name="connsiteX11" fmla="*/ 394845 w 3562863"/>
              <a:gd name="connsiteY11" fmla="*/ 1099532 h 2055208"/>
              <a:gd name="connsiteX12" fmla="*/ 64645 w 3562863"/>
              <a:gd name="connsiteY12" fmla="*/ 1239232 h 2055208"/>
              <a:gd name="connsiteX13" fmla="*/ 394845 w 3562863"/>
              <a:gd name="connsiteY13" fmla="*/ 1378932 h 2055208"/>
              <a:gd name="connsiteX14" fmla="*/ 920256 w 3562863"/>
              <a:gd name="connsiteY14" fmla="*/ 1366232 h 2055208"/>
              <a:gd name="connsiteX15" fmla="*/ 1223277 w 3562863"/>
              <a:gd name="connsiteY15" fmla="*/ 1254733 h 2055208"/>
              <a:gd name="connsiteX16" fmla="*/ 1448945 w 3562863"/>
              <a:gd name="connsiteY16" fmla="*/ 985232 h 2055208"/>
              <a:gd name="connsiteX17" fmla="*/ 1293535 w 3562863"/>
              <a:gd name="connsiteY17" fmla="*/ 772133 h 2055208"/>
              <a:gd name="connsiteX18" fmla="*/ 902845 w 3562863"/>
              <a:gd name="connsiteY18" fmla="*/ 667732 h 2055208"/>
              <a:gd name="connsiteX19" fmla="*/ 267845 w 3562863"/>
              <a:gd name="connsiteY19" fmla="*/ 642332 h 2055208"/>
              <a:gd name="connsiteX20" fmla="*/ 1145 w 3562863"/>
              <a:gd name="connsiteY20" fmla="*/ 743932 h 2055208"/>
              <a:gd name="connsiteX21" fmla="*/ 356745 w 3562863"/>
              <a:gd name="connsiteY21" fmla="*/ 870932 h 2055208"/>
              <a:gd name="connsiteX22" fmla="*/ 1189005 w 3562863"/>
              <a:gd name="connsiteY22" fmla="*/ 907691 h 2055208"/>
              <a:gd name="connsiteX23" fmla="*/ 1757431 w 3562863"/>
              <a:gd name="connsiteY23" fmla="*/ 854207 h 2055208"/>
              <a:gd name="connsiteX24" fmla="*/ 2342243 w 3562863"/>
              <a:gd name="connsiteY24" fmla="*/ 637302 h 2055208"/>
              <a:gd name="connsiteX25" fmla="*/ 2674283 w 3562863"/>
              <a:gd name="connsiteY25" fmla="*/ 234591 h 2055208"/>
              <a:gd name="connsiteX26" fmla="*/ 3112449 w 3562863"/>
              <a:gd name="connsiteY26" fmla="*/ 41380 h 2055208"/>
              <a:gd name="connsiteX27" fmla="*/ 3562863 w 3562863"/>
              <a:gd name="connsiteY27" fmla="*/ 0 h 2055208"/>
              <a:gd name="connsiteX0" fmla="*/ 2303117 w 3562863"/>
              <a:gd name="connsiteY0" fmla="*/ 2044028 h 2055208"/>
              <a:gd name="connsiteX1" fmla="*/ 1868657 w 3562863"/>
              <a:gd name="connsiteY1" fmla="*/ 2037990 h 2055208"/>
              <a:gd name="connsiteX2" fmla="*/ 1483357 w 3562863"/>
              <a:gd name="connsiteY2" fmla="*/ 1862470 h 2055208"/>
              <a:gd name="connsiteX3" fmla="*/ 1013254 w 3562863"/>
              <a:gd name="connsiteY3" fmla="*/ 1733950 h 2055208"/>
              <a:gd name="connsiteX4" fmla="*/ 369445 w 3562863"/>
              <a:gd name="connsiteY4" fmla="*/ 1635876 h 2055208"/>
              <a:gd name="connsiteX5" fmla="*/ 129375 w 3562863"/>
              <a:gd name="connsiteY5" fmla="*/ 1773809 h 2055208"/>
              <a:gd name="connsiteX6" fmla="*/ 470225 w 3562863"/>
              <a:gd name="connsiteY6" fmla="*/ 1875998 h 2055208"/>
              <a:gd name="connsiteX7" fmla="*/ 1164219 w 3562863"/>
              <a:gd name="connsiteY7" fmla="*/ 1847826 h 2055208"/>
              <a:gd name="connsiteX8" fmla="*/ 1347345 w 3562863"/>
              <a:gd name="connsiteY8" fmla="*/ 1493232 h 2055208"/>
              <a:gd name="connsiteX9" fmla="*/ 1156846 w 3562863"/>
              <a:gd name="connsiteY9" fmla="*/ 1226532 h 2055208"/>
              <a:gd name="connsiteX10" fmla="*/ 926088 w 3562863"/>
              <a:gd name="connsiteY10" fmla="*/ 1121903 h 2055208"/>
              <a:gd name="connsiteX11" fmla="*/ 394845 w 3562863"/>
              <a:gd name="connsiteY11" fmla="*/ 1099532 h 2055208"/>
              <a:gd name="connsiteX12" fmla="*/ 64645 w 3562863"/>
              <a:gd name="connsiteY12" fmla="*/ 1239232 h 2055208"/>
              <a:gd name="connsiteX13" fmla="*/ 394845 w 3562863"/>
              <a:gd name="connsiteY13" fmla="*/ 1378932 h 2055208"/>
              <a:gd name="connsiteX14" fmla="*/ 920256 w 3562863"/>
              <a:gd name="connsiteY14" fmla="*/ 1366232 h 2055208"/>
              <a:gd name="connsiteX15" fmla="*/ 1223277 w 3562863"/>
              <a:gd name="connsiteY15" fmla="*/ 1254733 h 2055208"/>
              <a:gd name="connsiteX16" fmla="*/ 1448945 w 3562863"/>
              <a:gd name="connsiteY16" fmla="*/ 985232 h 2055208"/>
              <a:gd name="connsiteX17" fmla="*/ 1293535 w 3562863"/>
              <a:gd name="connsiteY17" fmla="*/ 772133 h 2055208"/>
              <a:gd name="connsiteX18" fmla="*/ 902845 w 3562863"/>
              <a:gd name="connsiteY18" fmla="*/ 667732 h 2055208"/>
              <a:gd name="connsiteX19" fmla="*/ 267845 w 3562863"/>
              <a:gd name="connsiteY19" fmla="*/ 642332 h 2055208"/>
              <a:gd name="connsiteX20" fmla="*/ 1145 w 3562863"/>
              <a:gd name="connsiteY20" fmla="*/ 743932 h 2055208"/>
              <a:gd name="connsiteX21" fmla="*/ 356745 w 3562863"/>
              <a:gd name="connsiteY21" fmla="*/ 870932 h 2055208"/>
              <a:gd name="connsiteX22" fmla="*/ 1189005 w 3562863"/>
              <a:gd name="connsiteY22" fmla="*/ 907691 h 2055208"/>
              <a:gd name="connsiteX23" fmla="*/ 1757431 w 3562863"/>
              <a:gd name="connsiteY23" fmla="*/ 854207 h 2055208"/>
              <a:gd name="connsiteX24" fmla="*/ 2342243 w 3562863"/>
              <a:gd name="connsiteY24" fmla="*/ 637302 h 2055208"/>
              <a:gd name="connsiteX25" fmla="*/ 2674283 w 3562863"/>
              <a:gd name="connsiteY25" fmla="*/ 234591 h 2055208"/>
              <a:gd name="connsiteX26" fmla="*/ 3112449 w 3562863"/>
              <a:gd name="connsiteY26" fmla="*/ 41380 h 2055208"/>
              <a:gd name="connsiteX27" fmla="*/ 3562863 w 3562863"/>
              <a:gd name="connsiteY27" fmla="*/ 0 h 2055208"/>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757431 w 3562863"/>
              <a:gd name="connsiteY23" fmla="*/ 854207 h 2044741"/>
              <a:gd name="connsiteX24" fmla="*/ 2342243 w 3562863"/>
              <a:gd name="connsiteY24" fmla="*/ 637302 h 2044741"/>
              <a:gd name="connsiteX25" fmla="*/ 2674283 w 3562863"/>
              <a:gd name="connsiteY25" fmla="*/ 234591 h 2044741"/>
              <a:gd name="connsiteX26" fmla="*/ 3112449 w 3562863"/>
              <a:gd name="connsiteY26" fmla="*/ 41380 h 2044741"/>
              <a:gd name="connsiteX27" fmla="*/ 3562863 w 3562863"/>
              <a:gd name="connsiteY27"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757431 w 3562863"/>
              <a:gd name="connsiteY23" fmla="*/ 854207 h 2044741"/>
              <a:gd name="connsiteX24" fmla="*/ 1639649 w 3562863"/>
              <a:gd name="connsiteY24" fmla="*/ 322408 h 2044741"/>
              <a:gd name="connsiteX25" fmla="*/ 2674283 w 3562863"/>
              <a:gd name="connsiteY25" fmla="*/ 234591 h 2044741"/>
              <a:gd name="connsiteX26" fmla="*/ 3112449 w 3562863"/>
              <a:gd name="connsiteY26" fmla="*/ 41380 h 2044741"/>
              <a:gd name="connsiteX27" fmla="*/ 3562863 w 3562863"/>
              <a:gd name="connsiteY27"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639649 w 3562863"/>
              <a:gd name="connsiteY24" fmla="*/ 322408 h 2044741"/>
              <a:gd name="connsiteX25" fmla="*/ 2674283 w 3562863"/>
              <a:gd name="connsiteY25" fmla="*/ 234591 h 2044741"/>
              <a:gd name="connsiteX26" fmla="*/ 3112449 w 3562863"/>
              <a:gd name="connsiteY26" fmla="*/ 41380 h 2044741"/>
              <a:gd name="connsiteX27" fmla="*/ 3562863 w 3562863"/>
              <a:gd name="connsiteY27"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258241 w 3562863"/>
              <a:gd name="connsiteY24" fmla="*/ 334520 h 2044741"/>
              <a:gd name="connsiteX25" fmla="*/ 2674283 w 3562863"/>
              <a:gd name="connsiteY25" fmla="*/ 234591 h 2044741"/>
              <a:gd name="connsiteX26" fmla="*/ 3112449 w 3562863"/>
              <a:gd name="connsiteY26" fmla="*/ 41380 h 2044741"/>
              <a:gd name="connsiteX27" fmla="*/ 3562863 w 3562863"/>
              <a:gd name="connsiteY27"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258241 w 3562863"/>
              <a:gd name="connsiteY24" fmla="*/ 334520 h 2044741"/>
              <a:gd name="connsiteX25" fmla="*/ 1978261 w 3562863"/>
              <a:gd name="connsiteY25" fmla="*/ 300490 h 2044741"/>
              <a:gd name="connsiteX26" fmla="*/ 2674283 w 3562863"/>
              <a:gd name="connsiteY26" fmla="*/ 234591 h 2044741"/>
              <a:gd name="connsiteX27" fmla="*/ 3112449 w 3562863"/>
              <a:gd name="connsiteY27" fmla="*/ 41380 h 2044741"/>
              <a:gd name="connsiteX28" fmla="*/ 3562863 w 3562863"/>
              <a:gd name="connsiteY28"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258241 w 3562863"/>
              <a:gd name="connsiteY24" fmla="*/ 334520 h 2044741"/>
              <a:gd name="connsiteX25" fmla="*/ 382369 w 3562863"/>
              <a:gd name="connsiteY25" fmla="*/ 106709 h 2044741"/>
              <a:gd name="connsiteX26" fmla="*/ 2674283 w 3562863"/>
              <a:gd name="connsiteY26" fmla="*/ 234591 h 2044741"/>
              <a:gd name="connsiteX27" fmla="*/ 3112449 w 3562863"/>
              <a:gd name="connsiteY27" fmla="*/ 41380 h 2044741"/>
              <a:gd name="connsiteX28" fmla="*/ 3562863 w 3562863"/>
              <a:gd name="connsiteY28"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057500 w 3562863"/>
              <a:gd name="connsiteY24" fmla="*/ 419299 h 2044741"/>
              <a:gd name="connsiteX25" fmla="*/ 382369 w 3562863"/>
              <a:gd name="connsiteY25" fmla="*/ 106709 h 2044741"/>
              <a:gd name="connsiteX26" fmla="*/ 2674283 w 3562863"/>
              <a:gd name="connsiteY26" fmla="*/ 234591 h 2044741"/>
              <a:gd name="connsiteX27" fmla="*/ 3112449 w 3562863"/>
              <a:gd name="connsiteY27" fmla="*/ 41380 h 2044741"/>
              <a:gd name="connsiteX28" fmla="*/ 3562863 w 3562863"/>
              <a:gd name="connsiteY28"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057500 w 3562863"/>
              <a:gd name="connsiteY24" fmla="*/ 419299 h 2044741"/>
              <a:gd name="connsiteX25" fmla="*/ 382369 w 3562863"/>
              <a:gd name="connsiteY25" fmla="*/ 106709 h 2044741"/>
              <a:gd name="connsiteX26" fmla="*/ 994629 w 3562863"/>
              <a:gd name="connsiteY26" fmla="*/ 143043 h 2044741"/>
              <a:gd name="connsiteX27" fmla="*/ 2674283 w 3562863"/>
              <a:gd name="connsiteY27" fmla="*/ 234591 h 2044741"/>
              <a:gd name="connsiteX28" fmla="*/ 3112449 w 3562863"/>
              <a:gd name="connsiteY28" fmla="*/ 41380 h 2044741"/>
              <a:gd name="connsiteX29" fmla="*/ 3562863 w 3562863"/>
              <a:gd name="connsiteY29"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057500 w 3562863"/>
              <a:gd name="connsiteY24" fmla="*/ 419299 h 2044741"/>
              <a:gd name="connsiteX25" fmla="*/ 382369 w 3562863"/>
              <a:gd name="connsiteY25" fmla="*/ 106709 h 2044741"/>
              <a:gd name="connsiteX26" fmla="*/ 994629 w 3562863"/>
              <a:gd name="connsiteY26" fmla="*/ 143043 h 2044741"/>
              <a:gd name="connsiteX27" fmla="*/ 3112449 w 3562863"/>
              <a:gd name="connsiteY27" fmla="*/ 41380 h 2044741"/>
              <a:gd name="connsiteX28" fmla="*/ 3562863 w 3562863"/>
              <a:gd name="connsiteY28"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057500 w 3562863"/>
              <a:gd name="connsiteY24" fmla="*/ 419299 h 2044741"/>
              <a:gd name="connsiteX25" fmla="*/ 382369 w 3562863"/>
              <a:gd name="connsiteY25" fmla="*/ 106709 h 2044741"/>
              <a:gd name="connsiteX26" fmla="*/ 231813 w 3562863"/>
              <a:gd name="connsiteY26" fmla="*/ 373158 h 2044741"/>
              <a:gd name="connsiteX27" fmla="*/ 3112449 w 3562863"/>
              <a:gd name="connsiteY27" fmla="*/ 41380 h 2044741"/>
              <a:gd name="connsiteX28" fmla="*/ 3562863 w 3562863"/>
              <a:gd name="connsiteY28"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117722 w 3562863"/>
              <a:gd name="connsiteY24" fmla="*/ 298186 h 2044741"/>
              <a:gd name="connsiteX25" fmla="*/ 382369 w 3562863"/>
              <a:gd name="connsiteY25" fmla="*/ 106709 h 2044741"/>
              <a:gd name="connsiteX26" fmla="*/ 231813 w 3562863"/>
              <a:gd name="connsiteY26" fmla="*/ 373158 h 2044741"/>
              <a:gd name="connsiteX27" fmla="*/ 3112449 w 3562863"/>
              <a:gd name="connsiteY27" fmla="*/ 41380 h 2044741"/>
              <a:gd name="connsiteX28" fmla="*/ 3562863 w 3562863"/>
              <a:gd name="connsiteY28"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987240 w 3562863"/>
              <a:gd name="connsiteY24" fmla="*/ 443521 h 2044741"/>
              <a:gd name="connsiteX25" fmla="*/ 382369 w 3562863"/>
              <a:gd name="connsiteY25" fmla="*/ 106709 h 2044741"/>
              <a:gd name="connsiteX26" fmla="*/ 231813 w 3562863"/>
              <a:gd name="connsiteY26" fmla="*/ 373158 h 2044741"/>
              <a:gd name="connsiteX27" fmla="*/ 3112449 w 3562863"/>
              <a:gd name="connsiteY27" fmla="*/ 41380 h 2044741"/>
              <a:gd name="connsiteX28" fmla="*/ 3562863 w 3562863"/>
              <a:gd name="connsiteY28"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187981 w 3562863"/>
              <a:gd name="connsiteY24" fmla="*/ 225518 h 2044741"/>
              <a:gd name="connsiteX25" fmla="*/ 382369 w 3562863"/>
              <a:gd name="connsiteY25" fmla="*/ 106709 h 2044741"/>
              <a:gd name="connsiteX26" fmla="*/ 231813 w 3562863"/>
              <a:gd name="connsiteY26" fmla="*/ 373158 h 2044741"/>
              <a:gd name="connsiteX27" fmla="*/ 3112449 w 3562863"/>
              <a:gd name="connsiteY27" fmla="*/ 41380 h 2044741"/>
              <a:gd name="connsiteX28" fmla="*/ 3562863 w 3562863"/>
              <a:gd name="connsiteY28"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147833 w 3562863"/>
              <a:gd name="connsiteY24" fmla="*/ 310297 h 2044741"/>
              <a:gd name="connsiteX25" fmla="*/ 382369 w 3562863"/>
              <a:gd name="connsiteY25" fmla="*/ 106709 h 2044741"/>
              <a:gd name="connsiteX26" fmla="*/ 231813 w 3562863"/>
              <a:gd name="connsiteY26" fmla="*/ 373158 h 2044741"/>
              <a:gd name="connsiteX27" fmla="*/ 3112449 w 3562863"/>
              <a:gd name="connsiteY27" fmla="*/ 41380 h 2044741"/>
              <a:gd name="connsiteX28" fmla="*/ 3562863 w 3562863"/>
              <a:gd name="connsiteY28"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147833 w 3562863"/>
              <a:gd name="connsiteY24" fmla="*/ 310297 h 2044741"/>
              <a:gd name="connsiteX25" fmla="*/ 372332 w 3562863"/>
              <a:gd name="connsiteY25" fmla="*/ 167266 h 2044741"/>
              <a:gd name="connsiteX26" fmla="*/ 231813 w 3562863"/>
              <a:gd name="connsiteY26" fmla="*/ 373158 h 2044741"/>
              <a:gd name="connsiteX27" fmla="*/ 3112449 w 3562863"/>
              <a:gd name="connsiteY27" fmla="*/ 41380 h 2044741"/>
              <a:gd name="connsiteX28" fmla="*/ 3562863 w 3562863"/>
              <a:gd name="connsiteY28"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147833 w 3562863"/>
              <a:gd name="connsiteY24" fmla="*/ 310297 h 2044741"/>
              <a:gd name="connsiteX25" fmla="*/ 372332 w 3562863"/>
              <a:gd name="connsiteY25" fmla="*/ 167266 h 2044741"/>
              <a:gd name="connsiteX26" fmla="*/ 231813 w 3562863"/>
              <a:gd name="connsiteY26" fmla="*/ 373158 h 2044741"/>
              <a:gd name="connsiteX27" fmla="*/ 1345926 w 3562863"/>
              <a:gd name="connsiteY27" fmla="*/ 252045 h 2044741"/>
              <a:gd name="connsiteX28" fmla="*/ 3112449 w 3562863"/>
              <a:gd name="connsiteY28" fmla="*/ 41380 h 2044741"/>
              <a:gd name="connsiteX29" fmla="*/ 3562863 w 3562863"/>
              <a:gd name="connsiteY29"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147833 w 3562863"/>
              <a:gd name="connsiteY24" fmla="*/ 310297 h 2044741"/>
              <a:gd name="connsiteX25" fmla="*/ 372332 w 3562863"/>
              <a:gd name="connsiteY25" fmla="*/ 167266 h 2044741"/>
              <a:gd name="connsiteX26" fmla="*/ 231813 w 3562863"/>
              <a:gd name="connsiteY26" fmla="*/ 373158 h 2044741"/>
              <a:gd name="connsiteX27" fmla="*/ 1095000 w 3562863"/>
              <a:gd name="connsiteY27" fmla="*/ 494270 h 2044741"/>
              <a:gd name="connsiteX28" fmla="*/ 3112449 w 3562863"/>
              <a:gd name="connsiteY28" fmla="*/ 41380 h 2044741"/>
              <a:gd name="connsiteX29" fmla="*/ 3562863 w 3562863"/>
              <a:gd name="connsiteY29"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147833 w 3562863"/>
              <a:gd name="connsiteY24" fmla="*/ 310297 h 2044741"/>
              <a:gd name="connsiteX25" fmla="*/ 372332 w 3562863"/>
              <a:gd name="connsiteY25" fmla="*/ 167266 h 2044741"/>
              <a:gd name="connsiteX26" fmla="*/ 231813 w 3562863"/>
              <a:gd name="connsiteY26" fmla="*/ 373158 h 2044741"/>
              <a:gd name="connsiteX27" fmla="*/ 1095000 w 3562863"/>
              <a:gd name="connsiteY27" fmla="*/ 494270 h 2044741"/>
              <a:gd name="connsiteX28" fmla="*/ 1255593 w 3562863"/>
              <a:gd name="connsiteY28" fmla="*/ 494270 h 2044741"/>
              <a:gd name="connsiteX29" fmla="*/ 3112449 w 3562863"/>
              <a:gd name="connsiteY29" fmla="*/ 41380 h 2044741"/>
              <a:gd name="connsiteX30" fmla="*/ 3562863 w 3562863"/>
              <a:gd name="connsiteY30"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147833 w 3562863"/>
              <a:gd name="connsiteY24" fmla="*/ 310297 h 2044741"/>
              <a:gd name="connsiteX25" fmla="*/ 372332 w 3562863"/>
              <a:gd name="connsiteY25" fmla="*/ 167266 h 2044741"/>
              <a:gd name="connsiteX26" fmla="*/ 231813 w 3562863"/>
              <a:gd name="connsiteY26" fmla="*/ 373158 h 2044741"/>
              <a:gd name="connsiteX27" fmla="*/ 563036 w 3562863"/>
              <a:gd name="connsiteY27" fmla="*/ 506382 h 2044741"/>
              <a:gd name="connsiteX28" fmla="*/ 1255593 w 3562863"/>
              <a:gd name="connsiteY28" fmla="*/ 494270 h 2044741"/>
              <a:gd name="connsiteX29" fmla="*/ 3112449 w 3562863"/>
              <a:gd name="connsiteY29" fmla="*/ 41380 h 2044741"/>
              <a:gd name="connsiteX30" fmla="*/ 3562863 w 3562863"/>
              <a:gd name="connsiteY30"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147833 w 3562863"/>
              <a:gd name="connsiteY24" fmla="*/ 310297 h 2044741"/>
              <a:gd name="connsiteX25" fmla="*/ 372332 w 3562863"/>
              <a:gd name="connsiteY25" fmla="*/ 167266 h 2044741"/>
              <a:gd name="connsiteX26" fmla="*/ 231813 w 3562863"/>
              <a:gd name="connsiteY26" fmla="*/ 373158 h 2044741"/>
              <a:gd name="connsiteX27" fmla="*/ 563036 w 3562863"/>
              <a:gd name="connsiteY27" fmla="*/ 506382 h 2044741"/>
              <a:gd name="connsiteX28" fmla="*/ 1255593 w 3562863"/>
              <a:gd name="connsiteY28" fmla="*/ 494270 h 2044741"/>
              <a:gd name="connsiteX29" fmla="*/ 3112449 w 3562863"/>
              <a:gd name="connsiteY29" fmla="*/ 41380 h 2044741"/>
              <a:gd name="connsiteX30" fmla="*/ 3562863 w 3562863"/>
              <a:gd name="connsiteY30"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147833 w 3562863"/>
              <a:gd name="connsiteY24" fmla="*/ 310297 h 2044741"/>
              <a:gd name="connsiteX25" fmla="*/ 372332 w 3562863"/>
              <a:gd name="connsiteY25" fmla="*/ 167266 h 2044741"/>
              <a:gd name="connsiteX26" fmla="*/ 161553 w 3562863"/>
              <a:gd name="connsiteY26" fmla="*/ 373158 h 2044741"/>
              <a:gd name="connsiteX27" fmla="*/ 563036 w 3562863"/>
              <a:gd name="connsiteY27" fmla="*/ 506382 h 2044741"/>
              <a:gd name="connsiteX28" fmla="*/ 1255593 w 3562863"/>
              <a:gd name="connsiteY28" fmla="*/ 494270 h 2044741"/>
              <a:gd name="connsiteX29" fmla="*/ 3112449 w 3562863"/>
              <a:gd name="connsiteY29" fmla="*/ 41380 h 2044741"/>
              <a:gd name="connsiteX30" fmla="*/ 3562863 w 3562863"/>
              <a:gd name="connsiteY30"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147833 w 3562863"/>
              <a:gd name="connsiteY24" fmla="*/ 310297 h 2044741"/>
              <a:gd name="connsiteX25" fmla="*/ 372332 w 3562863"/>
              <a:gd name="connsiteY25" fmla="*/ 167266 h 2044741"/>
              <a:gd name="connsiteX26" fmla="*/ 161553 w 3562863"/>
              <a:gd name="connsiteY26" fmla="*/ 373158 h 2044741"/>
              <a:gd name="connsiteX27" fmla="*/ 563036 w 3562863"/>
              <a:gd name="connsiteY27" fmla="*/ 506382 h 2044741"/>
              <a:gd name="connsiteX28" fmla="*/ 1255593 w 3562863"/>
              <a:gd name="connsiteY28" fmla="*/ 494270 h 2044741"/>
              <a:gd name="connsiteX29" fmla="*/ 3112449 w 3562863"/>
              <a:gd name="connsiteY29" fmla="*/ 41380 h 2044741"/>
              <a:gd name="connsiteX30" fmla="*/ 3562863 w 3562863"/>
              <a:gd name="connsiteY30"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147833 w 3562863"/>
              <a:gd name="connsiteY24" fmla="*/ 310297 h 2044741"/>
              <a:gd name="connsiteX25" fmla="*/ 372332 w 3562863"/>
              <a:gd name="connsiteY25" fmla="*/ 167266 h 2044741"/>
              <a:gd name="connsiteX26" fmla="*/ 161553 w 3562863"/>
              <a:gd name="connsiteY26" fmla="*/ 373158 h 2044741"/>
              <a:gd name="connsiteX27" fmla="*/ 563036 w 3562863"/>
              <a:gd name="connsiteY27" fmla="*/ 506382 h 2044741"/>
              <a:gd name="connsiteX28" fmla="*/ 934407 w 3562863"/>
              <a:gd name="connsiteY28" fmla="*/ 506382 h 2044741"/>
              <a:gd name="connsiteX29" fmla="*/ 3112449 w 3562863"/>
              <a:gd name="connsiteY29" fmla="*/ 41380 h 2044741"/>
              <a:gd name="connsiteX30" fmla="*/ 3562863 w 3562863"/>
              <a:gd name="connsiteY30"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147833 w 3562863"/>
              <a:gd name="connsiteY24" fmla="*/ 310297 h 2044741"/>
              <a:gd name="connsiteX25" fmla="*/ 372332 w 3562863"/>
              <a:gd name="connsiteY25" fmla="*/ 167266 h 2044741"/>
              <a:gd name="connsiteX26" fmla="*/ 161553 w 3562863"/>
              <a:gd name="connsiteY26" fmla="*/ 373158 h 2044741"/>
              <a:gd name="connsiteX27" fmla="*/ 563036 w 3562863"/>
              <a:gd name="connsiteY27" fmla="*/ 506382 h 2044741"/>
              <a:gd name="connsiteX28" fmla="*/ 934407 w 3562863"/>
              <a:gd name="connsiteY28" fmla="*/ 506382 h 2044741"/>
              <a:gd name="connsiteX29" fmla="*/ 1637001 w 3562863"/>
              <a:gd name="connsiteY29" fmla="*/ 433714 h 2044741"/>
              <a:gd name="connsiteX30" fmla="*/ 3112449 w 3562863"/>
              <a:gd name="connsiteY30" fmla="*/ 41380 h 2044741"/>
              <a:gd name="connsiteX31" fmla="*/ 3562863 w 3562863"/>
              <a:gd name="connsiteY31"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147833 w 3562863"/>
              <a:gd name="connsiteY24" fmla="*/ 310297 h 2044741"/>
              <a:gd name="connsiteX25" fmla="*/ 372332 w 3562863"/>
              <a:gd name="connsiteY25" fmla="*/ 167266 h 2044741"/>
              <a:gd name="connsiteX26" fmla="*/ 161553 w 3562863"/>
              <a:gd name="connsiteY26" fmla="*/ 373158 h 2044741"/>
              <a:gd name="connsiteX27" fmla="*/ 563036 w 3562863"/>
              <a:gd name="connsiteY27" fmla="*/ 506382 h 2044741"/>
              <a:gd name="connsiteX28" fmla="*/ 934407 w 3562863"/>
              <a:gd name="connsiteY28" fmla="*/ 506382 h 2044741"/>
              <a:gd name="connsiteX29" fmla="*/ 1637001 w 3562863"/>
              <a:gd name="connsiteY29" fmla="*/ 433714 h 2044741"/>
              <a:gd name="connsiteX30" fmla="*/ 3112449 w 3562863"/>
              <a:gd name="connsiteY30" fmla="*/ 41380 h 2044741"/>
              <a:gd name="connsiteX31" fmla="*/ 3562863 w 3562863"/>
              <a:gd name="connsiteY31"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147833 w 3562863"/>
              <a:gd name="connsiteY24" fmla="*/ 310297 h 2044741"/>
              <a:gd name="connsiteX25" fmla="*/ 372332 w 3562863"/>
              <a:gd name="connsiteY25" fmla="*/ 167266 h 2044741"/>
              <a:gd name="connsiteX26" fmla="*/ 161553 w 3562863"/>
              <a:gd name="connsiteY26" fmla="*/ 373158 h 2044741"/>
              <a:gd name="connsiteX27" fmla="*/ 563036 w 3562863"/>
              <a:gd name="connsiteY27" fmla="*/ 506382 h 2044741"/>
              <a:gd name="connsiteX28" fmla="*/ 934407 w 3562863"/>
              <a:gd name="connsiteY28" fmla="*/ 506382 h 2044741"/>
              <a:gd name="connsiteX29" fmla="*/ 1637001 w 3562863"/>
              <a:gd name="connsiteY29" fmla="*/ 433714 h 2044741"/>
              <a:gd name="connsiteX30" fmla="*/ 3112449 w 3562863"/>
              <a:gd name="connsiteY30" fmla="*/ 41380 h 2044741"/>
              <a:gd name="connsiteX31" fmla="*/ 3562863 w 3562863"/>
              <a:gd name="connsiteY31"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147833 w 3562863"/>
              <a:gd name="connsiteY24" fmla="*/ 310297 h 2044741"/>
              <a:gd name="connsiteX25" fmla="*/ 372332 w 3562863"/>
              <a:gd name="connsiteY25" fmla="*/ 167266 h 2044741"/>
              <a:gd name="connsiteX26" fmla="*/ 161553 w 3562863"/>
              <a:gd name="connsiteY26" fmla="*/ 373158 h 2044741"/>
              <a:gd name="connsiteX27" fmla="*/ 563036 w 3562863"/>
              <a:gd name="connsiteY27" fmla="*/ 506382 h 2044741"/>
              <a:gd name="connsiteX28" fmla="*/ 994629 w 3562863"/>
              <a:gd name="connsiteY28" fmla="*/ 591161 h 2044741"/>
              <a:gd name="connsiteX29" fmla="*/ 1637001 w 3562863"/>
              <a:gd name="connsiteY29" fmla="*/ 433714 h 2044741"/>
              <a:gd name="connsiteX30" fmla="*/ 3112449 w 3562863"/>
              <a:gd name="connsiteY30" fmla="*/ 41380 h 2044741"/>
              <a:gd name="connsiteX31" fmla="*/ 3562863 w 3562863"/>
              <a:gd name="connsiteY31"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147833 w 3562863"/>
              <a:gd name="connsiteY24" fmla="*/ 310297 h 2044741"/>
              <a:gd name="connsiteX25" fmla="*/ 372332 w 3562863"/>
              <a:gd name="connsiteY25" fmla="*/ 167266 h 2044741"/>
              <a:gd name="connsiteX26" fmla="*/ 161553 w 3562863"/>
              <a:gd name="connsiteY26" fmla="*/ 373158 h 2044741"/>
              <a:gd name="connsiteX27" fmla="*/ 563036 w 3562863"/>
              <a:gd name="connsiteY27" fmla="*/ 506382 h 2044741"/>
              <a:gd name="connsiteX28" fmla="*/ 994629 w 3562863"/>
              <a:gd name="connsiteY28" fmla="*/ 591161 h 2044741"/>
              <a:gd name="connsiteX29" fmla="*/ 1637001 w 3562863"/>
              <a:gd name="connsiteY29" fmla="*/ 433714 h 2044741"/>
              <a:gd name="connsiteX30" fmla="*/ 3112449 w 3562863"/>
              <a:gd name="connsiteY30" fmla="*/ 41380 h 2044741"/>
              <a:gd name="connsiteX31" fmla="*/ 3562863 w 3562863"/>
              <a:gd name="connsiteY31"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147833 w 3562863"/>
              <a:gd name="connsiteY24" fmla="*/ 310297 h 2044741"/>
              <a:gd name="connsiteX25" fmla="*/ 372332 w 3562863"/>
              <a:gd name="connsiteY25" fmla="*/ 167266 h 2044741"/>
              <a:gd name="connsiteX26" fmla="*/ 161553 w 3562863"/>
              <a:gd name="connsiteY26" fmla="*/ 373158 h 2044741"/>
              <a:gd name="connsiteX27" fmla="*/ 563036 w 3562863"/>
              <a:gd name="connsiteY27" fmla="*/ 554827 h 2044741"/>
              <a:gd name="connsiteX28" fmla="*/ 994629 w 3562863"/>
              <a:gd name="connsiteY28" fmla="*/ 591161 h 2044741"/>
              <a:gd name="connsiteX29" fmla="*/ 1637001 w 3562863"/>
              <a:gd name="connsiteY29" fmla="*/ 433714 h 2044741"/>
              <a:gd name="connsiteX30" fmla="*/ 3112449 w 3562863"/>
              <a:gd name="connsiteY30" fmla="*/ 41380 h 2044741"/>
              <a:gd name="connsiteX31" fmla="*/ 3562863 w 3562863"/>
              <a:gd name="connsiteY31"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147833 w 3562863"/>
              <a:gd name="connsiteY24" fmla="*/ 310297 h 2044741"/>
              <a:gd name="connsiteX25" fmla="*/ 372332 w 3562863"/>
              <a:gd name="connsiteY25" fmla="*/ 167266 h 2044741"/>
              <a:gd name="connsiteX26" fmla="*/ 41108 w 3562863"/>
              <a:gd name="connsiteY26" fmla="*/ 336825 h 2044741"/>
              <a:gd name="connsiteX27" fmla="*/ 563036 w 3562863"/>
              <a:gd name="connsiteY27" fmla="*/ 554827 h 2044741"/>
              <a:gd name="connsiteX28" fmla="*/ 994629 w 3562863"/>
              <a:gd name="connsiteY28" fmla="*/ 591161 h 2044741"/>
              <a:gd name="connsiteX29" fmla="*/ 1637001 w 3562863"/>
              <a:gd name="connsiteY29" fmla="*/ 433714 h 2044741"/>
              <a:gd name="connsiteX30" fmla="*/ 3112449 w 3562863"/>
              <a:gd name="connsiteY30" fmla="*/ 41380 h 2044741"/>
              <a:gd name="connsiteX31" fmla="*/ 3562863 w 3562863"/>
              <a:gd name="connsiteY31"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147833 w 3562863"/>
              <a:gd name="connsiteY24" fmla="*/ 310297 h 2044741"/>
              <a:gd name="connsiteX25" fmla="*/ 372332 w 3562863"/>
              <a:gd name="connsiteY25" fmla="*/ 167266 h 2044741"/>
              <a:gd name="connsiteX26" fmla="*/ 41108 w 3562863"/>
              <a:gd name="connsiteY26" fmla="*/ 336825 h 2044741"/>
              <a:gd name="connsiteX27" fmla="*/ 563036 w 3562863"/>
              <a:gd name="connsiteY27" fmla="*/ 554827 h 2044741"/>
              <a:gd name="connsiteX28" fmla="*/ 994629 w 3562863"/>
              <a:gd name="connsiteY28" fmla="*/ 591161 h 2044741"/>
              <a:gd name="connsiteX29" fmla="*/ 1637001 w 3562863"/>
              <a:gd name="connsiteY29" fmla="*/ 433714 h 2044741"/>
              <a:gd name="connsiteX30" fmla="*/ 3112449 w 3562863"/>
              <a:gd name="connsiteY30" fmla="*/ 41380 h 2044741"/>
              <a:gd name="connsiteX31" fmla="*/ 3562863 w 3562863"/>
              <a:gd name="connsiteY31"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147833 w 3562863"/>
              <a:gd name="connsiteY24" fmla="*/ 310297 h 2044741"/>
              <a:gd name="connsiteX25" fmla="*/ 372332 w 3562863"/>
              <a:gd name="connsiteY25" fmla="*/ 167266 h 2044741"/>
              <a:gd name="connsiteX26" fmla="*/ 41108 w 3562863"/>
              <a:gd name="connsiteY26" fmla="*/ 336825 h 2044741"/>
              <a:gd name="connsiteX27" fmla="*/ 563036 w 3562863"/>
              <a:gd name="connsiteY27" fmla="*/ 554827 h 2044741"/>
              <a:gd name="connsiteX28" fmla="*/ 994629 w 3562863"/>
              <a:gd name="connsiteY28" fmla="*/ 591161 h 2044741"/>
              <a:gd name="connsiteX29" fmla="*/ 1637001 w 3562863"/>
              <a:gd name="connsiteY29" fmla="*/ 433714 h 2044741"/>
              <a:gd name="connsiteX30" fmla="*/ 3112449 w 3562863"/>
              <a:gd name="connsiteY30" fmla="*/ 41380 h 2044741"/>
              <a:gd name="connsiteX31" fmla="*/ 3562863 w 3562863"/>
              <a:gd name="connsiteY31"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147833 w 3562863"/>
              <a:gd name="connsiteY24" fmla="*/ 310297 h 2044741"/>
              <a:gd name="connsiteX25" fmla="*/ 372332 w 3562863"/>
              <a:gd name="connsiteY25" fmla="*/ 167266 h 2044741"/>
              <a:gd name="connsiteX26" fmla="*/ 41108 w 3562863"/>
              <a:gd name="connsiteY26" fmla="*/ 336825 h 2044741"/>
              <a:gd name="connsiteX27" fmla="*/ 563036 w 3562863"/>
              <a:gd name="connsiteY27" fmla="*/ 554827 h 2044741"/>
              <a:gd name="connsiteX28" fmla="*/ 994629 w 3562863"/>
              <a:gd name="connsiteY28" fmla="*/ 591161 h 2044741"/>
              <a:gd name="connsiteX29" fmla="*/ 1637001 w 3562863"/>
              <a:gd name="connsiteY29" fmla="*/ 433714 h 2044741"/>
              <a:gd name="connsiteX30" fmla="*/ 3112449 w 3562863"/>
              <a:gd name="connsiteY30" fmla="*/ 41380 h 2044741"/>
              <a:gd name="connsiteX31" fmla="*/ 3562863 w 3562863"/>
              <a:gd name="connsiteY31"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057500 w 3562863"/>
              <a:gd name="connsiteY24" fmla="*/ 177073 h 2044741"/>
              <a:gd name="connsiteX25" fmla="*/ 372332 w 3562863"/>
              <a:gd name="connsiteY25" fmla="*/ 167266 h 2044741"/>
              <a:gd name="connsiteX26" fmla="*/ 41108 w 3562863"/>
              <a:gd name="connsiteY26" fmla="*/ 336825 h 2044741"/>
              <a:gd name="connsiteX27" fmla="*/ 563036 w 3562863"/>
              <a:gd name="connsiteY27" fmla="*/ 554827 h 2044741"/>
              <a:gd name="connsiteX28" fmla="*/ 994629 w 3562863"/>
              <a:gd name="connsiteY28" fmla="*/ 591161 h 2044741"/>
              <a:gd name="connsiteX29" fmla="*/ 1637001 w 3562863"/>
              <a:gd name="connsiteY29" fmla="*/ 433714 h 2044741"/>
              <a:gd name="connsiteX30" fmla="*/ 3112449 w 3562863"/>
              <a:gd name="connsiteY30" fmla="*/ 41380 h 2044741"/>
              <a:gd name="connsiteX31" fmla="*/ 3562863 w 3562863"/>
              <a:gd name="connsiteY31"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057500 w 3562863"/>
              <a:gd name="connsiteY24" fmla="*/ 177073 h 2044741"/>
              <a:gd name="connsiteX25" fmla="*/ 422518 w 3562863"/>
              <a:gd name="connsiteY25" fmla="*/ 82486 h 2044741"/>
              <a:gd name="connsiteX26" fmla="*/ 41108 w 3562863"/>
              <a:gd name="connsiteY26" fmla="*/ 336825 h 2044741"/>
              <a:gd name="connsiteX27" fmla="*/ 563036 w 3562863"/>
              <a:gd name="connsiteY27" fmla="*/ 554827 h 2044741"/>
              <a:gd name="connsiteX28" fmla="*/ 994629 w 3562863"/>
              <a:gd name="connsiteY28" fmla="*/ 591161 h 2044741"/>
              <a:gd name="connsiteX29" fmla="*/ 1637001 w 3562863"/>
              <a:gd name="connsiteY29" fmla="*/ 433714 h 2044741"/>
              <a:gd name="connsiteX30" fmla="*/ 3112449 w 3562863"/>
              <a:gd name="connsiteY30" fmla="*/ 41380 h 2044741"/>
              <a:gd name="connsiteX31" fmla="*/ 3562863 w 3562863"/>
              <a:gd name="connsiteY31"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057500 w 3562863"/>
              <a:gd name="connsiteY24" fmla="*/ 177073 h 2044741"/>
              <a:gd name="connsiteX25" fmla="*/ 422518 w 3562863"/>
              <a:gd name="connsiteY25" fmla="*/ 82486 h 2044741"/>
              <a:gd name="connsiteX26" fmla="*/ 41108 w 3562863"/>
              <a:gd name="connsiteY26" fmla="*/ 336825 h 2044741"/>
              <a:gd name="connsiteX27" fmla="*/ 563036 w 3562863"/>
              <a:gd name="connsiteY27" fmla="*/ 554827 h 2044741"/>
              <a:gd name="connsiteX28" fmla="*/ 994629 w 3562863"/>
              <a:gd name="connsiteY28" fmla="*/ 591161 h 2044741"/>
              <a:gd name="connsiteX29" fmla="*/ 1637001 w 3562863"/>
              <a:gd name="connsiteY29" fmla="*/ 433714 h 2044741"/>
              <a:gd name="connsiteX30" fmla="*/ 3112449 w 3562863"/>
              <a:gd name="connsiteY30" fmla="*/ 41380 h 2044741"/>
              <a:gd name="connsiteX31" fmla="*/ 3562863 w 3562863"/>
              <a:gd name="connsiteY31"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057500 w 3562863"/>
              <a:gd name="connsiteY24" fmla="*/ 177073 h 2044741"/>
              <a:gd name="connsiteX25" fmla="*/ 422518 w 3562863"/>
              <a:gd name="connsiteY25" fmla="*/ 82486 h 2044741"/>
              <a:gd name="connsiteX26" fmla="*/ 41108 w 3562863"/>
              <a:gd name="connsiteY26" fmla="*/ 336825 h 2044741"/>
              <a:gd name="connsiteX27" fmla="*/ 563036 w 3562863"/>
              <a:gd name="connsiteY27" fmla="*/ 554827 h 2044741"/>
              <a:gd name="connsiteX28" fmla="*/ 994629 w 3562863"/>
              <a:gd name="connsiteY28" fmla="*/ 591161 h 2044741"/>
              <a:gd name="connsiteX29" fmla="*/ 1637001 w 3562863"/>
              <a:gd name="connsiteY29" fmla="*/ 433714 h 2044741"/>
              <a:gd name="connsiteX30" fmla="*/ 3112449 w 3562863"/>
              <a:gd name="connsiteY30" fmla="*/ 41380 h 2044741"/>
              <a:gd name="connsiteX31" fmla="*/ 3562863 w 3562863"/>
              <a:gd name="connsiteY31"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057500 w 3562863"/>
              <a:gd name="connsiteY24" fmla="*/ 177073 h 2044741"/>
              <a:gd name="connsiteX25" fmla="*/ 422518 w 3562863"/>
              <a:gd name="connsiteY25" fmla="*/ 82486 h 2044741"/>
              <a:gd name="connsiteX26" fmla="*/ 41108 w 3562863"/>
              <a:gd name="connsiteY26" fmla="*/ 336825 h 2044741"/>
              <a:gd name="connsiteX27" fmla="*/ 563036 w 3562863"/>
              <a:gd name="connsiteY27" fmla="*/ 554827 h 2044741"/>
              <a:gd name="connsiteX28" fmla="*/ 994629 w 3562863"/>
              <a:gd name="connsiteY28" fmla="*/ 591161 h 2044741"/>
              <a:gd name="connsiteX29" fmla="*/ 1637001 w 3562863"/>
              <a:gd name="connsiteY29" fmla="*/ 433714 h 2044741"/>
              <a:gd name="connsiteX30" fmla="*/ 3112449 w 3562863"/>
              <a:gd name="connsiteY30" fmla="*/ 41380 h 2044741"/>
              <a:gd name="connsiteX31" fmla="*/ 3562863 w 3562863"/>
              <a:gd name="connsiteY31"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057500 w 3562863"/>
              <a:gd name="connsiteY24" fmla="*/ 249741 h 2044741"/>
              <a:gd name="connsiteX25" fmla="*/ 422518 w 3562863"/>
              <a:gd name="connsiteY25" fmla="*/ 82486 h 2044741"/>
              <a:gd name="connsiteX26" fmla="*/ 41108 w 3562863"/>
              <a:gd name="connsiteY26" fmla="*/ 336825 h 2044741"/>
              <a:gd name="connsiteX27" fmla="*/ 563036 w 3562863"/>
              <a:gd name="connsiteY27" fmla="*/ 554827 h 2044741"/>
              <a:gd name="connsiteX28" fmla="*/ 994629 w 3562863"/>
              <a:gd name="connsiteY28" fmla="*/ 591161 h 2044741"/>
              <a:gd name="connsiteX29" fmla="*/ 1637001 w 3562863"/>
              <a:gd name="connsiteY29" fmla="*/ 433714 h 2044741"/>
              <a:gd name="connsiteX30" fmla="*/ 3112449 w 3562863"/>
              <a:gd name="connsiteY30" fmla="*/ 41380 h 2044741"/>
              <a:gd name="connsiteX31" fmla="*/ 3562863 w 3562863"/>
              <a:gd name="connsiteY31"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057500 w 3562863"/>
              <a:gd name="connsiteY24" fmla="*/ 249741 h 2044741"/>
              <a:gd name="connsiteX25" fmla="*/ 472704 w 3562863"/>
              <a:gd name="connsiteY25" fmla="*/ 155153 h 2044741"/>
              <a:gd name="connsiteX26" fmla="*/ 41108 w 3562863"/>
              <a:gd name="connsiteY26" fmla="*/ 336825 h 2044741"/>
              <a:gd name="connsiteX27" fmla="*/ 563036 w 3562863"/>
              <a:gd name="connsiteY27" fmla="*/ 554827 h 2044741"/>
              <a:gd name="connsiteX28" fmla="*/ 994629 w 3562863"/>
              <a:gd name="connsiteY28" fmla="*/ 591161 h 2044741"/>
              <a:gd name="connsiteX29" fmla="*/ 1637001 w 3562863"/>
              <a:gd name="connsiteY29" fmla="*/ 433714 h 2044741"/>
              <a:gd name="connsiteX30" fmla="*/ 3112449 w 3562863"/>
              <a:gd name="connsiteY30" fmla="*/ 41380 h 2044741"/>
              <a:gd name="connsiteX31" fmla="*/ 3562863 w 3562863"/>
              <a:gd name="connsiteY31"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057500 w 3562863"/>
              <a:gd name="connsiteY24" fmla="*/ 249741 h 2044741"/>
              <a:gd name="connsiteX25" fmla="*/ 472704 w 3562863"/>
              <a:gd name="connsiteY25" fmla="*/ 155153 h 2044741"/>
              <a:gd name="connsiteX26" fmla="*/ 41108 w 3562863"/>
              <a:gd name="connsiteY26" fmla="*/ 336825 h 2044741"/>
              <a:gd name="connsiteX27" fmla="*/ 563036 w 3562863"/>
              <a:gd name="connsiteY27" fmla="*/ 554827 h 2044741"/>
              <a:gd name="connsiteX28" fmla="*/ 994629 w 3562863"/>
              <a:gd name="connsiteY28" fmla="*/ 591161 h 2044741"/>
              <a:gd name="connsiteX29" fmla="*/ 1637001 w 3562863"/>
              <a:gd name="connsiteY29" fmla="*/ 433714 h 2044741"/>
              <a:gd name="connsiteX30" fmla="*/ 3112449 w 3562863"/>
              <a:gd name="connsiteY30" fmla="*/ 41380 h 2044741"/>
              <a:gd name="connsiteX31" fmla="*/ 3562863 w 3562863"/>
              <a:gd name="connsiteY31"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057500 w 3562863"/>
              <a:gd name="connsiteY24" fmla="*/ 249741 h 2044741"/>
              <a:gd name="connsiteX25" fmla="*/ 472704 w 3562863"/>
              <a:gd name="connsiteY25" fmla="*/ 155153 h 2044741"/>
              <a:gd name="connsiteX26" fmla="*/ 41108 w 3562863"/>
              <a:gd name="connsiteY26" fmla="*/ 336825 h 2044741"/>
              <a:gd name="connsiteX27" fmla="*/ 563036 w 3562863"/>
              <a:gd name="connsiteY27" fmla="*/ 554827 h 2044741"/>
              <a:gd name="connsiteX28" fmla="*/ 994629 w 3562863"/>
              <a:gd name="connsiteY28" fmla="*/ 591161 h 2044741"/>
              <a:gd name="connsiteX29" fmla="*/ 1637001 w 3562863"/>
              <a:gd name="connsiteY29" fmla="*/ 433714 h 2044741"/>
              <a:gd name="connsiteX30" fmla="*/ 3112449 w 3562863"/>
              <a:gd name="connsiteY30" fmla="*/ 41380 h 2044741"/>
              <a:gd name="connsiteX31" fmla="*/ 3562863 w 3562863"/>
              <a:gd name="connsiteY31"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057500 w 3562863"/>
              <a:gd name="connsiteY24" fmla="*/ 249741 h 2044741"/>
              <a:gd name="connsiteX25" fmla="*/ 502815 w 3562863"/>
              <a:gd name="connsiteY25" fmla="*/ 118819 h 2044741"/>
              <a:gd name="connsiteX26" fmla="*/ 41108 w 3562863"/>
              <a:gd name="connsiteY26" fmla="*/ 336825 h 2044741"/>
              <a:gd name="connsiteX27" fmla="*/ 563036 w 3562863"/>
              <a:gd name="connsiteY27" fmla="*/ 554827 h 2044741"/>
              <a:gd name="connsiteX28" fmla="*/ 994629 w 3562863"/>
              <a:gd name="connsiteY28" fmla="*/ 591161 h 2044741"/>
              <a:gd name="connsiteX29" fmla="*/ 1637001 w 3562863"/>
              <a:gd name="connsiteY29" fmla="*/ 433714 h 2044741"/>
              <a:gd name="connsiteX30" fmla="*/ 3112449 w 3562863"/>
              <a:gd name="connsiteY30" fmla="*/ 41380 h 2044741"/>
              <a:gd name="connsiteX31" fmla="*/ 3562863 w 3562863"/>
              <a:gd name="connsiteY31"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057500 w 3562863"/>
              <a:gd name="connsiteY24" fmla="*/ 249741 h 2044741"/>
              <a:gd name="connsiteX25" fmla="*/ 502815 w 3562863"/>
              <a:gd name="connsiteY25" fmla="*/ 118819 h 2044741"/>
              <a:gd name="connsiteX26" fmla="*/ 41108 w 3562863"/>
              <a:gd name="connsiteY26" fmla="*/ 336825 h 2044741"/>
              <a:gd name="connsiteX27" fmla="*/ 563036 w 3562863"/>
              <a:gd name="connsiteY27" fmla="*/ 554827 h 2044741"/>
              <a:gd name="connsiteX28" fmla="*/ 994629 w 3562863"/>
              <a:gd name="connsiteY28" fmla="*/ 591161 h 2044741"/>
              <a:gd name="connsiteX29" fmla="*/ 1637001 w 3562863"/>
              <a:gd name="connsiteY29" fmla="*/ 433714 h 2044741"/>
              <a:gd name="connsiteX30" fmla="*/ 3112449 w 3562863"/>
              <a:gd name="connsiteY30" fmla="*/ 41380 h 2044741"/>
              <a:gd name="connsiteX31" fmla="*/ 3562863 w 3562863"/>
              <a:gd name="connsiteY31"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057500 w 3562863"/>
              <a:gd name="connsiteY24" fmla="*/ 249741 h 2044741"/>
              <a:gd name="connsiteX25" fmla="*/ 502815 w 3562863"/>
              <a:gd name="connsiteY25" fmla="*/ 118819 h 2044741"/>
              <a:gd name="connsiteX26" fmla="*/ 41108 w 3562863"/>
              <a:gd name="connsiteY26" fmla="*/ 336825 h 2044741"/>
              <a:gd name="connsiteX27" fmla="*/ 563036 w 3562863"/>
              <a:gd name="connsiteY27" fmla="*/ 554827 h 2044741"/>
              <a:gd name="connsiteX28" fmla="*/ 994629 w 3562863"/>
              <a:gd name="connsiteY28" fmla="*/ 591161 h 2044741"/>
              <a:gd name="connsiteX29" fmla="*/ 1637001 w 3562863"/>
              <a:gd name="connsiteY29" fmla="*/ 433714 h 2044741"/>
              <a:gd name="connsiteX30" fmla="*/ 3112449 w 3562863"/>
              <a:gd name="connsiteY30" fmla="*/ 41380 h 2044741"/>
              <a:gd name="connsiteX31" fmla="*/ 3562863 w 3562863"/>
              <a:gd name="connsiteY31"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057500 w 3562863"/>
              <a:gd name="connsiteY24" fmla="*/ 249741 h 2044741"/>
              <a:gd name="connsiteX25" fmla="*/ 512852 w 3562863"/>
              <a:gd name="connsiteY25" fmla="*/ 94597 h 2044741"/>
              <a:gd name="connsiteX26" fmla="*/ 41108 w 3562863"/>
              <a:gd name="connsiteY26" fmla="*/ 336825 h 2044741"/>
              <a:gd name="connsiteX27" fmla="*/ 563036 w 3562863"/>
              <a:gd name="connsiteY27" fmla="*/ 554827 h 2044741"/>
              <a:gd name="connsiteX28" fmla="*/ 994629 w 3562863"/>
              <a:gd name="connsiteY28" fmla="*/ 591161 h 2044741"/>
              <a:gd name="connsiteX29" fmla="*/ 1637001 w 3562863"/>
              <a:gd name="connsiteY29" fmla="*/ 433714 h 2044741"/>
              <a:gd name="connsiteX30" fmla="*/ 3112449 w 3562863"/>
              <a:gd name="connsiteY30" fmla="*/ 41380 h 2044741"/>
              <a:gd name="connsiteX31" fmla="*/ 3562863 w 3562863"/>
              <a:gd name="connsiteY31"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057500 w 3562863"/>
              <a:gd name="connsiteY24" fmla="*/ 249741 h 2044741"/>
              <a:gd name="connsiteX25" fmla="*/ 512852 w 3562863"/>
              <a:gd name="connsiteY25" fmla="*/ 94597 h 2044741"/>
              <a:gd name="connsiteX26" fmla="*/ 41108 w 3562863"/>
              <a:gd name="connsiteY26" fmla="*/ 336825 h 2044741"/>
              <a:gd name="connsiteX27" fmla="*/ 563036 w 3562863"/>
              <a:gd name="connsiteY27" fmla="*/ 554827 h 2044741"/>
              <a:gd name="connsiteX28" fmla="*/ 994629 w 3562863"/>
              <a:gd name="connsiteY28" fmla="*/ 591161 h 2044741"/>
              <a:gd name="connsiteX29" fmla="*/ 1637001 w 3562863"/>
              <a:gd name="connsiteY29" fmla="*/ 433714 h 2044741"/>
              <a:gd name="connsiteX30" fmla="*/ 2068595 w 3562863"/>
              <a:gd name="connsiteY30" fmla="*/ 312601 h 2044741"/>
              <a:gd name="connsiteX31" fmla="*/ 3112449 w 3562863"/>
              <a:gd name="connsiteY31" fmla="*/ 41380 h 2044741"/>
              <a:gd name="connsiteX32" fmla="*/ 3562863 w 3562863"/>
              <a:gd name="connsiteY32"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057500 w 3562863"/>
              <a:gd name="connsiteY24" fmla="*/ 249741 h 2044741"/>
              <a:gd name="connsiteX25" fmla="*/ 512852 w 3562863"/>
              <a:gd name="connsiteY25" fmla="*/ 94597 h 2044741"/>
              <a:gd name="connsiteX26" fmla="*/ 41108 w 3562863"/>
              <a:gd name="connsiteY26" fmla="*/ 336825 h 2044741"/>
              <a:gd name="connsiteX27" fmla="*/ 603185 w 3562863"/>
              <a:gd name="connsiteY27" fmla="*/ 603272 h 2044741"/>
              <a:gd name="connsiteX28" fmla="*/ 994629 w 3562863"/>
              <a:gd name="connsiteY28" fmla="*/ 591161 h 2044741"/>
              <a:gd name="connsiteX29" fmla="*/ 1637001 w 3562863"/>
              <a:gd name="connsiteY29" fmla="*/ 433714 h 2044741"/>
              <a:gd name="connsiteX30" fmla="*/ 2068595 w 3562863"/>
              <a:gd name="connsiteY30" fmla="*/ 312601 h 2044741"/>
              <a:gd name="connsiteX31" fmla="*/ 3112449 w 3562863"/>
              <a:gd name="connsiteY31" fmla="*/ 41380 h 2044741"/>
              <a:gd name="connsiteX32" fmla="*/ 3562863 w 3562863"/>
              <a:gd name="connsiteY32"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057500 w 3562863"/>
              <a:gd name="connsiteY24" fmla="*/ 249741 h 2044741"/>
              <a:gd name="connsiteX25" fmla="*/ 512852 w 3562863"/>
              <a:gd name="connsiteY25" fmla="*/ 94597 h 2044741"/>
              <a:gd name="connsiteX26" fmla="*/ 41108 w 3562863"/>
              <a:gd name="connsiteY26" fmla="*/ 336825 h 2044741"/>
              <a:gd name="connsiteX27" fmla="*/ 603185 w 3562863"/>
              <a:gd name="connsiteY27" fmla="*/ 603272 h 2044741"/>
              <a:gd name="connsiteX28" fmla="*/ 1074926 w 3562863"/>
              <a:gd name="connsiteY28" fmla="*/ 591161 h 2044741"/>
              <a:gd name="connsiteX29" fmla="*/ 1637001 w 3562863"/>
              <a:gd name="connsiteY29" fmla="*/ 433714 h 2044741"/>
              <a:gd name="connsiteX30" fmla="*/ 2068595 w 3562863"/>
              <a:gd name="connsiteY30" fmla="*/ 312601 h 2044741"/>
              <a:gd name="connsiteX31" fmla="*/ 3112449 w 3562863"/>
              <a:gd name="connsiteY31" fmla="*/ 41380 h 2044741"/>
              <a:gd name="connsiteX32" fmla="*/ 3562863 w 3562863"/>
              <a:gd name="connsiteY32"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057500 w 3562863"/>
              <a:gd name="connsiteY24" fmla="*/ 249741 h 2044741"/>
              <a:gd name="connsiteX25" fmla="*/ 512852 w 3562863"/>
              <a:gd name="connsiteY25" fmla="*/ 94597 h 2044741"/>
              <a:gd name="connsiteX26" fmla="*/ 41108 w 3562863"/>
              <a:gd name="connsiteY26" fmla="*/ 336825 h 2044741"/>
              <a:gd name="connsiteX27" fmla="*/ 603185 w 3562863"/>
              <a:gd name="connsiteY27" fmla="*/ 603272 h 2044741"/>
              <a:gd name="connsiteX28" fmla="*/ 1074926 w 3562863"/>
              <a:gd name="connsiteY28" fmla="*/ 591161 h 2044741"/>
              <a:gd name="connsiteX29" fmla="*/ 1637001 w 3562863"/>
              <a:gd name="connsiteY29" fmla="*/ 433714 h 2044741"/>
              <a:gd name="connsiteX30" fmla="*/ 2068595 w 3562863"/>
              <a:gd name="connsiteY30" fmla="*/ 312601 h 2044741"/>
              <a:gd name="connsiteX31" fmla="*/ 3112449 w 3562863"/>
              <a:gd name="connsiteY31" fmla="*/ 41380 h 2044741"/>
              <a:gd name="connsiteX32" fmla="*/ 3562863 w 3562863"/>
              <a:gd name="connsiteY32"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057500 w 3562863"/>
              <a:gd name="connsiteY24" fmla="*/ 249741 h 2044741"/>
              <a:gd name="connsiteX25" fmla="*/ 512852 w 3562863"/>
              <a:gd name="connsiteY25" fmla="*/ 94597 h 2044741"/>
              <a:gd name="connsiteX26" fmla="*/ 41108 w 3562863"/>
              <a:gd name="connsiteY26" fmla="*/ 336825 h 2044741"/>
              <a:gd name="connsiteX27" fmla="*/ 603185 w 3562863"/>
              <a:gd name="connsiteY27" fmla="*/ 603272 h 2044741"/>
              <a:gd name="connsiteX28" fmla="*/ 1115075 w 3562863"/>
              <a:gd name="connsiteY28" fmla="*/ 627495 h 2044741"/>
              <a:gd name="connsiteX29" fmla="*/ 1637001 w 3562863"/>
              <a:gd name="connsiteY29" fmla="*/ 433714 h 2044741"/>
              <a:gd name="connsiteX30" fmla="*/ 2068595 w 3562863"/>
              <a:gd name="connsiteY30" fmla="*/ 312601 h 2044741"/>
              <a:gd name="connsiteX31" fmla="*/ 3112449 w 3562863"/>
              <a:gd name="connsiteY31" fmla="*/ 41380 h 2044741"/>
              <a:gd name="connsiteX32" fmla="*/ 3562863 w 3562863"/>
              <a:gd name="connsiteY32"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057500 w 3562863"/>
              <a:gd name="connsiteY24" fmla="*/ 249741 h 2044741"/>
              <a:gd name="connsiteX25" fmla="*/ 512852 w 3562863"/>
              <a:gd name="connsiteY25" fmla="*/ 94597 h 2044741"/>
              <a:gd name="connsiteX26" fmla="*/ 41108 w 3562863"/>
              <a:gd name="connsiteY26" fmla="*/ 336825 h 2044741"/>
              <a:gd name="connsiteX27" fmla="*/ 603185 w 3562863"/>
              <a:gd name="connsiteY27" fmla="*/ 603272 h 2044741"/>
              <a:gd name="connsiteX28" fmla="*/ 1115075 w 3562863"/>
              <a:gd name="connsiteY28" fmla="*/ 627495 h 2044741"/>
              <a:gd name="connsiteX29" fmla="*/ 1637001 w 3562863"/>
              <a:gd name="connsiteY29" fmla="*/ 433714 h 2044741"/>
              <a:gd name="connsiteX30" fmla="*/ 2068595 w 3562863"/>
              <a:gd name="connsiteY30" fmla="*/ 312601 h 2044741"/>
              <a:gd name="connsiteX31" fmla="*/ 3112449 w 3562863"/>
              <a:gd name="connsiteY31" fmla="*/ 41380 h 2044741"/>
              <a:gd name="connsiteX32" fmla="*/ 3562863 w 3562863"/>
              <a:gd name="connsiteY32"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1013254 w 3562863"/>
              <a:gd name="connsiteY3" fmla="*/ 173395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325852 w 3562863"/>
              <a:gd name="connsiteY24" fmla="*/ 470048 h 2044741"/>
              <a:gd name="connsiteX25" fmla="*/ 1057500 w 3562863"/>
              <a:gd name="connsiteY25" fmla="*/ 249741 h 2044741"/>
              <a:gd name="connsiteX26" fmla="*/ 512852 w 3562863"/>
              <a:gd name="connsiteY26" fmla="*/ 94597 h 2044741"/>
              <a:gd name="connsiteX27" fmla="*/ 41108 w 3562863"/>
              <a:gd name="connsiteY27" fmla="*/ 336825 h 2044741"/>
              <a:gd name="connsiteX28" fmla="*/ 603185 w 3562863"/>
              <a:gd name="connsiteY28" fmla="*/ 603272 h 2044741"/>
              <a:gd name="connsiteX29" fmla="*/ 1115075 w 3562863"/>
              <a:gd name="connsiteY29" fmla="*/ 627495 h 2044741"/>
              <a:gd name="connsiteX30" fmla="*/ 1637001 w 3562863"/>
              <a:gd name="connsiteY30" fmla="*/ 433714 h 2044741"/>
              <a:gd name="connsiteX31" fmla="*/ 2068595 w 3562863"/>
              <a:gd name="connsiteY31" fmla="*/ 312601 h 2044741"/>
              <a:gd name="connsiteX32" fmla="*/ 3112449 w 3562863"/>
              <a:gd name="connsiteY32" fmla="*/ 41380 h 2044741"/>
              <a:gd name="connsiteX33" fmla="*/ 3562863 w 3562863"/>
              <a:gd name="connsiteY33" fmla="*/ 0 h 2044741"/>
              <a:gd name="connsiteX0" fmla="*/ 2303117 w 3562863"/>
              <a:gd name="connsiteY0" fmla="*/ 2044028 h 2044741"/>
              <a:gd name="connsiteX1" fmla="*/ 1969028 w 3562863"/>
              <a:gd name="connsiteY1" fmla="*/ 1977433 h 2044741"/>
              <a:gd name="connsiteX2" fmla="*/ 1483357 w 3562863"/>
              <a:gd name="connsiteY2" fmla="*/ 1862470 h 2044741"/>
              <a:gd name="connsiteX3" fmla="*/ 882772 w 3562863"/>
              <a:gd name="connsiteY3" fmla="*/ 1637060 h 2044741"/>
              <a:gd name="connsiteX4" fmla="*/ 369445 w 3562863"/>
              <a:gd name="connsiteY4" fmla="*/ 1635876 h 2044741"/>
              <a:gd name="connsiteX5" fmla="*/ 129375 w 3562863"/>
              <a:gd name="connsiteY5" fmla="*/ 1773809 h 2044741"/>
              <a:gd name="connsiteX6" fmla="*/ 470225 w 3562863"/>
              <a:gd name="connsiteY6" fmla="*/ 1875998 h 2044741"/>
              <a:gd name="connsiteX7" fmla="*/ 1164219 w 3562863"/>
              <a:gd name="connsiteY7" fmla="*/ 1847826 h 2044741"/>
              <a:gd name="connsiteX8" fmla="*/ 1347345 w 3562863"/>
              <a:gd name="connsiteY8" fmla="*/ 1493232 h 2044741"/>
              <a:gd name="connsiteX9" fmla="*/ 1156846 w 3562863"/>
              <a:gd name="connsiteY9" fmla="*/ 1226532 h 2044741"/>
              <a:gd name="connsiteX10" fmla="*/ 926088 w 3562863"/>
              <a:gd name="connsiteY10" fmla="*/ 1121903 h 2044741"/>
              <a:gd name="connsiteX11" fmla="*/ 394845 w 3562863"/>
              <a:gd name="connsiteY11" fmla="*/ 1099532 h 2044741"/>
              <a:gd name="connsiteX12" fmla="*/ 64645 w 3562863"/>
              <a:gd name="connsiteY12" fmla="*/ 1239232 h 2044741"/>
              <a:gd name="connsiteX13" fmla="*/ 394845 w 3562863"/>
              <a:gd name="connsiteY13" fmla="*/ 1378932 h 2044741"/>
              <a:gd name="connsiteX14" fmla="*/ 920256 w 3562863"/>
              <a:gd name="connsiteY14" fmla="*/ 1366232 h 2044741"/>
              <a:gd name="connsiteX15" fmla="*/ 1223277 w 3562863"/>
              <a:gd name="connsiteY15" fmla="*/ 1254733 h 2044741"/>
              <a:gd name="connsiteX16" fmla="*/ 1448945 w 3562863"/>
              <a:gd name="connsiteY16" fmla="*/ 985232 h 2044741"/>
              <a:gd name="connsiteX17" fmla="*/ 1293535 w 3562863"/>
              <a:gd name="connsiteY17" fmla="*/ 772133 h 2044741"/>
              <a:gd name="connsiteX18" fmla="*/ 902845 w 3562863"/>
              <a:gd name="connsiteY18" fmla="*/ 667732 h 2044741"/>
              <a:gd name="connsiteX19" fmla="*/ 267845 w 3562863"/>
              <a:gd name="connsiteY19" fmla="*/ 642332 h 2044741"/>
              <a:gd name="connsiteX20" fmla="*/ 1145 w 3562863"/>
              <a:gd name="connsiteY20" fmla="*/ 743932 h 2044741"/>
              <a:gd name="connsiteX21" fmla="*/ 356745 w 3562863"/>
              <a:gd name="connsiteY21" fmla="*/ 870932 h 2044741"/>
              <a:gd name="connsiteX22" fmla="*/ 1189005 w 3562863"/>
              <a:gd name="connsiteY22" fmla="*/ 907691 h 2044741"/>
              <a:gd name="connsiteX23" fmla="*/ 1496467 w 3562863"/>
              <a:gd name="connsiteY23" fmla="*/ 684649 h 2044741"/>
              <a:gd name="connsiteX24" fmla="*/ 1325852 w 3562863"/>
              <a:gd name="connsiteY24" fmla="*/ 470048 h 2044741"/>
              <a:gd name="connsiteX25" fmla="*/ 1057500 w 3562863"/>
              <a:gd name="connsiteY25" fmla="*/ 249741 h 2044741"/>
              <a:gd name="connsiteX26" fmla="*/ 512852 w 3562863"/>
              <a:gd name="connsiteY26" fmla="*/ 94597 h 2044741"/>
              <a:gd name="connsiteX27" fmla="*/ 41108 w 3562863"/>
              <a:gd name="connsiteY27" fmla="*/ 336825 h 2044741"/>
              <a:gd name="connsiteX28" fmla="*/ 603185 w 3562863"/>
              <a:gd name="connsiteY28" fmla="*/ 603272 h 2044741"/>
              <a:gd name="connsiteX29" fmla="*/ 1115075 w 3562863"/>
              <a:gd name="connsiteY29" fmla="*/ 627495 h 2044741"/>
              <a:gd name="connsiteX30" fmla="*/ 1637001 w 3562863"/>
              <a:gd name="connsiteY30" fmla="*/ 433714 h 2044741"/>
              <a:gd name="connsiteX31" fmla="*/ 2068595 w 3562863"/>
              <a:gd name="connsiteY31" fmla="*/ 312601 h 2044741"/>
              <a:gd name="connsiteX32" fmla="*/ 3112449 w 3562863"/>
              <a:gd name="connsiteY32" fmla="*/ 41380 h 2044741"/>
              <a:gd name="connsiteX33" fmla="*/ 3562863 w 3562863"/>
              <a:gd name="connsiteY33" fmla="*/ 0 h 2044741"/>
              <a:gd name="connsiteX0" fmla="*/ 2304505 w 3564251"/>
              <a:gd name="connsiteY0" fmla="*/ 2044028 h 2044741"/>
              <a:gd name="connsiteX1" fmla="*/ 1970416 w 3564251"/>
              <a:gd name="connsiteY1" fmla="*/ 1977433 h 2044741"/>
              <a:gd name="connsiteX2" fmla="*/ 1484745 w 3564251"/>
              <a:gd name="connsiteY2" fmla="*/ 1862470 h 2044741"/>
              <a:gd name="connsiteX3" fmla="*/ 884160 w 3564251"/>
              <a:gd name="connsiteY3" fmla="*/ 1637060 h 2044741"/>
              <a:gd name="connsiteX4" fmla="*/ 370833 w 3564251"/>
              <a:gd name="connsiteY4" fmla="*/ 1635876 h 2044741"/>
              <a:gd name="connsiteX5" fmla="*/ 130763 w 3564251"/>
              <a:gd name="connsiteY5" fmla="*/ 1773809 h 2044741"/>
              <a:gd name="connsiteX6" fmla="*/ 471613 w 3564251"/>
              <a:gd name="connsiteY6" fmla="*/ 1875998 h 2044741"/>
              <a:gd name="connsiteX7" fmla="*/ 1165607 w 3564251"/>
              <a:gd name="connsiteY7" fmla="*/ 1847826 h 2044741"/>
              <a:gd name="connsiteX8" fmla="*/ 1348733 w 3564251"/>
              <a:gd name="connsiteY8" fmla="*/ 1493232 h 2044741"/>
              <a:gd name="connsiteX9" fmla="*/ 1158234 w 3564251"/>
              <a:gd name="connsiteY9" fmla="*/ 1226532 h 2044741"/>
              <a:gd name="connsiteX10" fmla="*/ 927476 w 3564251"/>
              <a:gd name="connsiteY10" fmla="*/ 1121903 h 2044741"/>
              <a:gd name="connsiteX11" fmla="*/ 396233 w 3564251"/>
              <a:gd name="connsiteY11" fmla="*/ 1099532 h 2044741"/>
              <a:gd name="connsiteX12" fmla="*/ 66033 w 3564251"/>
              <a:gd name="connsiteY12" fmla="*/ 1239232 h 2044741"/>
              <a:gd name="connsiteX13" fmla="*/ 396233 w 3564251"/>
              <a:gd name="connsiteY13" fmla="*/ 1378932 h 2044741"/>
              <a:gd name="connsiteX14" fmla="*/ 921644 w 3564251"/>
              <a:gd name="connsiteY14" fmla="*/ 1366232 h 2044741"/>
              <a:gd name="connsiteX15" fmla="*/ 1224665 w 3564251"/>
              <a:gd name="connsiteY15" fmla="*/ 1254733 h 2044741"/>
              <a:gd name="connsiteX16" fmla="*/ 1450333 w 3564251"/>
              <a:gd name="connsiteY16" fmla="*/ 985232 h 2044741"/>
              <a:gd name="connsiteX17" fmla="*/ 1294923 w 3564251"/>
              <a:gd name="connsiteY17" fmla="*/ 772133 h 2044741"/>
              <a:gd name="connsiteX18" fmla="*/ 904233 w 3564251"/>
              <a:gd name="connsiteY18" fmla="*/ 667732 h 2044741"/>
              <a:gd name="connsiteX19" fmla="*/ 269233 w 3564251"/>
              <a:gd name="connsiteY19" fmla="*/ 642332 h 2044741"/>
              <a:gd name="connsiteX20" fmla="*/ 2533 w 3564251"/>
              <a:gd name="connsiteY20" fmla="*/ 743932 h 2044741"/>
              <a:gd name="connsiteX21" fmla="*/ 408318 w 3564251"/>
              <a:gd name="connsiteY21" fmla="*/ 919377 h 2044741"/>
              <a:gd name="connsiteX22" fmla="*/ 1190393 w 3564251"/>
              <a:gd name="connsiteY22" fmla="*/ 907691 h 2044741"/>
              <a:gd name="connsiteX23" fmla="*/ 1497855 w 3564251"/>
              <a:gd name="connsiteY23" fmla="*/ 684649 h 2044741"/>
              <a:gd name="connsiteX24" fmla="*/ 1327240 w 3564251"/>
              <a:gd name="connsiteY24" fmla="*/ 470048 h 2044741"/>
              <a:gd name="connsiteX25" fmla="*/ 1058888 w 3564251"/>
              <a:gd name="connsiteY25" fmla="*/ 249741 h 2044741"/>
              <a:gd name="connsiteX26" fmla="*/ 514240 w 3564251"/>
              <a:gd name="connsiteY26" fmla="*/ 94597 h 2044741"/>
              <a:gd name="connsiteX27" fmla="*/ 42496 w 3564251"/>
              <a:gd name="connsiteY27" fmla="*/ 336825 h 2044741"/>
              <a:gd name="connsiteX28" fmla="*/ 604573 w 3564251"/>
              <a:gd name="connsiteY28" fmla="*/ 603272 h 2044741"/>
              <a:gd name="connsiteX29" fmla="*/ 1116463 w 3564251"/>
              <a:gd name="connsiteY29" fmla="*/ 627495 h 2044741"/>
              <a:gd name="connsiteX30" fmla="*/ 1638389 w 3564251"/>
              <a:gd name="connsiteY30" fmla="*/ 433714 h 2044741"/>
              <a:gd name="connsiteX31" fmla="*/ 2069983 w 3564251"/>
              <a:gd name="connsiteY31" fmla="*/ 312601 h 2044741"/>
              <a:gd name="connsiteX32" fmla="*/ 3113837 w 3564251"/>
              <a:gd name="connsiteY32" fmla="*/ 41380 h 2044741"/>
              <a:gd name="connsiteX33" fmla="*/ 3564251 w 3564251"/>
              <a:gd name="connsiteY33" fmla="*/ 0 h 2044741"/>
              <a:gd name="connsiteX0" fmla="*/ 2304505 w 3564251"/>
              <a:gd name="connsiteY0" fmla="*/ 2044028 h 2044741"/>
              <a:gd name="connsiteX1" fmla="*/ 1970416 w 3564251"/>
              <a:gd name="connsiteY1" fmla="*/ 1977433 h 2044741"/>
              <a:gd name="connsiteX2" fmla="*/ 1484745 w 3564251"/>
              <a:gd name="connsiteY2" fmla="*/ 1862470 h 2044741"/>
              <a:gd name="connsiteX3" fmla="*/ 884160 w 3564251"/>
              <a:gd name="connsiteY3" fmla="*/ 1637060 h 2044741"/>
              <a:gd name="connsiteX4" fmla="*/ 370833 w 3564251"/>
              <a:gd name="connsiteY4" fmla="*/ 1635876 h 2044741"/>
              <a:gd name="connsiteX5" fmla="*/ 130763 w 3564251"/>
              <a:gd name="connsiteY5" fmla="*/ 1773809 h 2044741"/>
              <a:gd name="connsiteX6" fmla="*/ 471613 w 3564251"/>
              <a:gd name="connsiteY6" fmla="*/ 1875998 h 2044741"/>
              <a:gd name="connsiteX7" fmla="*/ 1165607 w 3564251"/>
              <a:gd name="connsiteY7" fmla="*/ 1847826 h 2044741"/>
              <a:gd name="connsiteX8" fmla="*/ 1348733 w 3564251"/>
              <a:gd name="connsiteY8" fmla="*/ 1493232 h 2044741"/>
              <a:gd name="connsiteX9" fmla="*/ 1158234 w 3564251"/>
              <a:gd name="connsiteY9" fmla="*/ 1226532 h 2044741"/>
              <a:gd name="connsiteX10" fmla="*/ 927476 w 3564251"/>
              <a:gd name="connsiteY10" fmla="*/ 1121903 h 2044741"/>
              <a:gd name="connsiteX11" fmla="*/ 396233 w 3564251"/>
              <a:gd name="connsiteY11" fmla="*/ 1099532 h 2044741"/>
              <a:gd name="connsiteX12" fmla="*/ 66033 w 3564251"/>
              <a:gd name="connsiteY12" fmla="*/ 1239232 h 2044741"/>
              <a:gd name="connsiteX13" fmla="*/ 396233 w 3564251"/>
              <a:gd name="connsiteY13" fmla="*/ 1378932 h 2044741"/>
              <a:gd name="connsiteX14" fmla="*/ 921644 w 3564251"/>
              <a:gd name="connsiteY14" fmla="*/ 1366232 h 2044741"/>
              <a:gd name="connsiteX15" fmla="*/ 1224665 w 3564251"/>
              <a:gd name="connsiteY15" fmla="*/ 1254733 h 2044741"/>
              <a:gd name="connsiteX16" fmla="*/ 1450333 w 3564251"/>
              <a:gd name="connsiteY16" fmla="*/ 985232 h 2044741"/>
              <a:gd name="connsiteX17" fmla="*/ 1294923 w 3564251"/>
              <a:gd name="connsiteY17" fmla="*/ 772133 h 2044741"/>
              <a:gd name="connsiteX18" fmla="*/ 904233 w 3564251"/>
              <a:gd name="connsiteY18" fmla="*/ 667732 h 2044741"/>
              <a:gd name="connsiteX19" fmla="*/ 269233 w 3564251"/>
              <a:gd name="connsiteY19" fmla="*/ 642332 h 2044741"/>
              <a:gd name="connsiteX20" fmla="*/ 2533 w 3564251"/>
              <a:gd name="connsiteY20" fmla="*/ 743932 h 2044741"/>
              <a:gd name="connsiteX21" fmla="*/ 408318 w 3564251"/>
              <a:gd name="connsiteY21" fmla="*/ 919377 h 2044741"/>
              <a:gd name="connsiteX22" fmla="*/ 1029800 w 3564251"/>
              <a:gd name="connsiteY22" fmla="*/ 931913 h 2044741"/>
              <a:gd name="connsiteX23" fmla="*/ 1497855 w 3564251"/>
              <a:gd name="connsiteY23" fmla="*/ 684649 h 2044741"/>
              <a:gd name="connsiteX24" fmla="*/ 1327240 w 3564251"/>
              <a:gd name="connsiteY24" fmla="*/ 470048 h 2044741"/>
              <a:gd name="connsiteX25" fmla="*/ 1058888 w 3564251"/>
              <a:gd name="connsiteY25" fmla="*/ 249741 h 2044741"/>
              <a:gd name="connsiteX26" fmla="*/ 514240 w 3564251"/>
              <a:gd name="connsiteY26" fmla="*/ 94597 h 2044741"/>
              <a:gd name="connsiteX27" fmla="*/ 42496 w 3564251"/>
              <a:gd name="connsiteY27" fmla="*/ 336825 h 2044741"/>
              <a:gd name="connsiteX28" fmla="*/ 604573 w 3564251"/>
              <a:gd name="connsiteY28" fmla="*/ 603272 h 2044741"/>
              <a:gd name="connsiteX29" fmla="*/ 1116463 w 3564251"/>
              <a:gd name="connsiteY29" fmla="*/ 627495 h 2044741"/>
              <a:gd name="connsiteX30" fmla="*/ 1638389 w 3564251"/>
              <a:gd name="connsiteY30" fmla="*/ 433714 h 2044741"/>
              <a:gd name="connsiteX31" fmla="*/ 2069983 w 3564251"/>
              <a:gd name="connsiteY31" fmla="*/ 312601 h 2044741"/>
              <a:gd name="connsiteX32" fmla="*/ 3113837 w 3564251"/>
              <a:gd name="connsiteY32" fmla="*/ 41380 h 2044741"/>
              <a:gd name="connsiteX33" fmla="*/ 3564251 w 3564251"/>
              <a:gd name="connsiteY33" fmla="*/ 0 h 2044741"/>
              <a:gd name="connsiteX0" fmla="*/ 2262009 w 3521755"/>
              <a:gd name="connsiteY0" fmla="*/ 2044028 h 2044741"/>
              <a:gd name="connsiteX1" fmla="*/ 1927920 w 3521755"/>
              <a:gd name="connsiteY1" fmla="*/ 1977433 h 2044741"/>
              <a:gd name="connsiteX2" fmla="*/ 1442249 w 3521755"/>
              <a:gd name="connsiteY2" fmla="*/ 1862470 h 2044741"/>
              <a:gd name="connsiteX3" fmla="*/ 841664 w 3521755"/>
              <a:gd name="connsiteY3" fmla="*/ 1637060 h 2044741"/>
              <a:gd name="connsiteX4" fmla="*/ 328337 w 3521755"/>
              <a:gd name="connsiteY4" fmla="*/ 1635876 h 2044741"/>
              <a:gd name="connsiteX5" fmla="*/ 88267 w 3521755"/>
              <a:gd name="connsiteY5" fmla="*/ 1773809 h 2044741"/>
              <a:gd name="connsiteX6" fmla="*/ 429117 w 3521755"/>
              <a:gd name="connsiteY6" fmla="*/ 1875998 h 2044741"/>
              <a:gd name="connsiteX7" fmla="*/ 1123111 w 3521755"/>
              <a:gd name="connsiteY7" fmla="*/ 1847826 h 2044741"/>
              <a:gd name="connsiteX8" fmla="*/ 1306237 w 3521755"/>
              <a:gd name="connsiteY8" fmla="*/ 1493232 h 2044741"/>
              <a:gd name="connsiteX9" fmla="*/ 1115738 w 3521755"/>
              <a:gd name="connsiteY9" fmla="*/ 1226532 h 2044741"/>
              <a:gd name="connsiteX10" fmla="*/ 884980 w 3521755"/>
              <a:gd name="connsiteY10" fmla="*/ 1121903 h 2044741"/>
              <a:gd name="connsiteX11" fmla="*/ 353737 w 3521755"/>
              <a:gd name="connsiteY11" fmla="*/ 1099532 h 2044741"/>
              <a:gd name="connsiteX12" fmla="*/ 23537 w 3521755"/>
              <a:gd name="connsiteY12" fmla="*/ 1239232 h 2044741"/>
              <a:gd name="connsiteX13" fmla="*/ 353737 w 3521755"/>
              <a:gd name="connsiteY13" fmla="*/ 1378932 h 2044741"/>
              <a:gd name="connsiteX14" fmla="*/ 879148 w 3521755"/>
              <a:gd name="connsiteY14" fmla="*/ 1366232 h 2044741"/>
              <a:gd name="connsiteX15" fmla="*/ 1182169 w 3521755"/>
              <a:gd name="connsiteY15" fmla="*/ 1254733 h 2044741"/>
              <a:gd name="connsiteX16" fmla="*/ 1407837 w 3521755"/>
              <a:gd name="connsiteY16" fmla="*/ 985232 h 2044741"/>
              <a:gd name="connsiteX17" fmla="*/ 1252427 w 3521755"/>
              <a:gd name="connsiteY17" fmla="*/ 772133 h 2044741"/>
              <a:gd name="connsiteX18" fmla="*/ 861737 w 3521755"/>
              <a:gd name="connsiteY18" fmla="*/ 667732 h 2044741"/>
              <a:gd name="connsiteX19" fmla="*/ 226737 w 3521755"/>
              <a:gd name="connsiteY19" fmla="*/ 642332 h 2044741"/>
              <a:gd name="connsiteX20" fmla="*/ 30296 w 3521755"/>
              <a:gd name="connsiteY20" fmla="*/ 780266 h 2044741"/>
              <a:gd name="connsiteX21" fmla="*/ 365822 w 3521755"/>
              <a:gd name="connsiteY21" fmla="*/ 919377 h 2044741"/>
              <a:gd name="connsiteX22" fmla="*/ 987304 w 3521755"/>
              <a:gd name="connsiteY22" fmla="*/ 931913 h 2044741"/>
              <a:gd name="connsiteX23" fmla="*/ 1455359 w 3521755"/>
              <a:gd name="connsiteY23" fmla="*/ 684649 h 2044741"/>
              <a:gd name="connsiteX24" fmla="*/ 1284744 w 3521755"/>
              <a:gd name="connsiteY24" fmla="*/ 470048 h 2044741"/>
              <a:gd name="connsiteX25" fmla="*/ 1016392 w 3521755"/>
              <a:gd name="connsiteY25" fmla="*/ 249741 h 2044741"/>
              <a:gd name="connsiteX26" fmla="*/ 471744 w 3521755"/>
              <a:gd name="connsiteY26" fmla="*/ 94597 h 2044741"/>
              <a:gd name="connsiteX27" fmla="*/ 0 w 3521755"/>
              <a:gd name="connsiteY27" fmla="*/ 336825 h 2044741"/>
              <a:gd name="connsiteX28" fmla="*/ 562077 w 3521755"/>
              <a:gd name="connsiteY28" fmla="*/ 603272 h 2044741"/>
              <a:gd name="connsiteX29" fmla="*/ 1073967 w 3521755"/>
              <a:gd name="connsiteY29" fmla="*/ 627495 h 2044741"/>
              <a:gd name="connsiteX30" fmla="*/ 1595893 w 3521755"/>
              <a:gd name="connsiteY30" fmla="*/ 433714 h 2044741"/>
              <a:gd name="connsiteX31" fmla="*/ 2027487 w 3521755"/>
              <a:gd name="connsiteY31" fmla="*/ 312601 h 2044741"/>
              <a:gd name="connsiteX32" fmla="*/ 3071341 w 3521755"/>
              <a:gd name="connsiteY32" fmla="*/ 41380 h 2044741"/>
              <a:gd name="connsiteX33" fmla="*/ 3521755 w 3521755"/>
              <a:gd name="connsiteY33" fmla="*/ 0 h 2044741"/>
              <a:gd name="connsiteX0" fmla="*/ 2262009 w 3521755"/>
              <a:gd name="connsiteY0" fmla="*/ 2044028 h 2044741"/>
              <a:gd name="connsiteX1" fmla="*/ 1927920 w 3521755"/>
              <a:gd name="connsiteY1" fmla="*/ 1977433 h 2044741"/>
              <a:gd name="connsiteX2" fmla="*/ 1442249 w 3521755"/>
              <a:gd name="connsiteY2" fmla="*/ 1862470 h 2044741"/>
              <a:gd name="connsiteX3" fmla="*/ 841664 w 3521755"/>
              <a:gd name="connsiteY3" fmla="*/ 1637060 h 2044741"/>
              <a:gd name="connsiteX4" fmla="*/ 328337 w 3521755"/>
              <a:gd name="connsiteY4" fmla="*/ 1635876 h 2044741"/>
              <a:gd name="connsiteX5" fmla="*/ 88267 w 3521755"/>
              <a:gd name="connsiteY5" fmla="*/ 1773809 h 2044741"/>
              <a:gd name="connsiteX6" fmla="*/ 429117 w 3521755"/>
              <a:gd name="connsiteY6" fmla="*/ 1875998 h 2044741"/>
              <a:gd name="connsiteX7" fmla="*/ 1123111 w 3521755"/>
              <a:gd name="connsiteY7" fmla="*/ 1847826 h 2044741"/>
              <a:gd name="connsiteX8" fmla="*/ 1306237 w 3521755"/>
              <a:gd name="connsiteY8" fmla="*/ 1493232 h 2044741"/>
              <a:gd name="connsiteX9" fmla="*/ 1115738 w 3521755"/>
              <a:gd name="connsiteY9" fmla="*/ 1226532 h 2044741"/>
              <a:gd name="connsiteX10" fmla="*/ 884980 w 3521755"/>
              <a:gd name="connsiteY10" fmla="*/ 1121903 h 2044741"/>
              <a:gd name="connsiteX11" fmla="*/ 353737 w 3521755"/>
              <a:gd name="connsiteY11" fmla="*/ 1099532 h 2044741"/>
              <a:gd name="connsiteX12" fmla="*/ 23537 w 3521755"/>
              <a:gd name="connsiteY12" fmla="*/ 1239232 h 2044741"/>
              <a:gd name="connsiteX13" fmla="*/ 353737 w 3521755"/>
              <a:gd name="connsiteY13" fmla="*/ 1378932 h 2044741"/>
              <a:gd name="connsiteX14" fmla="*/ 879148 w 3521755"/>
              <a:gd name="connsiteY14" fmla="*/ 1366232 h 2044741"/>
              <a:gd name="connsiteX15" fmla="*/ 1182169 w 3521755"/>
              <a:gd name="connsiteY15" fmla="*/ 1254733 h 2044741"/>
              <a:gd name="connsiteX16" fmla="*/ 1407837 w 3521755"/>
              <a:gd name="connsiteY16" fmla="*/ 985232 h 2044741"/>
              <a:gd name="connsiteX17" fmla="*/ 1252427 w 3521755"/>
              <a:gd name="connsiteY17" fmla="*/ 772133 h 2044741"/>
              <a:gd name="connsiteX18" fmla="*/ 861737 w 3521755"/>
              <a:gd name="connsiteY18" fmla="*/ 667732 h 2044741"/>
              <a:gd name="connsiteX19" fmla="*/ 226737 w 3521755"/>
              <a:gd name="connsiteY19" fmla="*/ 642332 h 2044741"/>
              <a:gd name="connsiteX20" fmla="*/ 30296 w 3521755"/>
              <a:gd name="connsiteY20" fmla="*/ 780266 h 2044741"/>
              <a:gd name="connsiteX21" fmla="*/ 365822 w 3521755"/>
              <a:gd name="connsiteY21" fmla="*/ 919377 h 2044741"/>
              <a:gd name="connsiteX22" fmla="*/ 987304 w 3521755"/>
              <a:gd name="connsiteY22" fmla="*/ 931913 h 2044741"/>
              <a:gd name="connsiteX23" fmla="*/ 1455359 w 3521755"/>
              <a:gd name="connsiteY23" fmla="*/ 684649 h 2044741"/>
              <a:gd name="connsiteX24" fmla="*/ 1314855 w 3521755"/>
              <a:gd name="connsiteY24" fmla="*/ 348935 h 2044741"/>
              <a:gd name="connsiteX25" fmla="*/ 1016392 w 3521755"/>
              <a:gd name="connsiteY25" fmla="*/ 249741 h 2044741"/>
              <a:gd name="connsiteX26" fmla="*/ 471744 w 3521755"/>
              <a:gd name="connsiteY26" fmla="*/ 94597 h 2044741"/>
              <a:gd name="connsiteX27" fmla="*/ 0 w 3521755"/>
              <a:gd name="connsiteY27" fmla="*/ 336825 h 2044741"/>
              <a:gd name="connsiteX28" fmla="*/ 562077 w 3521755"/>
              <a:gd name="connsiteY28" fmla="*/ 603272 h 2044741"/>
              <a:gd name="connsiteX29" fmla="*/ 1073967 w 3521755"/>
              <a:gd name="connsiteY29" fmla="*/ 627495 h 2044741"/>
              <a:gd name="connsiteX30" fmla="*/ 1595893 w 3521755"/>
              <a:gd name="connsiteY30" fmla="*/ 433714 h 2044741"/>
              <a:gd name="connsiteX31" fmla="*/ 2027487 w 3521755"/>
              <a:gd name="connsiteY31" fmla="*/ 312601 h 2044741"/>
              <a:gd name="connsiteX32" fmla="*/ 3071341 w 3521755"/>
              <a:gd name="connsiteY32" fmla="*/ 41380 h 2044741"/>
              <a:gd name="connsiteX33" fmla="*/ 3521755 w 3521755"/>
              <a:gd name="connsiteY33" fmla="*/ 0 h 2044741"/>
              <a:gd name="connsiteX0" fmla="*/ 2262009 w 3521755"/>
              <a:gd name="connsiteY0" fmla="*/ 2044028 h 2044741"/>
              <a:gd name="connsiteX1" fmla="*/ 1927920 w 3521755"/>
              <a:gd name="connsiteY1" fmla="*/ 1977433 h 2044741"/>
              <a:gd name="connsiteX2" fmla="*/ 1442249 w 3521755"/>
              <a:gd name="connsiteY2" fmla="*/ 1862470 h 2044741"/>
              <a:gd name="connsiteX3" fmla="*/ 841664 w 3521755"/>
              <a:gd name="connsiteY3" fmla="*/ 1637060 h 2044741"/>
              <a:gd name="connsiteX4" fmla="*/ 328337 w 3521755"/>
              <a:gd name="connsiteY4" fmla="*/ 1635876 h 2044741"/>
              <a:gd name="connsiteX5" fmla="*/ 88267 w 3521755"/>
              <a:gd name="connsiteY5" fmla="*/ 1773809 h 2044741"/>
              <a:gd name="connsiteX6" fmla="*/ 429117 w 3521755"/>
              <a:gd name="connsiteY6" fmla="*/ 1875998 h 2044741"/>
              <a:gd name="connsiteX7" fmla="*/ 1123111 w 3521755"/>
              <a:gd name="connsiteY7" fmla="*/ 1847826 h 2044741"/>
              <a:gd name="connsiteX8" fmla="*/ 1306237 w 3521755"/>
              <a:gd name="connsiteY8" fmla="*/ 1493232 h 2044741"/>
              <a:gd name="connsiteX9" fmla="*/ 1115738 w 3521755"/>
              <a:gd name="connsiteY9" fmla="*/ 1226532 h 2044741"/>
              <a:gd name="connsiteX10" fmla="*/ 884980 w 3521755"/>
              <a:gd name="connsiteY10" fmla="*/ 1121903 h 2044741"/>
              <a:gd name="connsiteX11" fmla="*/ 353737 w 3521755"/>
              <a:gd name="connsiteY11" fmla="*/ 1099532 h 2044741"/>
              <a:gd name="connsiteX12" fmla="*/ 23537 w 3521755"/>
              <a:gd name="connsiteY12" fmla="*/ 1239232 h 2044741"/>
              <a:gd name="connsiteX13" fmla="*/ 353737 w 3521755"/>
              <a:gd name="connsiteY13" fmla="*/ 1378932 h 2044741"/>
              <a:gd name="connsiteX14" fmla="*/ 879148 w 3521755"/>
              <a:gd name="connsiteY14" fmla="*/ 1366232 h 2044741"/>
              <a:gd name="connsiteX15" fmla="*/ 1182169 w 3521755"/>
              <a:gd name="connsiteY15" fmla="*/ 1254733 h 2044741"/>
              <a:gd name="connsiteX16" fmla="*/ 1407837 w 3521755"/>
              <a:gd name="connsiteY16" fmla="*/ 985232 h 2044741"/>
              <a:gd name="connsiteX17" fmla="*/ 1252427 w 3521755"/>
              <a:gd name="connsiteY17" fmla="*/ 772133 h 2044741"/>
              <a:gd name="connsiteX18" fmla="*/ 861737 w 3521755"/>
              <a:gd name="connsiteY18" fmla="*/ 667732 h 2044741"/>
              <a:gd name="connsiteX19" fmla="*/ 226737 w 3521755"/>
              <a:gd name="connsiteY19" fmla="*/ 642332 h 2044741"/>
              <a:gd name="connsiteX20" fmla="*/ 30296 w 3521755"/>
              <a:gd name="connsiteY20" fmla="*/ 780266 h 2044741"/>
              <a:gd name="connsiteX21" fmla="*/ 365822 w 3521755"/>
              <a:gd name="connsiteY21" fmla="*/ 919377 h 2044741"/>
              <a:gd name="connsiteX22" fmla="*/ 987304 w 3521755"/>
              <a:gd name="connsiteY22" fmla="*/ 931913 h 2044741"/>
              <a:gd name="connsiteX23" fmla="*/ 1455359 w 3521755"/>
              <a:gd name="connsiteY23" fmla="*/ 684649 h 2044741"/>
              <a:gd name="connsiteX24" fmla="*/ 1314855 w 3521755"/>
              <a:gd name="connsiteY24" fmla="*/ 348935 h 2044741"/>
              <a:gd name="connsiteX25" fmla="*/ 986281 w 3521755"/>
              <a:gd name="connsiteY25" fmla="*/ 128628 h 2044741"/>
              <a:gd name="connsiteX26" fmla="*/ 471744 w 3521755"/>
              <a:gd name="connsiteY26" fmla="*/ 94597 h 2044741"/>
              <a:gd name="connsiteX27" fmla="*/ 0 w 3521755"/>
              <a:gd name="connsiteY27" fmla="*/ 336825 h 2044741"/>
              <a:gd name="connsiteX28" fmla="*/ 562077 w 3521755"/>
              <a:gd name="connsiteY28" fmla="*/ 603272 h 2044741"/>
              <a:gd name="connsiteX29" fmla="*/ 1073967 w 3521755"/>
              <a:gd name="connsiteY29" fmla="*/ 627495 h 2044741"/>
              <a:gd name="connsiteX30" fmla="*/ 1595893 w 3521755"/>
              <a:gd name="connsiteY30" fmla="*/ 433714 h 2044741"/>
              <a:gd name="connsiteX31" fmla="*/ 2027487 w 3521755"/>
              <a:gd name="connsiteY31" fmla="*/ 312601 h 2044741"/>
              <a:gd name="connsiteX32" fmla="*/ 3071341 w 3521755"/>
              <a:gd name="connsiteY32" fmla="*/ 41380 h 2044741"/>
              <a:gd name="connsiteX33" fmla="*/ 3521755 w 3521755"/>
              <a:gd name="connsiteY33" fmla="*/ 0 h 2044741"/>
              <a:gd name="connsiteX0" fmla="*/ 2262009 w 3521755"/>
              <a:gd name="connsiteY0" fmla="*/ 2044028 h 2044741"/>
              <a:gd name="connsiteX1" fmla="*/ 1927920 w 3521755"/>
              <a:gd name="connsiteY1" fmla="*/ 1977433 h 2044741"/>
              <a:gd name="connsiteX2" fmla="*/ 1442249 w 3521755"/>
              <a:gd name="connsiteY2" fmla="*/ 1862470 h 2044741"/>
              <a:gd name="connsiteX3" fmla="*/ 841664 w 3521755"/>
              <a:gd name="connsiteY3" fmla="*/ 1637060 h 2044741"/>
              <a:gd name="connsiteX4" fmla="*/ 328337 w 3521755"/>
              <a:gd name="connsiteY4" fmla="*/ 1635876 h 2044741"/>
              <a:gd name="connsiteX5" fmla="*/ 88267 w 3521755"/>
              <a:gd name="connsiteY5" fmla="*/ 1773809 h 2044741"/>
              <a:gd name="connsiteX6" fmla="*/ 429117 w 3521755"/>
              <a:gd name="connsiteY6" fmla="*/ 1875998 h 2044741"/>
              <a:gd name="connsiteX7" fmla="*/ 1123111 w 3521755"/>
              <a:gd name="connsiteY7" fmla="*/ 1847826 h 2044741"/>
              <a:gd name="connsiteX8" fmla="*/ 1306237 w 3521755"/>
              <a:gd name="connsiteY8" fmla="*/ 1493232 h 2044741"/>
              <a:gd name="connsiteX9" fmla="*/ 1115738 w 3521755"/>
              <a:gd name="connsiteY9" fmla="*/ 1226532 h 2044741"/>
              <a:gd name="connsiteX10" fmla="*/ 884980 w 3521755"/>
              <a:gd name="connsiteY10" fmla="*/ 1121903 h 2044741"/>
              <a:gd name="connsiteX11" fmla="*/ 353737 w 3521755"/>
              <a:gd name="connsiteY11" fmla="*/ 1099532 h 2044741"/>
              <a:gd name="connsiteX12" fmla="*/ 23537 w 3521755"/>
              <a:gd name="connsiteY12" fmla="*/ 1239232 h 2044741"/>
              <a:gd name="connsiteX13" fmla="*/ 353737 w 3521755"/>
              <a:gd name="connsiteY13" fmla="*/ 1378932 h 2044741"/>
              <a:gd name="connsiteX14" fmla="*/ 879148 w 3521755"/>
              <a:gd name="connsiteY14" fmla="*/ 1366232 h 2044741"/>
              <a:gd name="connsiteX15" fmla="*/ 1182169 w 3521755"/>
              <a:gd name="connsiteY15" fmla="*/ 1254733 h 2044741"/>
              <a:gd name="connsiteX16" fmla="*/ 1407837 w 3521755"/>
              <a:gd name="connsiteY16" fmla="*/ 985232 h 2044741"/>
              <a:gd name="connsiteX17" fmla="*/ 1252427 w 3521755"/>
              <a:gd name="connsiteY17" fmla="*/ 772133 h 2044741"/>
              <a:gd name="connsiteX18" fmla="*/ 861737 w 3521755"/>
              <a:gd name="connsiteY18" fmla="*/ 667732 h 2044741"/>
              <a:gd name="connsiteX19" fmla="*/ 226737 w 3521755"/>
              <a:gd name="connsiteY19" fmla="*/ 642332 h 2044741"/>
              <a:gd name="connsiteX20" fmla="*/ 30296 w 3521755"/>
              <a:gd name="connsiteY20" fmla="*/ 780266 h 2044741"/>
              <a:gd name="connsiteX21" fmla="*/ 365822 w 3521755"/>
              <a:gd name="connsiteY21" fmla="*/ 919377 h 2044741"/>
              <a:gd name="connsiteX22" fmla="*/ 987304 w 3521755"/>
              <a:gd name="connsiteY22" fmla="*/ 931913 h 2044741"/>
              <a:gd name="connsiteX23" fmla="*/ 1455359 w 3521755"/>
              <a:gd name="connsiteY23" fmla="*/ 684649 h 2044741"/>
              <a:gd name="connsiteX24" fmla="*/ 1314855 w 3521755"/>
              <a:gd name="connsiteY24" fmla="*/ 348935 h 2044741"/>
              <a:gd name="connsiteX25" fmla="*/ 986281 w 3521755"/>
              <a:gd name="connsiteY25" fmla="*/ 128628 h 2044741"/>
              <a:gd name="connsiteX26" fmla="*/ 411522 w 3521755"/>
              <a:gd name="connsiteY26" fmla="*/ 46152 h 2044741"/>
              <a:gd name="connsiteX27" fmla="*/ 0 w 3521755"/>
              <a:gd name="connsiteY27" fmla="*/ 336825 h 2044741"/>
              <a:gd name="connsiteX28" fmla="*/ 562077 w 3521755"/>
              <a:gd name="connsiteY28" fmla="*/ 603272 h 2044741"/>
              <a:gd name="connsiteX29" fmla="*/ 1073967 w 3521755"/>
              <a:gd name="connsiteY29" fmla="*/ 627495 h 2044741"/>
              <a:gd name="connsiteX30" fmla="*/ 1595893 w 3521755"/>
              <a:gd name="connsiteY30" fmla="*/ 433714 h 2044741"/>
              <a:gd name="connsiteX31" fmla="*/ 2027487 w 3521755"/>
              <a:gd name="connsiteY31" fmla="*/ 312601 h 2044741"/>
              <a:gd name="connsiteX32" fmla="*/ 3071341 w 3521755"/>
              <a:gd name="connsiteY32" fmla="*/ 41380 h 2044741"/>
              <a:gd name="connsiteX33" fmla="*/ 3521755 w 3521755"/>
              <a:gd name="connsiteY33" fmla="*/ 0 h 2044741"/>
              <a:gd name="connsiteX0" fmla="*/ 2262009 w 3521755"/>
              <a:gd name="connsiteY0" fmla="*/ 2044028 h 2044741"/>
              <a:gd name="connsiteX1" fmla="*/ 1927920 w 3521755"/>
              <a:gd name="connsiteY1" fmla="*/ 1977433 h 2044741"/>
              <a:gd name="connsiteX2" fmla="*/ 1442249 w 3521755"/>
              <a:gd name="connsiteY2" fmla="*/ 1862470 h 2044741"/>
              <a:gd name="connsiteX3" fmla="*/ 841664 w 3521755"/>
              <a:gd name="connsiteY3" fmla="*/ 1637060 h 2044741"/>
              <a:gd name="connsiteX4" fmla="*/ 328337 w 3521755"/>
              <a:gd name="connsiteY4" fmla="*/ 1635876 h 2044741"/>
              <a:gd name="connsiteX5" fmla="*/ 88267 w 3521755"/>
              <a:gd name="connsiteY5" fmla="*/ 1773809 h 2044741"/>
              <a:gd name="connsiteX6" fmla="*/ 429117 w 3521755"/>
              <a:gd name="connsiteY6" fmla="*/ 1875998 h 2044741"/>
              <a:gd name="connsiteX7" fmla="*/ 1123111 w 3521755"/>
              <a:gd name="connsiteY7" fmla="*/ 1847826 h 2044741"/>
              <a:gd name="connsiteX8" fmla="*/ 1306237 w 3521755"/>
              <a:gd name="connsiteY8" fmla="*/ 1493232 h 2044741"/>
              <a:gd name="connsiteX9" fmla="*/ 1115738 w 3521755"/>
              <a:gd name="connsiteY9" fmla="*/ 1226532 h 2044741"/>
              <a:gd name="connsiteX10" fmla="*/ 884980 w 3521755"/>
              <a:gd name="connsiteY10" fmla="*/ 1121903 h 2044741"/>
              <a:gd name="connsiteX11" fmla="*/ 353737 w 3521755"/>
              <a:gd name="connsiteY11" fmla="*/ 1099532 h 2044741"/>
              <a:gd name="connsiteX12" fmla="*/ 23537 w 3521755"/>
              <a:gd name="connsiteY12" fmla="*/ 1239232 h 2044741"/>
              <a:gd name="connsiteX13" fmla="*/ 353737 w 3521755"/>
              <a:gd name="connsiteY13" fmla="*/ 1378932 h 2044741"/>
              <a:gd name="connsiteX14" fmla="*/ 879148 w 3521755"/>
              <a:gd name="connsiteY14" fmla="*/ 1366232 h 2044741"/>
              <a:gd name="connsiteX15" fmla="*/ 1182169 w 3521755"/>
              <a:gd name="connsiteY15" fmla="*/ 1254733 h 2044741"/>
              <a:gd name="connsiteX16" fmla="*/ 1407837 w 3521755"/>
              <a:gd name="connsiteY16" fmla="*/ 985232 h 2044741"/>
              <a:gd name="connsiteX17" fmla="*/ 1252427 w 3521755"/>
              <a:gd name="connsiteY17" fmla="*/ 772133 h 2044741"/>
              <a:gd name="connsiteX18" fmla="*/ 861737 w 3521755"/>
              <a:gd name="connsiteY18" fmla="*/ 667732 h 2044741"/>
              <a:gd name="connsiteX19" fmla="*/ 226737 w 3521755"/>
              <a:gd name="connsiteY19" fmla="*/ 642332 h 2044741"/>
              <a:gd name="connsiteX20" fmla="*/ 30296 w 3521755"/>
              <a:gd name="connsiteY20" fmla="*/ 780266 h 2044741"/>
              <a:gd name="connsiteX21" fmla="*/ 365822 w 3521755"/>
              <a:gd name="connsiteY21" fmla="*/ 919377 h 2044741"/>
              <a:gd name="connsiteX22" fmla="*/ 987304 w 3521755"/>
              <a:gd name="connsiteY22" fmla="*/ 931913 h 2044741"/>
              <a:gd name="connsiteX23" fmla="*/ 1455359 w 3521755"/>
              <a:gd name="connsiteY23" fmla="*/ 684649 h 2044741"/>
              <a:gd name="connsiteX24" fmla="*/ 1314855 w 3521755"/>
              <a:gd name="connsiteY24" fmla="*/ 348935 h 2044741"/>
              <a:gd name="connsiteX25" fmla="*/ 986281 w 3521755"/>
              <a:gd name="connsiteY25" fmla="*/ 128628 h 2044741"/>
              <a:gd name="connsiteX26" fmla="*/ 411522 w 3521755"/>
              <a:gd name="connsiteY26" fmla="*/ 46152 h 2044741"/>
              <a:gd name="connsiteX27" fmla="*/ 0 w 3521755"/>
              <a:gd name="connsiteY27" fmla="*/ 336825 h 2044741"/>
              <a:gd name="connsiteX28" fmla="*/ 562077 w 3521755"/>
              <a:gd name="connsiteY28" fmla="*/ 603272 h 2044741"/>
              <a:gd name="connsiteX29" fmla="*/ 1073967 w 3521755"/>
              <a:gd name="connsiteY29" fmla="*/ 627495 h 2044741"/>
              <a:gd name="connsiteX30" fmla="*/ 1595893 w 3521755"/>
              <a:gd name="connsiteY30" fmla="*/ 433714 h 2044741"/>
              <a:gd name="connsiteX31" fmla="*/ 2027487 w 3521755"/>
              <a:gd name="connsiteY31" fmla="*/ 312601 h 2044741"/>
              <a:gd name="connsiteX32" fmla="*/ 3071341 w 3521755"/>
              <a:gd name="connsiteY32" fmla="*/ 41380 h 2044741"/>
              <a:gd name="connsiteX33" fmla="*/ 3521755 w 3521755"/>
              <a:gd name="connsiteY33" fmla="*/ 0 h 2044741"/>
              <a:gd name="connsiteX0" fmla="*/ 2262009 w 3521755"/>
              <a:gd name="connsiteY0" fmla="*/ 2044028 h 2044741"/>
              <a:gd name="connsiteX1" fmla="*/ 1927920 w 3521755"/>
              <a:gd name="connsiteY1" fmla="*/ 1977433 h 2044741"/>
              <a:gd name="connsiteX2" fmla="*/ 1442249 w 3521755"/>
              <a:gd name="connsiteY2" fmla="*/ 1862470 h 2044741"/>
              <a:gd name="connsiteX3" fmla="*/ 841664 w 3521755"/>
              <a:gd name="connsiteY3" fmla="*/ 1637060 h 2044741"/>
              <a:gd name="connsiteX4" fmla="*/ 328337 w 3521755"/>
              <a:gd name="connsiteY4" fmla="*/ 1635876 h 2044741"/>
              <a:gd name="connsiteX5" fmla="*/ 88267 w 3521755"/>
              <a:gd name="connsiteY5" fmla="*/ 1773809 h 2044741"/>
              <a:gd name="connsiteX6" fmla="*/ 429117 w 3521755"/>
              <a:gd name="connsiteY6" fmla="*/ 1875998 h 2044741"/>
              <a:gd name="connsiteX7" fmla="*/ 1123111 w 3521755"/>
              <a:gd name="connsiteY7" fmla="*/ 1847826 h 2044741"/>
              <a:gd name="connsiteX8" fmla="*/ 1306237 w 3521755"/>
              <a:gd name="connsiteY8" fmla="*/ 1493232 h 2044741"/>
              <a:gd name="connsiteX9" fmla="*/ 1115738 w 3521755"/>
              <a:gd name="connsiteY9" fmla="*/ 1226532 h 2044741"/>
              <a:gd name="connsiteX10" fmla="*/ 884980 w 3521755"/>
              <a:gd name="connsiteY10" fmla="*/ 1121903 h 2044741"/>
              <a:gd name="connsiteX11" fmla="*/ 353737 w 3521755"/>
              <a:gd name="connsiteY11" fmla="*/ 1099532 h 2044741"/>
              <a:gd name="connsiteX12" fmla="*/ 23537 w 3521755"/>
              <a:gd name="connsiteY12" fmla="*/ 1239232 h 2044741"/>
              <a:gd name="connsiteX13" fmla="*/ 353737 w 3521755"/>
              <a:gd name="connsiteY13" fmla="*/ 1378932 h 2044741"/>
              <a:gd name="connsiteX14" fmla="*/ 879148 w 3521755"/>
              <a:gd name="connsiteY14" fmla="*/ 1366232 h 2044741"/>
              <a:gd name="connsiteX15" fmla="*/ 1182169 w 3521755"/>
              <a:gd name="connsiteY15" fmla="*/ 1254733 h 2044741"/>
              <a:gd name="connsiteX16" fmla="*/ 1407837 w 3521755"/>
              <a:gd name="connsiteY16" fmla="*/ 985232 h 2044741"/>
              <a:gd name="connsiteX17" fmla="*/ 1252427 w 3521755"/>
              <a:gd name="connsiteY17" fmla="*/ 772133 h 2044741"/>
              <a:gd name="connsiteX18" fmla="*/ 861737 w 3521755"/>
              <a:gd name="connsiteY18" fmla="*/ 667732 h 2044741"/>
              <a:gd name="connsiteX19" fmla="*/ 226737 w 3521755"/>
              <a:gd name="connsiteY19" fmla="*/ 642332 h 2044741"/>
              <a:gd name="connsiteX20" fmla="*/ 30296 w 3521755"/>
              <a:gd name="connsiteY20" fmla="*/ 780266 h 2044741"/>
              <a:gd name="connsiteX21" fmla="*/ 365822 w 3521755"/>
              <a:gd name="connsiteY21" fmla="*/ 919377 h 2044741"/>
              <a:gd name="connsiteX22" fmla="*/ 987304 w 3521755"/>
              <a:gd name="connsiteY22" fmla="*/ 931913 h 2044741"/>
              <a:gd name="connsiteX23" fmla="*/ 1455359 w 3521755"/>
              <a:gd name="connsiteY23" fmla="*/ 684649 h 2044741"/>
              <a:gd name="connsiteX24" fmla="*/ 1314855 w 3521755"/>
              <a:gd name="connsiteY24" fmla="*/ 348935 h 2044741"/>
              <a:gd name="connsiteX25" fmla="*/ 986281 w 3521755"/>
              <a:gd name="connsiteY25" fmla="*/ 128628 h 2044741"/>
              <a:gd name="connsiteX26" fmla="*/ 411522 w 3521755"/>
              <a:gd name="connsiteY26" fmla="*/ 46152 h 2044741"/>
              <a:gd name="connsiteX27" fmla="*/ 0 w 3521755"/>
              <a:gd name="connsiteY27" fmla="*/ 336825 h 2044741"/>
              <a:gd name="connsiteX28" fmla="*/ 622299 w 3521755"/>
              <a:gd name="connsiteY28" fmla="*/ 530604 h 2044741"/>
              <a:gd name="connsiteX29" fmla="*/ 1073967 w 3521755"/>
              <a:gd name="connsiteY29" fmla="*/ 627495 h 2044741"/>
              <a:gd name="connsiteX30" fmla="*/ 1595893 w 3521755"/>
              <a:gd name="connsiteY30" fmla="*/ 433714 h 2044741"/>
              <a:gd name="connsiteX31" fmla="*/ 2027487 w 3521755"/>
              <a:gd name="connsiteY31" fmla="*/ 312601 h 2044741"/>
              <a:gd name="connsiteX32" fmla="*/ 3071341 w 3521755"/>
              <a:gd name="connsiteY32" fmla="*/ 41380 h 2044741"/>
              <a:gd name="connsiteX33" fmla="*/ 3521755 w 3521755"/>
              <a:gd name="connsiteY33" fmla="*/ 0 h 2044741"/>
              <a:gd name="connsiteX0" fmla="*/ 2262009 w 3521755"/>
              <a:gd name="connsiteY0" fmla="*/ 2044028 h 2044741"/>
              <a:gd name="connsiteX1" fmla="*/ 1927920 w 3521755"/>
              <a:gd name="connsiteY1" fmla="*/ 1977433 h 2044741"/>
              <a:gd name="connsiteX2" fmla="*/ 1442249 w 3521755"/>
              <a:gd name="connsiteY2" fmla="*/ 1862470 h 2044741"/>
              <a:gd name="connsiteX3" fmla="*/ 841664 w 3521755"/>
              <a:gd name="connsiteY3" fmla="*/ 1637060 h 2044741"/>
              <a:gd name="connsiteX4" fmla="*/ 328337 w 3521755"/>
              <a:gd name="connsiteY4" fmla="*/ 1635876 h 2044741"/>
              <a:gd name="connsiteX5" fmla="*/ 88267 w 3521755"/>
              <a:gd name="connsiteY5" fmla="*/ 1773809 h 2044741"/>
              <a:gd name="connsiteX6" fmla="*/ 429117 w 3521755"/>
              <a:gd name="connsiteY6" fmla="*/ 1875998 h 2044741"/>
              <a:gd name="connsiteX7" fmla="*/ 1123111 w 3521755"/>
              <a:gd name="connsiteY7" fmla="*/ 1847826 h 2044741"/>
              <a:gd name="connsiteX8" fmla="*/ 1306237 w 3521755"/>
              <a:gd name="connsiteY8" fmla="*/ 1493232 h 2044741"/>
              <a:gd name="connsiteX9" fmla="*/ 1115738 w 3521755"/>
              <a:gd name="connsiteY9" fmla="*/ 1226532 h 2044741"/>
              <a:gd name="connsiteX10" fmla="*/ 884980 w 3521755"/>
              <a:gd name="connsiteY10" fmla="*/ 1121903 h 2044741"/>
              <a:gd name="connsiteX11" fmla="*/ 353737 w 3521755"/>
              <a:gd name="connsiteY11" fmla="*/ 1099532 h 2044741"/>
              <a:gd name="connsiteX12" fmla="*/ 23537 w 3521755"/>
              <a:gd name="connsiteY12" fmla="*/ 1239232 h 2044741"/>
              <a:gd name="connsiteX13" fmla="*/ 353737 w 3521755"/>
              <a:gd name="connsiteY13" fmla="*/ 1378932 h 2044741"/>
              <a:gd name="connsiteX14" fmla="*/ 879148 w 3521755"/>
              <a:gd name="connsiteY14" fmla="*/ 1366232 h 2044741"/>
              <a:gd name="connsiteX15" fmla="*/ 1182169 w 3521755"/>
              <a:gd name="connsiteY15" fmla="*/ 1254733 h 2044741"/>
              <a:gd name="connsiteX16" fmla="*/ 1407837 w 3521755"/>
              <a:gd name="connsiteY16" fmla="*/ 985232 h 2044741"/>
              <a:gd name="connsiteX17" fmla="*/ 1252427 w 3521755"/>
              <a:gd name="connsiteY17" fmla="*/ 772133 h 2044741"/>
              <a:gd name="connsiteX18" fmla="*/ 861737 w 3521755"/>
              <a:gd name="connsiteY18" fmla="*/ 667732 h 2044741"/>
              <a:gd name="connsiteX19" fmla="*/ 226737 w 3521755"/>
              <a:gd name="connsiteY19" fmla="*/ 642332 h 2044741"/>
              <a:gd name="connsiteX20" fmla="*/ 30296 w 3521755"/>
              <a:gd name="connsiteY20" fmla="*/ 780266 h 2044741"/>
              <a:gd name="connsiteX21" fmla="*/ 365822 w 3521755"/>
              <a:gd name="connsiteY21" fmla="*/ 919377 h 2044741"/>
              <a:gd name="connsiteX22" fmla="*/ 987304 w 3521755"/>
              <a:gd name="connsiteY22" fmla="*/ 931913 h 2044741"/>
              <a:gd name="connsiteX23" fmla="*/ 1455359 w 3521755"/>
              <a:gd name="connsiteY23" fmla="*/ 684649 h 2044741"/>
              <a:gd name="connsiteX24" fmla="*/ 1314855 w 3521755"/>
              <a:gd name="connsiteY24" fmla="*/ 348935 h 2044741"/>
              <a:gd name="connsiteX25" fmla="*/ 986281 w 3521755"/>
              <a:gd name="connsiteY25" fmla="*/ 128628 h 2044741"/>
              <a:gd name="connsiteX26" fmla="*/ 411522 w 3521755"/>
              <a:gd name="connsiteY26" fmla="*/ 46152 h 2044741"/>
              <a:gd name="connsiteX27" fmla="*/ 0 w 3521755"/>
              <a:gd name="connsiteY27" fmla="*/ 336825 h 2044741"/>
              <a:gd name="connsiteX28" fmla="*/ 622299 w 3521755"/>
              <a:gd name="connsiteY28" fmla="*/ 530604 h 2044741"/>
              <a:gd name="connsiteX29" fmla="*/ 1154264 w 3521755"/>
              <a:gd name="connsiteY29" fmla="*/ 554827 h 2044741"/>
              <a:gd name="connsiteX30" fmla="*/ 1595893 w 3521755"/>
              <a:gd name="connsiteY30" fmla="*/ 433714 h 2044741"/>
              <a:gd name="connsiteX31" fmla="*/ 2027487 w 3521755"/>
              <a:gd name="connsiteY31" fmla="*/ 312601 h 2044741"/>
              <a:gd name="connsiteX32" fmla="*/ 3071341 w 3521755"/>
              <a:gd name="connsiteY32" fmla="*/ 41380 h 2044741"/>
              <a:gd name="connsiteX33" fmla="*/ 3521755 w 3521755"/>
              <a:gd name="connsiteY33" fmla="*/ 0 h 2044741"/>
              <a:gd name="connsiteX0" fmla="*/ 2262009 w 3521755"/>
              <a:gd name="connsiteY0" fmla="*/ 2044028 h 2044741"/>
              <a:gd name="connsiteX1" fmla="*/ 1927920 w 3521755"/>
              <a:gd name="connsiteY1" fmla="*/ 1977433 h 2044741"/>
              <a:gd name="connsiteX2" fmla="*/ 1442249 w 3521755"/>
              <a:gd name="connsiteY2" fmla="*/ 1862470 h 2044741"/>
              <a:gd name="connsiteX3" fmla="*/ 841664 w 3521755"/>
              <a:gd name="connsiteY3" fmla="*/ 1637060 h 2044741"/>
              <a:gd name="connsiteX4" fmla="*/ 328337 w 3521755"/>
              <a:gd name="connsiteY4" fmla="*/ 1635876 h 2044741"/>
              <a:gd name="connsiteX5" fmla="*/ 88267 w 3521755"/>
              <a:gd name="connsiteY5" fmla="*/ 1773809 h 2044741"/>
              <a:gd name="connsiteX6" fmla="*/ 429117 w 3521755"/>
              <a:gd name="connsiteY6" fmla="*/ 1875998 h 2044741"/>
              <a:gd name="connsiteX7" fmla="*/ 1123111 w 3521755"/>
              <a:gd name="connsiteY7" fmla="*/ 1847826 h 2044741"/>
              <a:gd name="connsiteX8" fmla="*/ 1306237 w 3521755"/>
              <a:gd name="connsiteY8" fmla="*/ 1493232 h 2044741"/>
              <a:gd name="connsiteX9" fmla="*/ 1115738 w 3521755"/>
              <a:gd name="connsiteY9" fmla="*/ 1226532 h 2044741"/>
              <a:gd name="connsiteX10" fmla="*/ 884980 w 3521755"/>
              <a:gd name="connsiteY10" fmla="*/ 1121903 h 2044741"/>
              <a:gd name="connsiteX11" fmla="*/ 353737 w 3521755"/>
              <a:gd name="connsiteY11" fmla="*/ 1099532 h 2044741"/>
              <a:gd name="connsiteX12" fmla="*/ 23537 w 3521755"/>
              <a:gd name="connsiteY12" fmla="*/ 1239232 h 2044741"/>
              <a:gd name="connsiteX13" fmla="*/ 353737 w 3521755"/>
              <a:gd name="connsiteY13" fmla="*/ 1378932 h 2044741"/>
              <a:gd name="connsiteX14" fmla="*/ 879148 w 3521755"/>
              <a:gd name="connsiteY14" fmla="*/ 1366232 h 2044741"/>
              <a:gd name="connsiteX15" fmla="*/ 1182169 w 3521755"/>
              <a:gd name="connsiteY15" fmla="*/ 1254733 h 2044741"/>
              <a:gd name="connsiteX16" fmla="*/ 1407837 w 3521755"/>
              <a:gd name="connsiteY16" fmla="*/ 985232 h 2044741"/>
              <a:gd name="connsiteX17" fmla="*/ 1252427 w 3521755"/>
              <a:gd name="connsiteY17" fmla="*/ 772133 h 2044741"/>
              <a:gd name="connsiteX18" fmla="*/ 861737 w 3521755"/>
              <a:gd name="connsiteY18" fmla="*/ 667732 h 2044741"/>
              <a:gd name="connsiteX19" fmla="*/ 226737 w 3521755"/>
              <a:gd name="connsiteY19" fmla="*/ 642332 h 2044741"/>
              <a:gd name="connsiteX20" fmla="*/ 30296 w 3521755"/>
              <a:gd name="connsiteY20" fmla="*/ 780266 h 2044741"/>
              <a:gd name="connsiteX21" fmla="*/ 365822 w 3521755"/>
              <a:gd name="connsiteY21" fmla="*/ 919377 h 2044741"/>
              <a:gd name="connsiteX22" fmla="*/ 987304 w 3521755"/>
              <a:gd name="connsiteY22" fmla="*/ 931913 h 2044741"/>
              <a:gd name="connsiteX23" fmla="*/ 1455359 w 3521755"/>
              <a:gd name="connsiteY23" fmla="*/ 684649 h 2044741"/>
              <a:gd name="connsiteX24" fmla="*/ 1314855 w 3521755"/>
              <a:gd name="connsiteY24" fmla="*/ 348935 h 2044741"/>
              <a:gd name="connsiteX25" fmla="*/ 986281 w 3521755"/>
              <a:gd name="connsiteY25" fmla="*/ 128628 h 2044741"/>
              <a:gd name="connsiteX26" fmla="*/ 411522 w 3521755"/>
              <a:gd name="connsiteY26" fmla="*/ 46152 h 2044741"/>
              <a:gd name="connsiteX27" fmla="*/ 0 w 3521755"/>
              <a:gd name="connsiteY27" fmla="*/ 336825 h 2044741"/>
              <a:gd name="connsiteX28" fmla="*/ 622299 w 3521755"/>
              <a:gd name="connsiteY28" fmla="*/ 530604 h 2044741"/>
              <a:gd name="connsiteX29" fmla="*/ 1154264 w 3521755"/>
              <a:gd name="connsiteY29" fmla="*/ 554827 h 2044741"/>
              <a:gd name="connsiteX30" fmla="*/ 1595893 w 3521755"/>
              <a:gd name="connsiteY30" fmla="*/ 433714 h 2044741"/>
              <a:gd name="connsiteX31" fmla="*/ 2027487 w 3521755"/>
              <a:gd name="connsiteY31" fmla="*/ 312601 h 2044741"/>
              <a:gd name="connsiteX32" fmla="*/ 3071341 w 3521755"/>
              <a:gd name="connsiteY32" fmla="*/ 41380 h 2044741"/>
              <a:gd name="connsiteX33" fmla="*/ 3521755 w 3521755"/>
              <a:gd name="connsiteY33" fmla="*/ 0 h 2044741"/>
              <a:gd name="connsiteX0" fmla="*/ 2238472 w 3498218"/>
              <a:gd name="connsiteY0" fmla="*/ 2044028 h 2044741"/>
              <a:gd name="connsiteX1" fmla="*/ 1904383 w 3498218"/>
              <a:gd name="connsiteY1" fmla="*/ 1977433 h 2044741"/>
              <a:gd name="connsiteX2" fmla="*/ 1418712 w 3498218"/>
              <a:gd name="connsiteY2" fmla="*/ 1862470 h 2044741"/>
              <a:gd name="connsiteX3" fmla="*/ 818127 w 3498218"/>
              <a:gd name="connsiteY3" fmla="*/ 1637060 h 2044741"/>
              <a:gd name="connsiteX4" fmla="*/ 304800 w 3498218"/>
              <a:gd name="connsiteY4" fmla="*/ 1635876 h 2044741"/>
              <a:gd name="connsiteX5" fmla="*/ 64730 w 3498218"/>
              <a:gd name="connsiteY5" fmla="*/ 1773809 h 2044741"/>
              <a:gd name="connsiteX6" fmla="*/ 405580 w 3498218"/>
              <a:gd name="connsiteY6" fmla="*/ 1875998 h 2044741"/>
              <a:gd name="connsiteX7" fmla="*/ 1099574 w 3498218"/>
              <a:gd name="connsiteY7" fmla="*/ 1847826 h 2044741"/>
              <a:gd name="connsiteX8" fmla="*/ 1282700 w 3498218"/>
              <a:gd name="connsiteY8" fmla="*/ 1493232 h 2044741"/>
              <a:gd name="connsiteX9" fmla="*/ 1092201 w 3498218"/>
              <a:gd name="connsiteY9" fmla="*/ 1226532 h 2044741"/>
              <a:gd name="connsiteX10" fmla="*/ 861443 w 3498218"/>
              <a:gd name="connsiteY10" fmla="*/ 1121903 h 2044741"/>
              <a:gd name="connsiteX11" fmla="*/ 330200 w 3498218"/>
              <a:gd name="connsiteY11" fmla="*/ 1099532 h 2044741"/>
              <a:gd name="connsiteX12" fmla="*/ 0 w 3498218"/>
              <a:gd name="connsiteY12" fmla="*/ 1239232 h 2044741"/>
              <a:gd name="connsiteX13" fmla="*/ 330200 w 3498218"/>
              <a:gd name="connsiteY13" fmla="*/ 1378932 h 2044741"/>
              <a:gd name="connsiteX14" fmla="*/ 855611 w 3498218"/>
              <a:gd name="connsiteY14" fmla="*/ 1366232 h 2044741"/>
              <a:gd name="connsiteX15" fmla="*/ 1158632 w 3498218"/>
              <a:gd name="connsiteY15" fmla="*/ 1254733 h 2044741"/>
              <a:gd name="connsiteX16" fmla="*/ 1384300 w 3498218"/>
              <a:gd name="connsiteY16" fmla="*/ 985232 h 2044741"/>
              <a:gd name="connsiteX17" fmla="*/ 1228890 w 3498218"/>
              <a:gd name="connsiteY17" fmla="*/ 772133 h 2044741"/>
              <a:gd name="connsiteX18" fmla="*/ 838200 w 3498218"/>
              <a:gd name="connsiteY18" fmla="*/ 667732 h 2044741"/>
              <a:gd name="connsiteX19" fmla="*/ 203200 w 3498218"/>
              <a:gd name="connsiteY19" fmla="*/ 642332 h 2044741"/>
              <a:gd name="connsiteX20" fmla="*/ 6759 w 3498218"/>
              <a:gd name="connsiteY20" fmla="*/ 780266 h 2044741"/>
              <a:gd name="connsiteX21" fmla="*/ 342285 w 3498218"/>
              <a:gd name="connsiteY21" fmla="*/ 919377 h 2044741"/>
              <a:gd name="connsiteX22" fmla="*/ 963767 w 3498218"/>
              <a:gd name="connsiteY22" fmla="*/ 931913 h 2044741"/>
              <a:gd name="connsiteX23" fmla="*/ 1431822 w 3498218"/>
              <a:gd name="connsiteY23" fmla="*/ 684649 h 2044741"/>
              <a:gd name="connsiteX24" fmla="*/ 1291318 w 3498218"/>
              <a:gd name="connsiteY24" fmla="*/ 348935 h 2044741"/>
              <a:gd name="connsiteX25" fmla="*/ 962744 w 3498218"/>
              <a:gd name="connsiteY25" fmla="*/ 128628 h 2044741"/>
              <a:gd name="connsiteX26" fmla="*/ 387985 w 3498218"/>
              <a:gd name="connsiteY26" fmla="*/ 46152 h 2044741"/>
              <a:gd name="connsiteX27" fmla="*/ 36685 w 3498218"/>
              <a:gd name="connsiteY27" fmla="*/ 348936 h 2044741"/>
              <a:gd name="connsiteX28" fmla="*/ 598762 w 3498218"/>
              <a:gd name="connsiteY28" fmla="*/ 530604 h 2044741"/>
              <a:gd name="connsiteX29" fmla="*/ 1130727 w 3498218"/>
              <a:gd name="connsiteY29" fmla="*/ 554827 h 2044741"/>
              <a:gd name="connsiteX30" fmla="*/ 1572356 w 3498218"/>
              <a:gd name="connsiteY30" fmla="*/ 433714 h 2044741"/>
              <a:gd name="connsiteX31" fmla="*/ 2003950 w 3498218"/>
              <a:gd name="connsiteY31" fmla="*/ 312601 h 2044741"/>
              <a:gd name="connsiteX32" fmla="*/ 3047804 w 3498218"/>
              <a:gd name="connsiteY32" fmla="*/ 41380 h 2044741"/>
              <a:gd name="connsiteX33" fmla="*/ 3498218 w 3498218"/>
              <a:gd name="connsiteY33" fmla="*/ 0 h 2044741"/>
              <a:gd name="connsiteX0" fmla="*/ 2238472 w 3498218"/>
              <a:gd name="connsiteY0" fmla="*/ 2044028 h 2044741"/>
              <a:gd name="connsiteX1" fmla="*/ 1904383 w 3498218"/>
              <a:gd name="connsiteY1" fmla="*/ 1977433 h 2044741"/>
              <a:gd name="connsiteX2" fmla="*/ 1418712 w 3498218"/>
              <a:gd name="connsiteY2" fmla="*/ 1862470 h 2044741"/>
              <a:gd name="connsiteX3" fmla="*/ 818127 w 3498218"/>
              <a:gd name="connsiteY3" fmla="*/ 1637060 h 2044741"/>
              <a:gd name="connsiteX4" fmla="*/ 304800 w 3498218"/>
              <a:gd name="connsiteY4" fmla="*/ 1635876 h 2044741"/>
              <a:gd name="connsiteX5" fmla="*/ 64730 w 3498218"/>
              <a:gd name="connsiteY5" fmla="*/ 1773809 h 2044741"/>
              <a:gd name="connsiteX6" fmla="*/ 405580 w 3498218"/>
              <a:gd name="connsiteY6" fmla="*/ 1875998 h 2044741"/>
              <a:gd name="connsiteX7" fmla="*/ 1099574 w 3498218"/>
              <a:gd name="connsiteY7" fmla="*/ 1847826 h 2044741"/>
              <a:gd name="connsiteX8" fmla="*/ 1282700 w 3498218"/>
              <a:gd name="connsiteY8" fmla="*/ 1493232 h 2044741"/>
              <a:gd name="connsiteX9" fmla="*/ 1092201 w 3498218"/>
              <a:gd name="connsiteY9" fmla="*/ 1226532 h 2044741"/>
              <a:gd name="connsiteX10" fmla="*/ 861443 w 3498218"/>
              <a:gd name="connsiteY10" fmla="*/ 1121903 h 2044741"/>
              <a:gd name="connsiteX11" fmla="*/ 330200 w 3498218"/>
              <a:gd name="connsiteY11" fmla="*/ 1099532 h 2044741"/>
              <a:gd name="connsiteX12" fmla="*/ 0 w 3498218"/>
              <a:gd name="connsiteY12" fmla="*/ 1239232 h 2044741"/>
              <a:gd name="connsiteX13" fmla="*/ 330200 w 3498218"/>
              <a:gd name="connsiteY13" fmla="*/ 1378932 h 2044741"/>
              <a:gd name="connsiteX14" fmla="*/ 855611 w 3498218"/>
              <a:gd name="connsiteY14" fmla="*/ 1366232 h 2044741"/>
              <a:gd name="connsiteX15" fmla="*/ 1158632 w 3498218"/>
              <a:gd name="connsiteY15" fmla="*/ 1254733 h 2044741"/>
              <a:gd name="connsiteX16" fmla="*/ 1384300 w 3498218"/>
              <a:gd name="connsiteY16" fmla="*/ 985232 h 2044741"/>
              <a:gd name="connsiteX17" fmla="*/ 1228890 w 3498218"/>
              <a:gd name="connsiteY17" fmla="*/ 772133 h 2044741"/>
              <a:gd name="connsiteX18" fmla="*/ 838200 w 3498218"/>
              <a:gd name="connsiteY18" fmla="*/ 667732 h 2044741"/>
              <a:gd name="connsiteX19" fmla="*/ 203200 w 3498218"/>
              <a:gd name="connsiteY19" fmla="*/ 642332 h 2044741"/>
              <a:gd name="connsiteX20" fmla="*/ 6759 w 3498218"/>
              <a:gd name="connsiteY20" fmla="*/ 780266 h 2044741"/>
              <a:gd name="connsiteX21" fmla="*/ 342285 w 3498218"/>
              <a:gd name="connsiteY21" fmla="*/ 919377 h 2044741"/>
              <a:gd name="connsiteX22" fmla="*/ 963767 w 3498218"/>
              <a:gd name="connsiteY22" fmla="*/ 931913 h 2044741"/>
              <a:gd name="connsiteX23" fmla="*/ 1431822 w 3498218"/>
              <a:gd name="connsiteY23" fmla="*/ 684649 h 2044741"/>
              <a:gd name="connsiteX24" fmla="*/ 1291318 w 3498218"/>
              <a:gd name="connsiteY24" fmla="*/ 348935 h 2044741"/>
              <a:gd name="connsiteX25" fmla="*/ 962744 w 3498218"/>
              <a:gd name="connsiteY25" fmla="*/ 128628 h 2044741"/>
              <a:gd name="connsiteX26" fmla="*/ 387985 w 3498218"/>
              <a:gd name="connsiteY26" fmla="*/ 46152 h 2044741"/>
              <a:gd name="connsiteX27" fmla="*/ 36685 w 3498218"/>
              <a:gd name="connsiteY27" fmla="*/ 348936 h 2044741"/>
              <a:gd name="connsiteX28" fmla="*/ 598762 w 3498218"/>
              <a:gd name="connsiteY28" fmla="*/ 530604 h 2044741"/>
              <a:gd name="connsiteX29" fmla="*/ 1130727 w 3498218"/>
              <a:gd name="connsiteY29" fmla="*/ 554827 h 2044741"/>
              <a:gd name="connsiteX30" fmla="*/ 1632579 w 3498218"/>
              <a:gd name="connsiteY30" fmla="*/ 470048 h 2044741"/>
              <a:gd name="connsiteX31" fmla="*/ 2003950 w 3498218"/>
              <a:gd name="connsiteY31" fmla="*/ 312601 h 2044741"/>
              <a:gd name="connsiteX32" fmla="*/ 3047804 w 3498218"/>
              <a:gd name="connsiteY32" fmla="*/ 41380 h 2044741"/>
              <a:gd name="connsiteX33" fmla="*/ 3498218 w 3498218"/>
              <a:gd name="connsiteY33" fmla="*/ 0 h 2044741"/>
              <a:gd name="connsiteX0" fmla="*/ 2238472 w 3498218"/>
              <a:gd name="connsiteY0" fmla="*/ 2044028 h 2044741"/>
              <a:gd name="connsiteX1" fmla="*/ 1904383 w 3498218"/>
              <a:gd name="connsiteY1" fmla="*/ 1977433 h 2044741"/>
              <a:gd name="connsiteX2" fmla="*/ 1418712 w 3498218"/>
              <a:gd name="connsiteY2" fmla="*/ 1862470 h 2044741"/>
              <a:gd name="connsiteX3" fmla="*/ 818127 w 3498218"/>
              <a:gd name="connsiteY3" fmla="*/ 1637060 h 2044741"/>
              <a:gd name="connsiteX4" fmla="*/ 304800 w 3498218"/>
              <a:gd name="connsiteY4" fmla="*/ 1635876 h 2044741"/>
              <a:gd name="connsiteX5" fmla="*/ 64730 w 3498218"/>
              <a:gd name="connsiteY5" fmla="*/ 1773809 h 2044741"/>
              <a:gd name="connsiteX6" fmla="*/ 405580 w 3498218"/>
              <a:gd name="connsiteY6" fmla="*/ 1875998 h 2044741"/>
              <a:gd name="connsiteX7" fmla="*/ 1099574 w 3498218"/>
              <a:gd name="connsiteY7" fmla="*/ 1847826 h 2044741"/>
              <a:gd name="connsiteX8" fmla="*/ 1282700 w 3498218"/>
              <a:gd name="connsiteY8" fmla="*/ 1493232 h 2044741"/>
              <a:gd name="connsiteX9" fmla="*/ 1092201 w 3498218"/>
              <a:gd name="connsiteY9" fmla="*/ 1226532 h 2044741"/>
              <a:gd name="connsiteX10" fmla="*/ 861443 w 3498218"/>
              <a:gd name="connsiteY10" fmla="*/ 1121903 h 2044741"/>
              <a:gd name="connsiteX11" fmla="*/ 330200 w 3498218"/>
              <a:gd name="connsiteY11" fmla="*/ 1099532 h 2044741"/>
              <a:gd name="connsiteX12" fmla="*/ 0 w 3498218"/>
              <a:gd name="connsiteY12" fmla="*/ 1239232 h 2044741"/>
              <a:gd name="connsiteX13" fmla="*/ 330200 w 3498218"/>
              <a:gd name="connsiteY13" fmla="*/ 1378932 h 2044741"/>
              <a:gd name="connsiteX14" fmla="*/ 855611 w 3498218"/>
              <a:gd name="connsiteY14" fmla="*/ 1366232 h 2044741"/>
              <a:gd name="connsiteX15" fmla="*/ 1158632 w 3498218"/>
              <a:gd name="connsiteY15" fmla="*/ 1254733 h 2044741"/>
              <a:gd name="connsiteX16" fmla="*/ 1384300 w 3498218"/>
              <a:gd name="connsiteY16" fmla="*/ 985232 h 2044741"/>
              <a:gd name="connsiteX17" fmla="*/ 1228890 w 3498218"/>
              <a:gd name="connsiteY17" fmla="*/ 772133 h 2044741"/>
              <a:gd name="connsiteX18" fmla="*/ 838200 w 3498218"/>
              <a:gd name="connsiteY18" fmla="*/ 667732 h 2044741"/>
              <a:gd name="connsiteX19" fmla="*/ 203200 w 3498218"/>
              <a:gd name="connsiteY19" fmla="*/ 642332 h 2044741"/>
              <a:gd name="connsiteX20" fmla="*/ 6759 w 3498218"/>
              <a:gd name="connsiteY20" fmla="*/ 780266 h 2044741"/>
              <a:gd name="connsiteX21" fmla="*/ 342285 w 3498218"/>
              <a:gd name="connsiteY21" fmla="*/ 919377 h 2044741"/>
              <a:gd name="connsiteX22" fmla="*/ 963767 w 3498218"/>
              <a:gd name="connsiteY22" fmla="*/ 931913 h 2044741"/>
              <a:gd name="connsiteX23" fmla="*/ 1431822 w 3498218"/>
              <a:gd name="connsiteY23" fmla="*/ 684649 h 2044741"/>
              <a:gd name="connsiteX24" fmla="*/ 1291318 w 3498218"/>
              <a:gd name="connsiteY24" fmla="*/ 348935 h 2044741"/>
              <a:gd name="connsiteX25" fmla="*/ 962744 w 3498218"/>
              <a:gd name="connsiteY25" fmla="*/ 128628 h 2044741"/>
              <a:gd name="connsiteX26" fmla="*/ 387985 w 3498218"/>
              <a:gd name="connsiteY26" fmla="*/ 46152 h 2044741"/>
              <a:gd name="connsiteX27" fmla="*/ 36685 w 3498218"/>
              <a:gd name="connsiteY27" fmla="*/ 348936 h 2044741"/>
              <a:gd name="connsiteX28" fmla="*/ 598762 w 3498218"/>
              <a:gd name="connsiteY28" fmla="*/ 530604 h 2044741"/>
              <a:gd name="connsiteX29" fmla="*/ 1130727 w 3498218"/>
              <a:gd name="connsiteY29" fmla="*/ 554827 h 2044741"/>
              <a:gd name="connsiteX30" fmla="*/ 1632579 w 3498218"/>
              <a:gd name="connsiteY30" fmla="*/ 470048 h 2044741"/>
              <a:gd name="connsiteX31" fmla="*/ 2003950 w 3498218"/>
              <a:gd name="connsiteY31" fmla="*/ 312601 h 2044741"/>
              <a:gd name="connsiteX32" fmla="*/ 3047804 w 3498218"/>
              <a:gd name="connsiteY32" fmla="*/ 41380 h 2044741"/>
              <a:gd name="connsiteX33" fmla="*/ 3498218 w 3498218"/>
              <a:gd name="connsiteY33" fmla="*/ 0 h 2044741"/>
              <a:gd name="connsiteX0" fmla="*/ 2238472 w 3498218"/>
              <a:gd name="connsiteY0" fmla="*/ 2044028 h 2044741"/>
              <a:gd name="connsiteX1" fmla="*/ 1904383 w 3498218"/>
              <a:gd name="connsiteY1" fmla="*/ 1977433 h 2044741"/>
              <a:gd name="connsiteX2" fmla="*/ 1418712 w 3498218"/>
              <a:gd name="connsiteY2" fmla="*/ 1862470 h 2044741"/>
              <a:gd name="connsiteX3" fmla="*/ 818127 w 3498218"/>
              <a:gd name="connsiteY3" fmla="*/ 1637060 h 2044741"/>
              <a:gd name="connsiteX4" fmla="*/ 304800 w 3498218"/>
              <a:gd name="connsiteY4" fmla="*/ 1635876 h 2044741"/>
              <a:gd name="connsiteX5" fmla="*/ 64730 w 3498218"/>
              <a:gd name="connsiteY5" fmla="*/ 1773809 h 2044741"/>
              <a:gd name="connsiteX6" fmla="*/ 405580 w 3498218"/>
              <a:gd name="connsiteY6" fmla="*/ 1875998 h 2044741"/>
              <a:gd name="connsiteX7" fmla="*/ 1099574 w 3498218"/>
              <a:gd name="connsiteY7" fmla="*/ 1847826 h 2044741"/>
              <a:gd name="connsiteX8" fmla="*/ 1282700 w 3498218"/>
              <a:gd name="connsiteY8" fmla="*/ 1493232 h 2044741"/>
              <a:gd name="connsiteX9" fmla="*/ 1092201 w 3498218"/>
              <a:gd name="connsiteY9" fmla="*/ 1226532 h 2044741"/>
              <a:gd name="connsiteX10" fmla="*/ 861443 w 3498218"/>
              <a:gd name="connsiteY10" fmla="*/ 1121903 h 2044741"/>
              <a:gd name="connsiteX11" fmla="*/ 330200 w 3498218"/>
              <a:gd name="connsiteY11" fmla="*/ 1099532 h 2044741"/>
              <a:gd name="connsiteX12" fmla="*/ 0 w 3498218"/>
              <a:gd name="connsiteY12" fmla="*/ 1239232 h 2044741"/>
              <a:gd name="connsiteX13" fmla="*/ 330200 w 3498218"/>
              <a:gd name="connsiteY13" fmla="*/ 1378932 h 2044741"/>
              <a:gd name="connsiteX14" fmla="*/ 855611 w 3498218"/>
              <a:gd name="connsiteY14" fmla="*/ 1366232 h 2044741"/>
              <a:gd name="connsiteX15" fmla="*/ 1158632 w 3498218"/>
              <a:gd name="connsiteY15" fmla="*/ 1254733 h 2044741"/>
              <a:gd name="connsiteX16" fmla="*/ 1384300 w 3498218"/>
              <a:gd name="connsiteY16" fmla="*/ 985232 h 2044741"/>
              <a:gd name="connsiteX17" fmla="*/ 1228890 w 3498218"/>
              <a:gd name="connsiteY17" fmla="*/ 772133 h 2044741"/>
              <a:gd name="connsiteX18" fmla="*/ 838200 w 3498218"/>
              <a:gd name="connsiteY18" fmla="*/ 667732 h 2044741"/>
              <a:gd name="connsiteX19" fmla="*/ 203200 w 3498218"/>
              <a:gd name="connsiteY19" fmla="*/ 642332 h 2044741"/>
              <a:gd name="connsiteX20" fmla="*/ 6759 w 3498218"/>
              <a:gd name="connsiteY20" fmla="*/ 780266 h 2044741"/>
              <a:gd name="connsiteX21" fmla="*/ 342285 w 3498218"/>
              <a:gd name="connsiteY21" fmla="*/ 919377 h 2044741"/>
              <a:gd name="connsiteX22" fmla="*/ 963767 w 3498218"/>
              <a:gd name="connsiteY22" fmla="*/ 931913 h 2044741"/>
              <a:gd name="connsiteX23" fmla="*/ 1431822 w 3498218"/>
              <a:gd name="connsiteY23" fmla="*/ 684649 h 2044741"/>
              <a:gd name="connsiteX24" fmla="*/ 1291318 w 3498218"/>
              <a:gd name="connsiteY24" fmla="*/ 348935 h 2044741"/>
              <a:gd name="connsiteX25" fmla="*/ 962744 w 3498218"/>
              <a:gd name="connsiteY25" fmla="*/ 128628 h 2044741"/>
              <a:gd name="connsiteX26" fmla="*/ 387985 w 3498218"/>
              <a:gd name="connsiteY26" fmla="*/ 46152 h 2044741"/>
              <a:gd name="connsiteX27" fmla="*/ 36685 w 3498218"/>
              <a:gd name="connsiteY27" fmla="*/ 348936 h 2044741"/>
              <a:gd name="connsiteX28" fmla="*/ 608799 w 3498218"/>
              <a:gd name="connsiteY28" fmla="*/ 518493 h 2044741"/>
              <a:gd name="connsiteX29" fmla="*/ 1130727 w 3498218"/>
              <a:gd name="connsiteY29" fmla="*/ 554827 h 2044741"/>
              <a:gd name="connsiteX30" fmla="*/ 1632579 w 3498218"/>
              <a:gd name="connsiteY30" fmla="*/ 470048 h 2044741"/>
              <a:gd name="connsiteX31" fmla="*/ 2003950 w 3498218"/>
              <a:gd name="connsiteY31" fmla="*/ 312601 h 2044741"/>
              <a:gd name="connsiteX32" fmla="*/ 3047804 w 3498218"/>
              <a:gd name="connsiteY32" fmla="*/ 41380 h 2044741"/>
              <a:gd name="connsiteX33" fmla="*/ 3498218 w 3498218"/>
              <a:gd name="connsiteY33" fmla="*/ 0 h 2044741"/>
              <a:gd name="connsiteX0" fmla="*/ 2238472 w 3498218"/>
              <a:gd name="connsiteY0" fmla="*/ 2044028 h 2044741"/>
              <a:gd name="connsiteX1" fmla="*/ 1904383 w 3498218"/>
              <a:gd name="connsiteY1" fmla="*/ 1977433 h 2044741"/>
              <a:gd name="connsiteX2" fmla="*/ 1418712 w 3498218"/>
              <a:gd name="connsiteY2" fmla="*/ 1862470 h 2044741"/>
              <a:gd name="connsiteX3" fmla="*/ 818127 w 3498218"/>
              <a:gd name="connsiteY3" fmla="*/ 1637060 h 2044741"/>
              <a:gd name="connsiteX4" fmla="*/ 304800 w 3498218"/>
              <a:gd name="connsiteY4" fmla="*/ 1635876 h 2044741"/>
              <a:gd name="connsiteX5" fmla="*/ 64730 w 3498218"/>
              <a:gd name="connsiteY5" fmla="*/ 1773809 h 2044741"/>
              <a:gd name="connsiteX6" fmla="*/ 405580 w 3498218"/>
              <a:gd name="connsiteY6" fmla="*/ 1875998 h 2044741"/>
              <a:gd name="connsiteX7" fmla="*/ 1099574 w 3498218"/>
              <a:gd name="connsiteY7" fmla="*/ 1847826 h 2044741"/>
              <a:gd name="connsiteX8" fmla="*/ 1282700 w 3498218"/>
              <a:gd name="connsiteY8" fmla="*/ 1493232 h 2044741"/>
              <a:gd name="connsiteX9" fmla="*/ 1092201 w 3498218"/>
              <a:gd name="connsiteY9" fmla="*/ 1226532 h 2044741"/>
              <a:gd name="connsiteX10" fmla="*/ 861443 w 3498218"/>
              <a:gd name="connsiteY10" fmla="*/ 1121903 h 2044741"/>
              <a:gd name="connsiteX11" fmla="*/ 330200 w 3498218"/>
              <a:gd name="connsiteY11" fmla="*/ 1099532 h 2044741"/>
              <a:gd name="connsiteX12" fmla="*/ 0 w 3498218"/>
              <a:gd name="connsiteY12" fmla="*/ 1239232 h 2044741"/>
              <a:gd name="connsiteX13" fmla="*/ 330200 w 3498218"/>
              <a:gd name="connsiteY13" fmla="*/ 1378932 h 2044741"/>
              <a:gd name="connsiteX14" fmla="*/ 855611 w 3498218"/>
              <a:gd name="connsiteY14" fmla="*/ 1366232 h 2044741"/>
              <a:gd name="connsiteX15" fmla="*/ 1158632 w 3498218"/>
              <a:gd name="connsiteY15" fmla="*/ 1254733 h 2044741"/>
              <a:gd name="connsiteX16" fmla="*/ 1384300 w 3498218"/>
              <a:gd name="connsiteY16" fmla="*/ 985232 h 2044741"/>
              <a:gd name="connsiteX17" fmla="*/ 1228890 w 3498218"/>
              <a:gd name="connsiteY17" fmla="*/ 772133 h 2044741"/>
              <a:gd name="connsiteX18" fmla="*/ 838200 w 3498218"/>
              <a:gd name="connsiteY18" fmla="*/ 667732 h 2044741"/>
              <a:gd name="connsiteX19" fmla="*/ 203200 w 3498218"/>
              <a:gd name="connsiteY19" fmla="*/ 642332 h 2044741"/>
              <a:gd name="connsiteX20" fmla="*/ 6759 w 3498218"/>
              <a:gd name="connsiteY20" fmla="*/ 780266 h 2044741"/>
              <a:gd name="connsiteX21" fmla="*/ 342285 w 3498218"/>
              <a:gd name="connsiteY21" fmla="*/ 919377 h 2044741"/>
              <a:gd name="connsiteX22" fmla="*/ 963767 w 3498218"/>
              <a:gd name="connsiteY22" fmla="*/ 931913 h 2044741"/>
              <a:gd name="connsiteX23" fmla="*/ 1431822 w 3498218"/>
              <a:gd name="connsiteY23" fmla="*/ 684649 h 2044741"/>
              <a:gd name="connsiteX24" fmla="*/ 1291318 w 3498218"/>
              <a:gd name="connsiteY24" fmla="*/ 348935 h 2044741"/>
              <a:gd name="connsiteX25" fmla="*/ 962744 w 3498218"/>
              <a:gd name="connsiteY25" fmla="*/ 128628 h 2044741"/>
              <a:gd name="connsiteX26" fmla="*/ 387985 w 3498218"/>
              <a:gd name="connsiteY26" fmla="*/ 46152 h 2044741"/>
              <a:gd name="connsiteX27" fmla="*/ 36685 w 3498218"/>
              <a:gd name="connsiteY27" fmla="*/ 348936 h 2044741"/>
              <a:gd name="connsiteX28" fmla="*/ 528503 w 3498218"/>
              <a:gd name="connsiteY28" fmla="*/ 554827 h 2044741"/>
              <a:gd name="connsiteX29" fmla="*/ 1130727 w 3498218"/>
              <a:gd name="connsiteY29" fmla="*/ 554827 h 2044741"/>
              <a:gd name="connsiteX30" fmla="*/ 1632579 w 3498218"/>
              <a:gd name="connsiteY30" fmla="*/ 470048 h 2044741"/>
              <a:gd name="connsiteX31" fmla="*/ 2003950 w 3498218"/>
              <a:gd name="connsiteY31" fmla="*/ 312601 h 2044741"/>
              <a:gd name="connsiteX32" fmla="*/ 3047804 w 3498218"/>
              <a:gd name="connsiteY32" fmla="*/ 41380 h 2044741"/>
              <a:gd name="connsiteX33" fmla="*/ 3498218 w 3498218"/>
              <a:gd name="connsiteY33" fmla="*/ 0 h 2044741"/>
              <a:gd name="connsiteX0" fmla="*/ 2238472 w 3498218"/>
              <a:gd name="connsiteY0" fmla="*/ 2044028 h 2044741"/>
              <a:gd name="connsiteX1" fmla="*/ 1904383 w 3498218"/>
              <a:gd name="connsiteY1" fmla="*/ 1977433 h 2044741"/>
              <a:gd name="connsiteX2" fmla="*/ 1418712 w 3498218"/>
              <a:gd name="connsiteY2" fmla="*/ 1862470 h 2044741"/>
              <a:gd name="connsiteX3" fmla="*/ 818127 w 3498218"/>
              <a:gd name="connsiteY3" fmla="*/ 1637060 h 2044741"/>
              <a:gd name="connsiteX4" fmla="*/ 304800 w 3498218"/>
              <a:gd name="connsiteY4" fmla="*/ 1635876 h 2044741"/>
              <a:gd name="connsiteX5" fmla="*/ 64730 w 3498218"/>
              <a:gd name="connsiteY5" fmla="*/ 1773809 h 2044741"/>
              <a:gd name="connsiteX6" fmla="*/ 405580 w 3498218"/>
              <a:gd name="connsiteY6" fmla="*/ 1875998 h 2044741"/>
              <a:gd name="connsiteX7" fmla="*/ 1099574 w 3498218"/>
              <a:gd name="connsiteY7" fmla="*/ 1847826 h 2044741"/>
              <a:gd name="connsiteX8" fmla="*/ 1282700 w 3498218"/>
              <a:gd name="connsiteY8" fmla="*/ 1493232 h 2044741"/>
              <a:gd name="connsiteX9" fmla="*/ 1092201 w 3498218"/>
              <a:gd name="connsiteY9" fmla="*/ 1226532 h 2044741"/>
              <a:gd name="connsiteX10" fmla="*/ 861443 w 3498218"/>
              <a:gd name="connsiteY10" fmla="*/ 1121903 h 2044741"/>
              <a:gd name="connsiteX11" fmla="*/ 330200 w 3498218"/>
              <a:gd name="connsiteY11" fmla="*/ 1099532 h 2044741"/>
              <a:gd name="connsiteX12" fmla="*/ 0 w 3498218"/>
              <a:gd name="connsiteY12" fmla="*/ 1239232 h 2044741"/>
              <a:gd name="connsiteX13" fmla="*/ 330200 w 3498218"/>
              <a:gd name="connsiteY13" fmla="*/ 1378932 h 2044741"/>
              <a:gd name="connsiteX14" fmla="*/ 855611 w 3498218"/>
              <a:gd name="connsiteY14" fmla="*/ 1366232 h 2044741"/>
              <a:gd name="connsiteX15" fmla="*/ 1158632 w 3498218"/>
              <a:gd name="connsiteY15" fmla="*/ 1254733 h 2044741"/>
              <a:gd name="connsiteX16" fmla="*/ 1384300 w 3498218"/>
              <a:gd name="connsiteY16" fmla="*/ 985232 h 2044741"/>
              <a:gd name="connsiteX17" fmla="*/ 1228890 w 3498218"/>
              <a:gd name="connsiteY17" fmla="*/ 772133 h 2044741"/>
              <a:gd name="connsiteX18" fmla="*/ 838200 w 3498218"/>
              <a:gd name="connsiteY18" fmla="*/ 667732 h 2044741"/>
              <a:gd name="connsiteX19" fmla="*/ 203200 w 3498218"/>
              <a:gd name="connsiteY19" fmla="*/ 642332 h 2044741"/>
              <a:gd name="connsiteX20" fmla="*/ 6759 w 3498218"/>
              <a:gd name="connsiteY20" fmla="*/ 780266 h 2044741"/>
              <a:gd name="connsiteX21" fmla="*/ 342285 w 3498218"/>
              <a:gd name="connsiteY21" fmla="*/ 919377 h 2044741"/>
              <a:gd name="connsiteX22" fmla="*/ 963767 w 3498218"/>
              <a:gd name="connsiteY22" fmla="*/ 931913 h 2044741"/>
              <a:gd name="connsiteX23" fmla="*/ 1431822 w 3498218"/>
              <a:gd name="connsiteY23" fmla="*/ 684649 h 2044741"/>
              <a:gd name="connsiteX24" fmla="*/ 1291318 w 3498218"/>
              <a:gd name="connsiteY24" fmla="*/ 348935 h 2044741"/>
              <a:gd name="connsiteX25" fmla="*/ 962744 w 3498218"/>
              <a:gd name="connsiteY25" fmla="*/ 128628 h 2044741"/>
              <a:gd name="connsiteX26" fmla="*/ 387985 w 3498218"/>
              <a:gd name="connsiteY26" fmla="*/ 46152 h 2044741"/>
              <a:gd name="connsiteX27" fmla="*/ 36685 w 3498218"/>
              <a:gd name="connsiteY27" fmla="*/ 348936 h 2044741"/>
              <a:gd name="connsiteX28" fmla="*/ 528503 w 3498218"/>
              <a:gd name="connsiteY28" fmla="*/ 554827 h 2044741"/>
              <a:gd name="connsiteX29" fmla="*/ 1150801 w 3498218"/>
              <a:gd name="connsiteY29" fmla="*/ 603272 h 2044741"/>
              <a:gd name="connsiteX30" fmla="*/ 1632579 w 3498218"/>
              <a:gd name="connsiteY30" fmla="*/ 470048 h 2044741"/>
              <a:gd name="connsiteX31" fmla="*/ 2003950 w 3498218"/>
              <a:gd name="connsiteY31" fmla="*/ 312601 h 2044741"/>
              <a:gd name="connsiteX32" fmla="*/ 3047804 w 3498218"/>
              <a:gd name="connsiteY32" fmla="*/ 41380 h 2044741"/>
              <a:gd name="connsiteX33" fmla="*/ 3498218 w 3498218"/>
              <a:gd name="connsiteY33" fmla="*/ 0 h 2044741"/>
              <a:gd name="connsiteX0" fmla="*/ 2238472 w 3498218"/>
              <a:gd name="connsiteY0" fmla="*/ 2044028 h 2044741"/>
              <a:gd name="connsiteX1" fmla="*/ 1904383 w 3498218"/>
              <a:gd name="connsiteY1" fmla="*/ 1977433 h 2044741"/>
              <a:gd name="connsiteX2" fmla="*/ 1418712 w 3498218"/>
              <a:gd name="connsiteY2" fmla="*/ 1862470 h 2044741"/>
              <a:gd name="connsiteX3" fmla="*/ 818127 w 3498218"/>
              <a:gd name="connsiteY3" fmla="*/ 1637060 h 2044741"/>
              <a:gd name="connsiteX4" fmla="*/ 304800 w 3498218"/>
              <a:gd name="connsiteY4" fmla="*/ 1635876 h 2044741"/>
              <a:gd name="connsiteX5" fmla="*/ 64730 w 3498218"/>
              <a:gd name="connsiteY5" fmla="*/ 1773809 h 2044741"/>
              <a:gd name="connsiteX6" fmla="*/ 405580 w 3498218"/>
              <a:gd name="connsiteY6" fmla="*/ 1875998 h 2044741"/>
              <a:gd name="connsiteX7" fmla="*/ 1099574 w 3498218"/>
              <a:gd name="connsiteY7" fmla="*/ 1847826 h 2044741"/>
              <a:gd name="connsiteX8" fmla="*/ 1282700 w 3498218"/>
              <a:gd name="connsiteY8" fmla="*/ 1493232 h 2044741"/>
              <a:gd name="connsiteX9" fmla="*/ 1092201 w 3498218"/>
              <a:gd name="connsiteY9" fmla="*/ 1226532 h 2044741"/>
              <a:gd name="connsiteX10" fmla="*/ 861443 w 3498218"/>
              <a:gd name="connsiteY10" fmla="*/ 1121903 h 2044741"/>
              <a:gd name="connsiteX11" fmla="*/ 330200 w 3498218"/>
              <a:gd name="connsiteY11" fmla="*/ 1099532 h 2044741"/>
              <a:gd name="connsiteX12" fmla="*/ 0 w 3498218"/>
              <a:gd name="connsiteY12" fmla="*/ 1239232 h 2044741"/>
              <a:gd name="connsiteX13" fmla="*/ 330200 w 3498218"/>
              <a:gd name="connsiteY13" fmla="*/ 1378932 h 2044741"/>
              <a:gd name="connsiteX14" fmla="*/ 855611 w 3498218"/>
              <a:gd name="connsiteY14" fmla="*/ 1366232 h 2044741"/>
              <a:gd name="connsiteX15" fmla="*/ 1158632 w 3498218"/>
              <a:gd name="connsiteY15" fmla="*/ 1254733 h 2044741"/>
              <a:gd name="connsiteX16" fmla="*/ 1384300 w 3498218"/>
              <a:gd name="connsiteY16" fmla="*/ 985232 h 2044741"/>
              <a:gd name="connsiteX17" fmla="*/ 1228890 w 3498218"/>
              <a:gd name="connsiteY17" fmla="*/ 772133 h 2044741"/>
              <a:gd name="connsiteX18" fmla="*/ 838200 w 3498218"/>
              <a:gd name="connsiteY18" fmla="*/ 667732 h 2044741"/>
              <a:gd name="connsiteX19" fmla="*/ 203200 w 3498218"/>
              <a:gd name="connsiteY19" fmla="*/ 642332 h 2044741"/>
              <a:gd name="connsiteX20" fmla="*/ 6759 w 3498218"/>
              <a:gd name="connsiteY20" fmla="*/ 780266 h 2044741"/>
              <a:gd name="connsiteX21" fmla="*/ 342285 w 3498218"/>
              <a:gd name="connsiteY21" fmla="*/ 919377 h 2044741"/>
              <a:gd name="connsiteX22" fmla="*/ 963767 w 3498218"/>
              <a:gd name="connsiteY22" fmla="*/ 931913 h 2044741"/>
              <a:gd name="connsiteX23" fmla="*/ 1431822 w 3498218"/>
              <a:gd name="connsiteY23" fmla="*/ 684649 h 2044741"/>
              <a:gd name="connsiteX24" fmla="*/ 1291318 w 3498218"/>
              <a:gd name="connsiteY24" fmla="*/ 348935 h 2044741"/>
              <a:gd name="connsiteX25" fmla="*/ 962744 w 3498218"/>
              <a:gd name="connsiteY25" fmla="*/ 128628 h 2044741"/>
              <a:gd name="connsiteX26" fmla="*/ 387985 w 3498218"/>
              <a:gd name="connsiteY26" fmla="*/ 46152 h 2044741"/>
              <a:gd name="connsiteX27" fmla="*/ 36685 w 3498218"/>
              <a:gd name="connsiteY27" fmla="*/ 348936 h 2044741"/>
              <a:gd name="connsiteX28" fmla="*/ 528503 w 3498218"/>
              <a:gd name="connsiteY28" fmla="*/ 554827 h 2044741"/>
              <a:gd name="connsiteX29" fmla="*/ 1150801 w 3498218"/>
              <a:gd name="connsiteY29" fmla="*/ 603272 h 2044741"/>
              <a:gd name="connsiteX30" fmla="*/ 1632579 w 3498218"/>
              <a:gd name="connsiteY30" fmla="*/ 470048 h 2044741"/>
              <a:gd name="connsiteX31" fmla="*/ 2003950 w 3498218"/>
              <a:gd name="connsiteY31" fmla="*/ 312601 h 2044741"/>
              <a:gd name="connsiteX32" fmla="*/ 3047804 w 3498218"/>
              <a:gd name="connsiteY32" fmla="*/ 41380 h 2044741"/>
              <a:gd name="connsiteX33" fmla="*/ 3498218 w 3498218"/>
              <a:gd name="connsiteY33" fmla="*/ 0 h 2044741"/>
              <a:gd name="connsiteX0" fmla="*/ 2238472 w 3498218"/>
              <a:gd name="connsiteY0" fmla="*/ 2044028 h 2044741"/>
              <a:gd name="connsiteX1" fmla="*/ 1904383 w 3498218"/>
              <a:gd name="connsiteY1" fmla="*/ 1977433 h 2044741"/>
              <a:gd name="connsiteX2" fmla="*/ 1418712 w 3498218"/>
              <a:gd name="connsiteY2" fmla="*/ 1862470 h 2044741"/>
              <a:gd name="connsiteX3" fmla="*/ 818127 w 3498218"/>
              <a:gd name="connsiteY3" fmla="*/ 1637060 h 2044741"/>
              <a:gd name="connsiteX4" fmla="*/ 304800 w 3498218"/>
              <a:gd name="connsiteY4" fmla="*/ 1635876 h 2044741"/>
              <a:gd name="connsiteX5" fmla="*/ 64730 w 3498218"/>
              <a:gd name="connsiteY5" fmla="*/ 1773809 h 2044741"/>
              <a:gd name="connsiteX6" fmla="*/ 405580 w 3498218"/>
              <a:gd name="connsiteY6" fmla="*/ 1875998 h 2044741"/>
              <a:gd name="connsiteX7" fmla="*/ 1099574 w 3498218"/>
              <a:gd name="connsiteY7" fmla="*/ 1847826 h 2044741"/>
              <a:gd name="connsiteX8" fmla="*/ 1282700 w 3498218"/>
              <a:gd name="connsiteY8" fmla="*/ 1493232 h 2044741"/>
              <a:gd name="connsiteX9" fmla="*/ 1092201 w 3498218"/>
              <a:gd name="connsiteY9" fmla="*/ 1226532 h 2044741"/>
              <a:gd name="connsiteX10" fmla="*/ 861443 w 3498218"/>
              <a:gd name="connsiteY10" fmla="*/ 1121903 h 2044741"/>
              <a:gd name="connsiteX11" fmla="*/ 330200 w 3498218"/>
              <a:gd name="connsiteY11" fmla="*/ 1099532 h 2044741"/>
              <a:gd name="connsiteX12" fmla="*/ 0 w 3498218"/>
              <a:gd name="connsiteY12" fmla="*/ 1239232 h 2044741"/>
              <a:gd name="connsiteX13" fmla="*/ 330200 w 3498218"/>
              <a:gd name="connsiteY13" fmla="*/ 1378932 h 2044741"/>
              <a:gd name="connsiteX14" fmla="*/ 855611 w 3498218"/>
              <a:gd name="connsiteY14" fmla="*/ 1366232 h 2044741"/>
              <a:gd name="connsiteX15" fmla="*/ 1158632 w 3498218"/>
              <a:gd name="connsiteY15" fmla="*/ 1254733 h 2044741"/>
              <a:gd name="connsiteX16" fmla="*/ 1384300 w 3498218"/>
              <a:gd name="connsiteY16" fmla="*/ 985232 h 2044741"/>
              <a:gd name="connsiteX17" fmla="*/ 1228890 w 3498218"/>
              <a:gd name="connsiteY17" fmla="*/ 772133 h 2044741"/>
              <a:gd name="connsiteX18" fmla="*/ 838200 w 3498218"/>
              <a:gd name="connsiteY18" fmla="*/ 667732 h 2044741"/>
              <a:gd name="connsiteX19" fmla="*/ 203200 w 3498218"/>
              <a:gd name="connsiteY19" fmla="*/ 642332 h 2044741"/>
              <a:gd name="connsiteX20" fmla="*/ 6759 w 3498218"/>
              <a:gd name="connsiteY20" fmla="*/ 780266 h 2044741"/>
              <a:gd name="connsiteX21" fmla="*/ 342285 w 3498218"/>
              <a:gd name="connsiteY21" fmla="*/ 919377 h 2044741"/>
              <a:gd name="connsiteX22" fmla="*/ 963767 w 3498218"/>
              <a:gd name="connsiteY22" fmla="*/ 931913 h 2044741"/>
              <a:gd name="connsiteX23" fmla="*/ 1431822 w 3498218"/>
              <a:gd name="connsiteY23" fmla="*/ 684649 h 2044741"/>
              <a:gd name="connsiteX24" fmla="*/ 1291318 w 3498218"/>
              <a:gd name="connsiteY24" fmla="*/ 348935 h 2044741"/>
              <a:gd name="connsiteX25" fmla="*/ 962744 w 3498218"/>
              <a:gd name="connsiteY25" fmla="*/ 128628 h 2044741"/>
              <a:gd name="connsiteX26" fmla="*/ 387985 w 3498218"/>
              <a:gd name="connsiteY26" fmla="*/ 46152 h 2044741"/>
              <a:gd name="connsiteX27" fmla="*/ 36685 w 3498218"/>
              <a:gd name="connsiteY27" fmla="*/ 348936 h 2044741"/>
              <a:gd name="connsiteX28" fmla="*/ 528503 w 3498218"/>
              <a:gd name="connsiteY28" fmla="*/ 554827 h 2044741"/>
              <a:gd name="connsiteX29" fmla="*/ 1150801 w 3498218"/>
              <a:gd name="connsiteY29" fmla="*/ 603272 h 2044741"/>
              <a:gd name="connsiteX30" fmla="*/ 1632579 w 3498218"/>
              <a:gd name="connsiteY30" fmla="*/ 470048 h 2044741"/>
              <a:gd name="connsiteX31" fmla="*/ 1742985 w 3498218"/>
              <a:gd name="connsiteY31" fmla="*/ 663829 h 2044741"/>
              <a:gd name="connsiteX32" fmla="*/ 2003950 w 3498218"/>
              <a:gd name="connsiteY32" fmla="*/ 312601 h 2044741"/>
              <a:gd name="connsiteX33" fmla="*/ 3047804 w 3498218"/>
              <a:gd name="connsiteY33" fmla="*/ 41380 h 2044741"/>
              <a:gd name="connsiteX34" fmla="*/ 3498218 w 3498218"/>
              <a:gd name="connsiteY34" fmla="*/ 0 h 2044741"/>
              <a:gd name="connsiteX0" fmla="*/ 2238472 w 3498218"/>
              <a:gd name="connsiteY0" fmla="*/ 2044028 h 2044741"/>
              <a:gd name="connsiteX1" fmla="*/ 1904383 w 3498218"/>
              <a:gd name="connsiteY1" fmla="*/ 1977433 h 2044741"/>
              <a:gd name="connsiteX2" fmla="*/ 1418712 w 3498218"/>
              <a:gd name="connsiteY2" fmla="*/ 1862470 h 2044741"/>
              <a:gd name="connsiteX3" fmla="*/ 818127 w 3498218"/>
              <a:gd name="connsiteY3" fmla="*/ 1637060 h 2044741"/>
              <a:gd name="connsiteX4" fmla="*/ 304800 w 3498218"/>
              <a:gd name="connsiteY4" fmla="*/ 1635876 h 2044741"/>
              <a:gd name="connsiteX5" fmla="*/ 64730 w 3498218"/>
              <a:gd name="connsiteY5" fmla="*/ 1773809 h 2044741"/>
              <a:gd name="connsiteX6" fmla="*/ 405580 w 3498218"/>
              <a:gd name="connsiteY6" fmla="*/ 1875998 h 2044741"/>
              <a:gd name="connsiteX7" fmla="*/ 1099574 w 3498218"/>
              <a:gd name="connsiteY7" fmla="*/ 1847826 h 2044741"/>
              <a:gd name="connsiteX8" fmla="*/ 1282700 w 3498218"/>
              <a:gd name="connsiteY8" fmla="*/ 1493232 h 2044741"/>
              <a:gd name="connsiteX9" fmla="*/ 1092201 w 3498218"/>
              <a:gd name="connsiteY9" fmla="*/ 1226532 h 2044741"/>
              <a:gd name="connsiteX10" fmla="*/ 861443 w 3498218"/>
              <a:gd name="connsiteY10" fmla="*/ 1121903 h 2044741"/>
              <a:gd name="connsiteX11" fmla="*/ 330200 w 3498218"/>
              <a:gd name="connsiteY11" fmla="*/ 1099532 h 2044741"/>
              <a:gd name="connsiteX12" fmla="*/ 0 w 3498218"/>
              <a:gd name="connsiteY12" fmla="*/ 1239232 h 2044741"/>
              <a:gd name="connsiteX13" fmla="*/ 330200 w 3498218"/>
              <a:gd name="connsiteY13" fmla="*/ 1378932 h 2044741"/>
              <a:gd name="connsiteX14" fmla="*/ 855611 w 3498218"/>
              <a:gd name="connsiteY14" fmla="*/ 1366232 h 2044741"/>
              <a:gd name="connsiteX15" fmla="*/ 1158632 w 3498218"/>
              <a:gd name="connsiteY15" fmla="*/ 1254733 h 2044741"/>
              <a:gd name="connsiteX16" fmla="*/ 1384300 w 3498218"/>
              <a:gd name="connsiteY16" fmla="*/ 985232 h 2044741"/>
              <a:gd name="connsiteX17" fmla="*/ 1228890 w 3498218"/>
              <a:gd name="connsiteY17" fmla="*/ 772133 h 2044741"/>
              <a:gd name="connsiteX18" fmla="*/ 838200 w 3498218"/>
              <a:gd name="connsiteY18" fmla="*/ 667732 h 2044741"/>
              <a:gd name="connsiteX19" fmla="*/ 203200 w 3498218"/>
              <a:gd name="connsiteY19" fmla="*/ 642332 h 2044741"/>
              <a:gd name="connsiteX20" fmla="*/ 6759 w 3498218"/>
              <a:gd name="connsiteY20" fmla="*/ 780266 h 2044741"/>
              <a:gd name="connsiteX21" fmla="*/ 342285 w 3498218"/>
              <a:gd name="connsiteY21" fmla="*/ 919377 h 2044741"/>
              <a:gd name="connsiteX22" fmla="*/ 963767 w 3498218"/>
              <a:gd name="connsiteY22" fmla="*/ 931913 h 2044741"/>
              <a:gd name="connsiteX23" fmla="*/ 1431822 w 3498218"/>
              <a:gd name="connsiteY23" fmla="*/ 684649 h 2044741"/>
              <a:gd name="connsiteX24" fmla="*/ 1291318 w 3498218"/>
              <a:gd name="connsiteY24" fmla="*/ 348935 h 2044741"/>
              <a:gd name="connsiteX25" fmla="*/ 962744 w 3498218"/>
              <a:gd name="connsiteY25" fmla="*/ 128628 h 2044741"/>
              <a:gd name="connsiteX26" fmla="*/ 387985 w 3498218"/>
              <a:gd name="connsiteY26" fmla="*/ 46152 h 2044741"/>
              <a:gd name="connsiteX27" fmla="*/ 36685 w 3498218"/>
              <a:gd name="connsiteY27" fmla="*/ 348936 h 2044741"/>
              <a:gd name="connsiteX28" fmla="*/ 528503 w 3498218"/>
              <a:gd name="connsiteY28" fmla="*/ 554827 h 2044741"/>
              <a:gd name="connsiteX29" fmla="*/ 1150801 w 3498218"/>
              <a:gd name="connsiteY29" fmla="*/ 603272 h 2044741"/>
              <a:gd name="connsiteX30" fmla="*/ 1773098 w 3498218"/>
              <a:gd name="connsiteY30" fmla="*/ 615383 h 2044741"/>
              <a:gd name="connsiteX31" fmla="*/ 1742985 w 3498218"/>
              <a:gd name="connsiteY31" fmla="*/ 663829 h 2044741"/>
              <a:gd name="connsiteX32" fmla="*/ 2003950 w 3498218"/>
              <a:gd name="connsiteY32" fmla="*/ 312601 h 2044741"/>
              <a:gd name="connsiteX33" fmla="*/ 3047804 w 3498218"/>
              <a:gd name="connsiteY33" fmla="*/ 41380 h 2044741"/>
              <a:gd name="connsiteX34" fmla="*/ 3498218 w 3498218"/>
              <a:gd name="connsiteY34" fmla="*/ 0 h 2044741"/>
              <a:gd name="connsiteX0" fmla="*/ 2238472 w 3498218"/>
              <a:gd name="connsiteY0" fmla="*/ 2044028 h 2044741"/>
              <a:gd name="connsiteX1" fmla="*/ 1904383 w 3498218"/>
              <a:gd name="connsiteY1" fmla="*/ 1977433 h 2044741"/>
              <a:gd name="connsiteX2" fmla="*/ 1418712 w 3498218"/>
              <a:gd name="connsiteY2" fmla="*/ 1862470 h 2044741"/>
              <a:gd name="connsiteX3" fmla="*/ 818127 w 3498218"/>
              <a:gd name="connsiteY3" fmla="*/ 1637060 h 2044741"/>
              <a:gd name="connsiteX4" fmla="*/ 304800 w 3498218"/>
              <a:gd name="connsiteY4" fmla="*/ 1635876 h 2044741"/>
              <a:gd name="connsiteX5" fmla="*/ 64730 w 3498218"/>
              <a:gd name="connsiteY5" fmla="*/ 1773809 h 2044741"/>
              <a:gd name="connsiteX6" fmla="*/ 405580 w 3498218"/>
              <a:gd name="connsiteY6" fmla="*/ 1875998 h 2044741"/>
              <a:gd name="connsiteX7" fmla="*/ 1099574 w 3498218"/>
              <a:gd name="connsiteY7" fmla="*/ 1847826 h 2044741"/>
              <a:gd name="connsiteX8" fmla="*/ 1282700 w 3498218"/>
              <a:gd name="connsiteY8" fmla="*/ 1493232 h 2044741"/>
              <a:gd name="connsiteX9" fmla="*/ 1092201 w 3498218"/>
              <a:gd name="connsiteY9" fmla="*/ 1226532 h 2044741"/>
              <a:gd name="connsiteX10" fmla="*/ 861443 w 3498218"/>
              <a:gd name="connsiteY10" fmla="*/ 1121903 h 2044741"/>
              <a:gd name="connsiteX11" fmla="*/ 330200 w 3498218"/>
              <a:gd name="connsiteY11" fmla="*/ 1099532 h 2044741"/>
              <a:gd name="connsiteX12" fmla="*/ 0 w 3498218"/>
              <a:gd name="connsiteY12" fmla="*/ 1239232 h 2044741"/>
              <a:gd name="connsiteX13" fmla="*/ 330200 w 3498218"/>
              <a:gd name="connsiteY13" fmla="*/ 1378932 h 2044741"/>
              <a:gd name="connsiteX14" fmla="*/ 855611 w 3498218"/>
              <a:gd name="connsiteY14" fmla="*/ 1366232 h 2044741"/>
              <a:gd name="connsiteX15" fmla="*/ 1158632 w 3498218"/>
              <a:gd name="connsiteY15" fmla="*/ 1254733 h 2044741"/>
              <a:gd name="connsiteX16" fmla="*/ 1384300 w 3498218"/>
              <a:gd name="connsiteY16" fmla="*/ 985232 h 2044741"/>
              <a:gd name="connsiteX17" fmla="*/ 1228890 w 3498218"/>
              <a:gd name="connsiteY17" fmla="*/ 772133 h 2044741"/>
              <a:gd name="connsiteX18" fmla="*/ 838200 w 3498218"/>
              <a:gd name="connsiteY18" fmla="*/ 667732 h 2044741"/>
              <a:gd name="connsiteX19" fmla="*/ 203200 w 3498218"/>
              <a:gd name="connsiteY19" fmla="*/ 642332 h 2044741"/>
              <a:gd name="connsiteX20" fmla="*/ 6759 w 3498218"/>
              <a:gd name="connsiteY20" fmla="*/ 780266 h 2044741"/>
              <a:gd name="connsiteX21" fmla="*/ 342285 w 3498218"/>
              <a:gd name="connsiteY21" fmla="*/ 919377 h 2044741"/>
              <a:gd name="connsiteX22" fmla="*/ 963767 w 3498218"/>
              <a:gd name="connsiteY22" fmla="*/ 931913 h 2044741"/>
              <a:gd name="connsiteX23" fmla="*/ 1371600 w 3498218"/>
              <a:gd name="connsiteY23" fmla="*/ 648315 h 2044741"/>
              <a:gd name="connsiteX24" fmla="*/ 1291318 w 3498218"/>
              <a:gd name="connsiteY24" fmla="*/ 348935 h 2044741"/>
              <a:gd name="connsiteX25" fmla="*/ 962744 w 3498218"/>
              <a:gd name="connsiteY25" fmla="*/ 128628 h 2044741"/>
              <a:gd name="connsiteX26" fmla="*/ 387985 w 3498218"/>
              <a:gd name="connsiteY26" fmla="*/ 46152 h 2044741"/>
              <a:gd name="connsiteX27" fmla="*/ 36685 w 3498218"/>
              <a:gd name="connsiteY27" fmla="*/ 348936 h 2044741"/>
              <a:gd name="connsiteX28" fmla="*/ 528503 w 3498218"/>
              <a:gd name="connsiteY28" fmla="*/ 554827 h 2044741"/>
              <a:gd name="connsiteX29" fmla="*/ 1150801 w 3498218"/>
              <a:gd name="connsiteY29" fmla="*/ 603272 h 2044741"/>
              <a:gd name="connsiteX30" fmla="*/ 1773098 w 3498218"/>
              <a:gd name="connsiteY30" fmla="*/ 615383 h 2044741"/>
              <a:gd name="connsiteX31" fmla="*/ 1742985 w 3498218"/>
              <a:gd name="connsiteY31" fmla="*/ 663829 h 2044741"/>
              <a:gd name="connsiteX32" fmla="*/ 2003950 w 3498218"/>
              <a:gd name="connsiteY32" fmla="*/ 312601 h 2044741"/>
              <a:gd name="connsiteX33" fmla="*/ 3047804 w 3498218"/>
              <a:gd name="connsiteY33" fmla="*/ 41380 h 2044741"/>
              <a:gd name="connsiteX34" fmla="*/ 3498218 w 3498218"/>
              <a:gd name="connsiteY34" fmla="*/ 0 h 2044741"/>
              <a:gd name="connsiteX0" fmla="*/ 2238472 w 3498218"/>
              <a:gd name="connsiteY0" fmla="*/ 2044028 h 2044741"/>
              <a:gd name="connsiteX1" fmla="*/ 1904383 w 3498218"/>
              <a:gd name="connsiteY1" fmla="*/ 1977433 h 2044741"/>
              <a:gd name="connsiteX2" fmla="*/ 1418712 w 3498218"/>
              <a:gd name="connsiteY2" fmla="*/ 1862470 h 2044741"/>
              <a:gd name="connsiteX3" fmla="*/ 818127 w 3498218"/>
              <a:gd name="connsiteY3" fmla="*/ 1637060 h 2044741"/>
              <a:gd name="connsiteX4" fmla="*/ 304800 w 3498218"/>
              <a:gd name="connsiteY4" fmla="*/ 1635876 h 2044741"/>
              <a:gd name="connsiteX5" fmla="*/ 64730 w 3498218"/>
              <a:gd name="connsiteY5" fmla="*/ 1773809 h 2044741"/>
              <a:gd name="connsiteX6" fmla="*/ 405580 w 3498218"/>
              <a:gd name="connsiteY6" fmla="*/ 1875998 h 2044741"/>
              <a:gd name="connsiteX7" fmla="*/ 1099574 w 3498218"/>
              <a:gd name="connsiteY7" fmla="*/ 1847826 h 2044741"/>
              <a:gd name="connsiteX8" fmla="*/ 1282700 w 3498218"/>
              <a:gd name="connsiteY8" fmla="*/ 1493232 h 2044741"/>
              <a:gd name="connsiteX9" fmla="*/ 1092201 w 3498218"/>
              <a:gd name="connsiteY9" fmla="*/ 1226532 h 2044741"/>
              <a:gd name="connsiteX10" fmla="*/ 861443 w 3498218"/>
              <a:gd name="connsiteY10" fmla="*/ 1121903 h 2044741"/>
              <a:gd name="connsiteX11" fmla="*/ 330200 w 3498218"/>
              <a:gd name="connsiteY11" fmla="*/ 1099532 h 2044741"/>
              <a:gd name="connsiteX12" fmla="*/ 0 w 3498218"/>
              <a:gd name="connsiteY12" fmla="*/ 1239232 h 2044741"/>
              <a:gd name="connsiteX13" fmla="*/ 330200 w 3498218"/>
              <a:gd name="connsiteY13" fmla="*/ 1378932 h 2044741"/>
              <a:gd name="connsiteX14" fmla="*/ 855611 w 3498218"/>
              <a:gd name="connsiteY14" fmla="*/ 1366232 h 2044741"/>
              <a:gd name="connsiteX15" fmla="*/ 1158632 w 3498218"/>
              <a:gd name="connsiteY15" fmla="*/ 1254733 h 2044741"/>
              <a:gd name="connsiteX16" fmla="*/ 1384300 w 3498218"/>
              <a:gd name="connsiteY16" fmla="*/ 985232 h 2044741"/>
              <a:gd name="connsiteX17" fmla="*/ 1228890 w 3498218"/>
              <a:gd name="connsiteY17" fmla="*/ 772133 h 2044741"/>
              <a:gd name="connsiteX18" fmla="*/ 838200 w 3498218"/>
              <a:gd name="connsiteY18" fmla="*/ 667732 h 2044741"/>
              <a:gd name="connsiteX19" fmla="*/ 203200 w 3498218"/>
              <a:gd name="connsiteY19" fmla="*/ 642332 h 2044741"/>
              <a:gd name="connsiteX20" fmla="*/ 6759 w 3498218"/>
              <a:gd name="connsiteY20" fmla="*/ 780266 h 2044741"/>
              <a:gd name="connsiteX21" fmla="*/ 342285 w 3498218"/>
              <a:gd name="connsiteY21" fmla="*/ 919377 h 2044741"/>
              <a:gd name="connsiteX22" fmla="*/ 963767 w 3498218"/>
              <a:gd name="connsiteY22" fmla="*/ 931913 h 2044741"/>
              <a:gd name="connsiteX23" fmla="*/ 1371600 w 3498218"/>
              <a:gd name="connsiteY23" fmla="*/ 648315 h 2044741"/>
              <a:gd name="connsiteX24" fmla="*/ 1331466 w 3498218"/>
              <a:gd name="connsiteY24" fmla="*/ 252045 h 2044741"/>
              <a:gd name="connsiteX25" fmla="*/ 962744 w 3498218"/>
              <a:gd name="connsiteY25" fmla="*/ 128628 h 2044741"/>
              <a:gd name="connsiteX26" fmla="*/ 387985 w 3498218"/>
              <a:gd name="connsiteY26" fmla="*/ 46152 h 2044741"/>
              <a:gd name="connsiteX27" fmla="*/ 36685 w 3498218"/>
              <a:gd name="connsiteY27" fmla="*/ 348936 h 2044741"/>
              <a:gd name="connsiteX28" fmla="*/ 528503 w 3498218"/>
              <a:gd name="connsiteY28" fmla="*/ 554827 h 2044741"/>
              <a:gd name="connsiteX29" fmla="*/ 1150801 w 3498218"/>
              <a:gd name="connsiteY29" fmla="*/ 603272 h 2044741"/>
              <a:gd name="connsiteX30" fmla="*/ 1773098 w 3498218"/>
              <a:gd name="connsiteY30" fmla="*/ 615383 h 2044741"/>
              <a:gd name="connsiteX31" fmla="*/ 1742985 w 3498218"/>
              <a:gd name="connsiteY31" fmla="*/ 663829 h 2044741"/>
              <a:gd name="connsiteX32" fmla="*/ 2003950 w 3498218"/>
              <a:gd name="connsiteY32" fmla="*/ 312601 h 2044741"/>
              <a:gd name="connsiteX33" fmla="*/ 3047804 w 3498218"/>
              <a:gd name="connsiteY33" fmla="*/ 41380 h 2044741"/>
              <a:gd name="connsiteX34" fmla="*/ 3498218 w 3498218"/>
              <a:gd name="connsiteY34" fmla="*/ 0 h 2044741"/>
              <a:gd name="connsiteX0" fmla="*/ 2238472 w 3498218"/>
              <a:gd name="connsiteY0" fmla="*/ 2044028 h 2044741"/>
              <a:gd name="connsiteX1" fmla="*/ 1904383 w 3498218"/>
              <a:gd name="connsiteY1" fmla="*/ 1977433 h 2044741"/>
              <a:gd name="connsiteX2" fmla="*/ 1418712 w 3498218"/>
              <a:gd name="connsiteY2" fmla="*/ 1862470 h 2044741"/>
              <a:gd name="connsiteX3" fmla="*/ 818127 w 3498218"/>
              <a:gd name="connsiteY3" fmla="*/ 1637060 h 2044741"/>
              <a:gd name="connsiteX4" fmla="*/ 304800 w 3498218"/>
              <a:gd name="connsiteY4" fmla="*/ 1635876 h 2044741"/>
              <a:gd name="connsiteX5" fmla="*/ 64730 w 3498218"/>
              <a:gd name="connsiteY5" fmla="*/ 1773809 h 2044741"/>
              <a:gd name="connsiteX6" fmla="*/ 405580 w 3498218"/>
              <a:gd name="connsiteY6" fmla="*/ 1875998 h 2044741"/>
              <a:gd name="connsiteX7" fmla="*/ 1099574 w 3498218"/>
              <a:gd name="connsiteY7" fmla="*/ 1847826 h 2044741"/>
              <a:gd name="connsiteX8" fmla="*/ 1282700 w 3498218"/>
              <a:gd name="connsiteY8" fmla="*/ 1493232 h 2044741"/>
              <a:gd name="connsiteX9" fmla="*/ 1092201 w 3498218"/>
              <a:gd name="connsiteY9" fmla="*/ 1226532 h 2044741"/>
              <a:gd name="connsiteX10" fmla="*/ 861443 w 3498218"/>
              <a:gd name="connsiteY10" fmla="*/ 1121903 h 2044741"/>
              <a:gd name="connsiteX11" fmla="*/ 330200 w 3498218"/>
              <a:gd name="connsiteY11" fmla="*/ 1099532 h 2044741"/>
              <a:gd name="connsiteX12" fmla="*/ 0 w 3498218"/>
              <a:gd name="connsiteY12" fmla="*/ 1239232 h 2044741"/>
              <a:gd name="connsiteX13" fmla="*/ 330200 w 3498218"/>
              <a:gd name="connsiteY13" fmla="*/ 1378932 h 2044741"/>
              <a:gd name="connsiteX14" fmla="*/ 855611 w 3498218"/>
              <a:gd name="connsiteY14" fmla="*/ 1366232 h 2044741"/>
              <a:gd name="connsiteX15" fmla="*/ 1158632 w 3498218"/>
              <a:gd name="connsiteY15" fmla="*/ 1254733 h 2044741"/>
              <a:gd name="connsiteX16" fmla="*/ 1384300 w 3498218"/>
              <a:gd name="connsiteY16" fmla="*/ 985232 h 2044741"/>
              <a:gd name="connsiteX17" fmla="*/ 1228890 w 3498218"/>
              <a:gd name="connsiteY17" fmla="*/ 772133 h 2044741"/>
              <a:gd name="connsiteX18" fmla="*/ 838200 w 3498218"/>
              <a:gd name="connsiteY18" fmla="*/ 667732 h 2044741"/>
              <a:gd name="connsiteX19" fmla="*/ 203200 w 3498218"/>
              <a:gd name="connsiteY19" fmla="*/ 642332 h 2044741"/>
              <a:gd name="connsiteX20" fmla="*/ 6759 w 3498218"/>
              <a:gd name="connsiteY20" fmla="*/ 780266 h 2044741"/>
              <a:gd name="connsiteX21" fmla="*/ 342285 w 3498218"/>
              <a:gd name="connsiteY21" fmla="*/ 919377 h 2044741"/>
              <a:gd name="connsiteX22" fmla="*/ 963767 w 3498218"/>
              <a:gd name="connsiteY22" fmla="*/ 931913 h 2044741"/>
              <a:gd name="connsiteX23" fmla="*/ 1371600 w 3498218"/>
              <a:gd name="connsiteY23" fmla="*/ 648315 h 2044741"/>
              <a:gd name="connsiteX24" fmla="*/ 1331466 w 3498218"/>
              <a:gd name="connsiteY24" fmla="*/ 252045 h 2044741"/>
              <a:gd name="connsiteX25" fmla="*/ 962744 w 3498218"/>
              <a:gd name="connsiteY25" fmla="*/ 55960 h 2044741"/>
              <a:gd name="connsiteX26" fmla="*/ 387985 w 3498218"/>
              <a:gd name="connsiteY26" fmla="*/ 46152 h 2044741"/>
              <a:gd name="connsiteX27" fmla="*/ 36685 w 3498218"/>
              <a:gd name="connsiteY27" fmla="*/ 348936 h 2044741"/>
              <a:gd name="connsiteX28" fmla="*/ 528503 w 3498218"/>
              <a:gd name="connsiteY28" fmla="*/ 554827 h 2044741"/>
              <a:gd name="connsiteX29" fmla="*/ 1150801 w 3498218"/>
              <a:gd name="connsiteY29" fmla="*/ 603272 h 2044741"/>
              <a:gd name="connsiteX30" fmla="*/ 1773098 w 3498218"/>
              <a:gd name="connsiteY30" fmla="*/ 615383 h 2044741"/>
              <a:gd name="connsiteX31" fmla="*/ 1742985 w 3498218"/>
              <a:gd name="connsiteY31" fmla="*/ 663829 h 2044741"/>
              <a:gd name="connsiteX32" fmla="*/ 2003950 w 3498218"/>
              <a:gd name="connsiteY32" fmla="*/ 312601 h 2044741"/>
              <a:gd name="connsiteX33" fmla="*/ 3047804 w 3498218"/>
              <a:gd name="connsiteY33" fmla="*/ 41380 h 2044741"/>
              <a:gd name="connsiteX34" fmla="*/ 3498218 w 3498218"/>
              <a:gd name="connsiteY34" fmla="*/ 0 h 2044741"/>
              <a:gd name="connsiteX0" fmla="*/ 2238472 w 3498218"/>
              <a:gd name="connsiteY0" fmla="*/ 2044028 h 2044741"/>
              <a:gd name="connsiteX1" fmla="*/ 1904383 w 3498218"/>
              <a:gd name="connsiteY1" fmla="*/ 1977433 h 2044741"/>
              <a:gd name="connsiteX2" fmla="*/ 1418712 w 3498218"/>
              <a:gd name="connsiteY2" fmla="*/ 1862470 h 2044741"/>
              <a:gd name="connsiteX3" fmla="*/ 818127 w 3498218"/>
              <a:gd name="connsiteY3" fmla="*/ 1637060 h 2044741"/>
              <a:gd name="connsiteX4" fmla="*/ 304800 w 3498218"/>
              <a:gd name="connsiteY4" fmla="*/ 1635876 h 2044741"/>
              <a:gd name="connsiteX5" fmla="*/ 64730 w 3498218"/>
              <a:gd name="connsiteY5" fmla="*/ 1773809 h 2044741"/>
              <a:gd name="connsiteX6" fmla="*/ 405580 w 3498218"/>
              <a:gd name="connsiteY6" fmla="*/ 1875998 h 2044741"/>
              <a:gd name="connsiteX7" fmla="*/ 1099574 w 3498218"/>
              <a:gd name="connsiteY7" fmla="*/ 1847826 h 2044741"/>
              <a:gd name="connsiteX8" fmla="*/ 1282700 w 3498218"/>
              <a:gd name="connsiteY8" fmla="*/ 1493232 h 2044741"/>
              <a:gd name="connsiteX9" fmla="*/ 1092201 w 3498218"/>
              <a:gd name="connsiteY9" fmla="*/ 1226532 h 2044741"/>
              <a:gd name="connsiteX10" fmla="*/ 861443 w 3498218"/>
              <a:gd name="connsiteY10" fmla="*/ 1121903 h 2044741"/>
              <a:gd name="connsiteX11" fmla="*/ 330200 w 3498218"/>
              <a:gd name="connsiteY11" fmla="*/ 1099532 h 2044741"/>
              <a:gd name="connsiteX12" fmla="*/ 0 w 3498218"/>
              <a:gd name="connsiteY12" fmla="*/ 1239232 h 2044741"/>
              <a:gd name="connsiteX13" fmla="*/ 330200 w 3498218"/>
              <a:gd name="connsiteY13" fmla="*/ 1378932 h 2044741"/>
              <a:gd name="connsiteX14" fmla="*/ 855611 w 3498218"/>
              <a:gd name="connsiteY14" fmla="*/ 1366232 h 2044741"/>
              <a:gd name="connsiteX15" fmla="*/ 1158632 w 3498218"/>
              <a:gd name="connsiteY15" fmla="*/ 1254733 h 2044741"/>
              <a:gd name="connsiteX16" fmla="*/ 1384300 w 3498218"/>
              <a:gd name="connsiteY16" fmla="*/ 985232 h 2044741"/>
              <a:gd name="connsiteX17" fmla="*/ 1228890 w 3498218"/>
              <a:gd name="connsiteY17" fmla="*/ 772133 h 2044741"/>
              <a:gd name="connsiteX18" fmla="*/ 838200 w 3498218"/>
              <a:gd name="connsiteY18" fmla="*/ 667732 h 2044741"/>
              <a:gd name="connsiteX19" fmla="*/ 203200 w 3498218"/>
              <a:gd name="connsiteY19" fmla="*/ 642332 h 2044741"/>
              <a:gd name="connsiteX20" fmla="*/ 6759 w 3498218"/>
              <a:gd name="connsiteY20" fmla="*/ 780266 h 2044741"/>
              <a:gd name="connsiteX21" fmla="*/ 342285 w 3498218"/>
              <a:gd name="connsiteY21" fmla="*/ 919377 h 2044741"/>
              <a:gd name="connsiteX22" fmla="*/ 963767 w 3498218"/>
              <a:gd name="connsiteY22" fmla="*/ 931913 h 2044741"/>
              <a:gd name="connsiteX23" fmla="*/ 1371600 w 3498218"/>
              <a:gd name="connsiteY23" fmla="*/ 648315 h 2044741"/>
              <a:gd name="connsiteX24" fmla="*/ 1331466 w 3498218"/>
              <a:gd name="connsiteY24" fmla="*/ 252045 h 2044741"/>
              <a:gd name="connsiteX25" fmla="*/ 962744 w 3498218"/>
              <a:gd name="connsiteY25" fmla="*/ 55960 h 2044741"/>
              <a:gd name="connsiteX26" fmla="*/ 387981 w 3498218"/>
              <a:gd name="connsiteY26" fmla="*/ 21930 h 2044741"/>
              <a:gd name="connsiteX27" fmla="*/ 387985 w 3498218"/>
              <a:gd name="connsiteY27" fmla="*/ 46152 h 2044741"/>
              <a:gd name="connsiteX28" fmla="*/ 36685 w 3498218"/>
              <a:gd name="connsiteY28" fmla="*/ 348936 h 2044741"/>
              <a:gd name="connsiteX29" fmla="*/ 528503 w 3498218"/>
              <a:gd name="connsiteY29" fmla="*/ 554827 h 2044741"/>
              <a:gd name="connsiteX30" fmla="*/ 1150801 w 3498218"/>
              <a:gd name="connsiteY30" fmla="*/ 603272 h 2044741"/>
              <a:gd name="connsiteX31" fmla="*/ 1773098 w 3498218"/>
              <a:gd name="connsiteY31" fmla="*/ 615383 h 2044741"/>
              <a:gd name="connsiteX32" fmla="*/ 1742985 w 3498218"/>
              <a:gd name="connsiteY32" fmla="*/ 663829 h 2044741"/>
              <a:gd name="connsiteX33" fmla="*/ 2003950 w 3498218"/>
              <a:gd name="connsiteY33" fmla="*/ 312601 h 2044741"/>
              <a:gd name="connsiteX34" fmla="*/ 3047804 w 3498218"/>
              <a:gd name="connsiteY34" fmla="*/ 41380 h 2044741"/>
              <a:gd name="connsiteX35" fmla="*/ 3498218 w 3498218"/>
              <a:gd name="connsiteY35" fmla="*/ 0 h 2044741"/>
              <a:gd name="connsiteX0" fmla="*/ 2238472 w 3498218"/>
              <a:gd name="connsiteY0" fmla="*/ 2044028 h 2044741"/>
              <a:gd name="connsiteX1" fmla="*/ 1904383 w 3498218"/>
              <a:gd name="connsiteY1" fmla="*/ 1977433 h 2044741"/>
              <a:gd name="connsiteX2" fmla="*/ 1418712 w 3498218"/>
              <a:gd name="connsiteY2" fmla="*/ 1862470 h 2044741"/>
              <a:gd name="connsiteX3" fmla="*/ 818127 w 3498218"/>
              <a:gd name="connsiteY3" fmla="*/ 1637060 h 2044741"/>
              <a:gd name="connsiteX4" fmla="*/ 304800 w 3498218"/>
              <a:gd name="connsiteY4" fmla="*/ 1635876 h 2044741"/>
              <a:gd name="connsiteX5" fmla="*/ 64730 w 3498218"/>
              <a:gd name="connsiteY5" fmla="*/ 1773809 h 2044741"/>
              <a:gd name="connsiteX6" fmla="*/ 405580 w 3498218"/>
              <a:gd name="connsiteY6" fmla="*/ 1875998 h 2044741"/>
              <a:gd name="connsiteX7" fmla="*/ 1099574 w 3498218"/>
              <a:gd name="connsiteY7" fmla="*/ 1847826 h 2044741"/>
              <a:gd name="connsiteX8" fmla="*/ 1282700 w 3498218"/>
              <a:gd name="connsiteY8" fmla="*/ 1493232 h 2044741"/>
              <a:gd name="connsiteX9" fmla="*/ 1092201 w 3498218"/>
              <a:gd name="connsiteY9" fmla="*/ 1226532 h 2044741"/>
              <a:gd name="connsiteX10" fmla="*/ 861443 w 3498218"/>
              <a:gd name="connsiteY10" fmla="*/ 1121903 h 2044741"/>
              <a:gd name="connsiteX11" fmla="*/ 330200 w 3498218"/>
              <a:gd name="connsiteY11" fmla="*/ 1099532 h 2044741"/>
              <a:gd name="connsiteX12" fmla="*/ 0 w 3498218"/>
              <a:gd name="connsiteY12" fmla="*/ 1239232 h 2044741"/>
              <a:gd name="connsiteX13" fmla="*/ 330200 w 3498218"/>
              <a:gd name="connsiteY13" fmla="*/ 1378932 h 2044741"/>
              <a:gd name="connsiteX14" fmla="*/ 855611 w 3498218"/>
              <a:gd name="connsiteY14" fmla="*/ 1366232 h 2044741"/>
              <a:gd name="connsiteX15" fmla="*/ 1158632 w 3498218"/>
              <a:gd name="connsiteY15" fmla="*/ 1254733 h 2044741"/>
              <a:gd name="connsiteX16" fmla="*/ 1384300 w 3498218"/>
              <a:gd name="connsiteY16" fmla="*/ 985232 h 2044741"/>
              <a:gd name="connsiteX17" fmla="*/ 1228890 w 3498218"/>
              <a:gd name="connsiteY17" fmla="*/ 772133 h 2044741"/>
              <a:gd name="connsiteX18" fmla="*/ 838200 w 3498218"/>
              <a:gd name="connsiteY18" fmla="*/ 667732 h 2044741"/>
              <a:gd name="connsiteX19" fmla="*/ 203200 w 3498218"/>
              <a:gd name="connsiteY19" fmla="*/ 642332 h 2044741"/>
              <a:gd name="connsiteX20" fmla="*/ 6759 w 3498218"/>
              <a:gd name="connsiteY20" fmla="*/ 780266 h 2044741"/>
              <a:gd name="connsiteX21" fmla="*/ 342285 w 3498218"/>
              <a:gd name="connsiteY21" fmla="*/ 919377 h 2044741"/>
              <a:gd name="connsiteX22" fmla="*/ 963767 w 3498218"/>
              <a:gd name="connsiteY22" fmla="*/ 931913 h 2044741"/>
              <a:gd name="connsiteX23" fmla="*/ 1371600 w 3498218"/>
              <a:gd name="connsiteY23" fmla="*/ 648315 h 2044741"/>
              <a:gd name="connsiteX24" fmla="*/ 1331466 w 3498218"/>
              <a:gd name="connsiteY24" fmla="*/ 252045 h 2044741"/>
              <a:gd name="connsiteX25" fmla="*/ 962744 w 3498218"/>
              <a:gd name="connsiteY25" fmla="*/ 55960 h 2044741"/>
              <a:gd name="connsiteX26" fmla="*/ 387981 w 3498218"/>
              <a:gd name="connsiteY26" fmla="*/ 21930 h 2044741"/>
              <a:gd name="connsiteX27" fmla="*/ 387985 w 3498218"/>
              <a:gd name="connsiteY27" fmla="*/ 46152 h 2044741"/>
              <a:gd name="connsiteX28" fmla="*/ 36685 w 3498218"/>
              <a:gd name="connsiteY28" fmla="*/ 348936 h 2044741"/>
              <a:gd name="connsiteX29" fmla="*/ 528503 w 3498218"/>
              <a:gd name="connsiteY29" fmla="*/ 554827 h 2044741"/>
              <a:gd name="connsiteX30" fmla="*/ 1150801 w 3498218"/>
              <a:gd name="connsiteY30" fmla="*/ 603272 h 2044741"/>
              <a:gd name="connsiteX31" fmla="*/ 1773098 w 3498218"/>
              <a:gd name="connsiteY31" fmla="*/ 615383 h 2044741"/>
              <a:gd name="connsiteX32" fmla="*/ 1742985 w 3498218"/>
              <a:gd name="connsiteY32" fmla="*/ 663829 h 2044741"/>
              <a:gd name="connsiteX33" fmla="*/ 2003950 w 3498218"/>
              <a:gd name="connsiteY33" fmla="*/ 312601 h 2044741"/>
              <a:gd name="connsiteX34" fmla="*/ 3047804 w 3498218"/>
              <a:gd name="connsiteY34" fmla="*/ 41380 h 2044741"/>
              <a:gd name="connsiteX35" fmla="*/ 3498218 w 3498218"/>
              <a:gd name="connsiteY35" fmla="*/ 0 h 2044741"/>
              <a:gd name="connsiteX0" fmla="*/ 2238472 w 3498218"/>
              <a:gd name="connsiteY0" fmla="*/ 2044028 h 2044741"/>
              <a:gd name="connsiteX1" fmla="*/ 1904383 w 3498218"/>
              <a:gd name="connsiteY1" fmla="*/ 1977433 h 2044741"/>
              <a:gd name="connsiteX2" fmla="*/ 1418712 w 3498218"/>
              <a:gd name="connsiteY2" fmla="*/ 1862470 h 2044741"/>
              <a:gd name="connsiteX3" fmla="*/ 818127 w 3498218"/>
              <a:gd name="connsiteY3" fmla="*/ 1637060 h 2044741"/>
              <a:gd name="connsiteX4" fmla="*/ 304800 w 3498218"/>
              <a:gd name="connsiteY4" fmla="*/ 1635876 h 2044741"/>
              <a:gd name="connsiteX5" fmla="*/ 64730 w 3498218"/>
              <a:gd name="connsiteY5" fmla="*/ 1773809 h 2044741"/>
              <a:gd name="connsiteX6" fmla="*/ 405580 w 3498218"/>
              <a:gd name="connsiteY6" fmla="*/ 1875998 h 2044741"/>
              <a:gd name="connsiteX7" fmla="*/ 1099574 w 3498218"/>
              <a:gd name="connsiteY7" fmla="*/ 1847826 h 2044741"/>
              <a:gd name="connsiteX8" fmla="*/ 1282700 w 3498218"/>
              <a:gd name="connsiteY8" fmla="*/ 1493232 h 2044741"/>
              <a:gd name="connsiteX9" fmla="*/ 1092201 w 3498218"/>
              <a:gd name="connsiteY9" fmla="*/ 1226532 h 2044741"/>
              <a:gd name="connsiteX10" fmla="*/ 861443 w 3498218"/>
              <a:gd name="connsiteY10" fmla="*/ 1121903 h 2044741"/>
              <a:gd name="connsiteX11" fmla="*/ 330200 w 3498218"/>
              <a:gd name="connsiteY11" fmla="*/ 1099532 h 2044741"/>
              <a:gd name="connsiteX12" fmla="*/ 0 w 3498218"/>
              <a:gd name="connsiteY12" fmla="*/ 1239232 h 2044741"/>
              <a:gd name="connsiteX13" fmla="*/ 330200 w 3498218"/>
              <a:gd name="connsiteY13" fmla="*/ 1378932 h 2044741"/>
              <a:gd name="connsiteX14" fmla="*/ 855611 w 3498218"/>
              <a:gd name="connsiteY14" fmla="*/ 1366232 h 2044741"/>
              <a:gd name="connsiteX15" fmla="*/ 1158632 w 3498218"/>
              <a:gd name="connsiteY15" fmla="*/ 1254733 h 2044741"/>
              <a:gd name="connsiteX16" fmla="*/ 1384300 w 3498218"/>
              <a:gd name="connsiteY16" fmla="*/ 985232 h 2044741"/>
              <a:gd name="connsiteX17" fmla="*/ 1228890 w 3498218"/>
              <a:gd name="connsiteY17" fmla="*/ 772133 h 2044741"/>
              <a:gd name="connsiteX18" fmla="*/ 838200 w 3498218"/>
              <a:gd name="connsiteY18" fmla="*/ 667732 h 2044741"/>
              <a:gd name="connsiteX19" fmla="*/ 203200 w 3498218"/>
              <a:gd name="connsiteY19" fmla="*/ 642332 h 2044741"/>
              <a:gd name="connsiteX20" fmla="*/ 6759 w 3498218"/>
              <a:gd name="connsiteY20" fmla="*/ 780266 h 2044741"/>
              <a:gd name="connsiteX21" fmla="*/ 342285 w 3498218"/>
              <a:gd name="connsiteY21" fmla="*/ 919377 h 2044741"/>
              <a:gd name="connsiteX22" fmla="*/ 963767 w 3498218"/>
              <a:gd name="connsiteY22" fmla="*/ 931913 h 2044741"/>
              <a:gd name="connsiteX23" fmla="*/ 1371600 w 3498218"/>
              <a:gd name="connsiteY23" fmla="*/ 648315 h 2044741"/>
              <a:gd name="connsiteX24" fmla="*/ 1331466 w 3498218"/>
              <a:gd name="connsiteY24" fmla="*/ 252045 h 2044741"/>
              <a:gd name="connsiteX25" fmla="*/ 962744 w 3498218"/>
              <a:gd name="connsiteY25" fmla="*/ 55960 h 2044741"/>
              <a:gd name="connsiteX26" fmla="*/ 387981 w 3498218"/>
              <a:gd name="connsiteY26" fmla="*/ 21930 h 2044741"/>
              <a:gd name="connsiteX27" fmla="*/ 387985 w 3498218"/>
              <a:gd name="connsiteY27" fmla="*/ 46152 h 2044741"/>
              <a:gd name="connsiteX28" fmla="*/ 36685 w 3498218"/>
              <a:gd name="connsiteY28" fmla="*/ 348936 h 2044741"/>
              <a:gd name="connsiteX29" fmla="*/ 528503 w 3498218"/>
              <a:gd name="connsiteY29" fmla="*/ 554827 h 2044741"/>
              <a:gd name="connsiteX30" fmla="*/ 1150801 w 3498218"/>
              <a:gd name="connsiteY30" fmla="*/ 603272 h 2044741"/>
              <a:gd name="connsiteX31" fmla="*/ 1773098 w 3498218"/>
              <a:gd name="connsiteY31" fmla="*/ 615383 h 2044741"/>
              <a:gd name="connsiteX32" fmla="*/ 1742985 w 3498218"/>
              <a:gd name="connsiteY32" fmla="*/ 663829 h 2044741"/>
              <a:gd name="connsiteX33" fmla="*/ 2003950 w 3498218"/>
              <a:gd name="connsiteY33" fmla="*/ 312601 h 2044741"/>
              <a:gd name="connsiteX34" fmla="*/ 3047804 w 3498218"/>
              <a:gd name="connsiteY34" fmla="*/ 41380 h 2044741"/>
              <a:gd name="connsiteX35" fmla="*/ 3498218 w 3498218"/>
              <a:gd name="connsiteY35" fmla="*/ 0 h 2044741"/>
              <a:gd name="connsiteX0" fmla="*/ 2238472 w 3498218"/>
              <a:gd name="connsiteY0" fmla="*/ 2044028 h 2044741"/>
              <a:gd name="connsiteX1" fmla="*/ 1904383 w 3498218"/>
              <a:gd name="connsiteY1" fmla="*/ 1977433 h 2044741"/>
              <a:gd name="connsiteX2" fmla="*/ 1418712 w 3498218"/>
              <a:gd name="connsiteY2" fmla="*/ 1862470 h 2044741"/>
              <a:gd name="connsiteX3" fmla="*/ 818127 w 3498218"/>
              <a:gd name="connsiteY3" fmla="*/ 1637060 h 2044741"/>
              <a:gd name="connsiteX4" fmla="*/ 304800 w 3498218"/>
              <a:gd name="connsiteY4" fmla="*/ 1635876 h 2044741"/>
              <a:gd name="connsiteX5" fmla="*/ 64730 w 3498218"/>
              <a:gd name="connsiteY5" fmla="*/ 1773809 h 2044741"/>
              <a:gd name="connsiteX6" fmla="*/ 405580 w 3498218"/>
              <a:gd name="connsiteY6" fmla="*/ 1875998 h 2044741"/>
              <a:gd name="connsiteX7" fmla="*/ 1099574 w 3498218"/>
              <a:gd name="connsiteY7" fmla="*/ 1847826 h 2044741"/>
              <a:gd name="connsiteX8" fmla="*/ 1282700 w 3498218"/>
              <a:gd name="connsiteY8" fmla="*/ 1493232 h 2044741"/>
              <a:gd name="connsiteX9" fmla="*/ 1092201 w 3498218"/>
              <a:gd name="connsiteY9" fmla="*/ 1226532 h 2044741"/>
              <a:gd name="connsiteX10" fmla="*/ 861443 w 3498218"/>
              <a:gd name="connsiteY10" fmla="*/ 1121903 h 2044741"/>
              <a:gd name="connsiteX11" fmla="*/ 330200 w 3498218"/>
              <a:gd name="connsiteY11" fmla="*/ 1099532 h 2044741"/>
              <a:gd name="connsiteX12" fmla="*/ 0 w 3498218"/>
              <a:gd name="connsiteY12" fmla="*/ 1239232 h 2044741"/>
              <a:gd name="connsiteX13" fmla="*/ 330200 w 3498218"/>
              <a:gd name="connsiteY13" fmla="*/ 1378932 h 2044741"/>
              <a:gd name="connsiteX14" fmla="*/ 855611 w 3498218"/>
              <a:gd name="connsiteY14" fmla="*/ 1366232 h 2044741"/>
              <a:gd name="connsiteX15" fmla="*/ 1158632 w 3498218"/>
              <a:gd name="connsiteY15" fmla="*/ 1254733 h 2044741"/>
              <a:gd name="connsiteX16" fmla="*/ 1384300 w 3498218"/>
              <a:gd name="connsiteY16" fmla="*/ 985232 h 2044741"/>
              <a:gd name="connsiteX17" fmla="*/ 1228890 w 3498218"/>
              <a:gd name="connsiteY17" fmla="*/ 772133 h 2044741"/>
              <a:gd name="connsiteX18" fmla="*/ 838200 w 3498218"/>
              <a:gd name="connsiteY18" fmla="*/ 667732 h 2044741"/>
              <a:gd name="connsiteX19" fmla="*/ 203200 w 3498218"/>
              <a:gd name="connsiteY19" fmla="*/ 642332 h 2044741"/>
              <a:gd name="connsiteX20" fmla="*/ 6759 w 3498218"/>
              <a:gd name="connsiteY20" fmla="*/ 780266 h 2044741"/>
              <a:gd name="connsiteX21" fmla="*/ 342285 w 3498218"/>
              <a:gd name="connsiteY21" fmla="*/ 919377 h 2044741"/>
              <a:gd name="connsiteX22" fmla="*/ 963767 w 3498218"/>
              <a:gd name="connsiteY22" fmla="*/ 931913 h 2044741"/>
              <a:gd name="connsiteX23" fmla="*/ 1371600 w 3498218"/>
              <a:gd name="connsiteY23" fmla="*/ 648315 h 2044741"/>
              <a:gd name="connsiteX24" fmla="*/ 1331466 w 3498218"/>
              <a:gd name="connsiteY24" fmla="*/ 252045 h 2044741"/>
              <a:gd name="connsiteX25" fmla="*/ 962744 w 3498218"/>
              <a:gd name="connsiteY25" fmla="*/ 55960 h 2044741"/>
              <a:gd name="connsiteX26" fmla="*/ 387981 w 3498218"/>
              <a:gd name="connsiteY26" fmla="*/ 21930 h 2044741"/>
              <a:gd name="connsiteX27" fmla="*/ 387985 w 3498218"/>
              <a:gd name="connsiteY27" fmla="*/ 46152 h 2044741"/>
              <a:gd name="connsiteX28" fmla="*/ 36685 w 3498218"/>
              <a:gd name="connsiteY28" fmla="*/ 348936 h 2044741"/>
              <a:gd name="connsiteX29" fmla="*/ 528503 w 3498218"/>
              <a:gd name="connsiteY29" fmla="*/ 554827 h 2044741"/>
              <a:gd name="connsiteX30" fmla="*/ 1150801 w 3498218"/>
              <a:gd name="connsiteY30" fmla="*/ 603272 h 2044741"/>
              <a:gd name="connsiteX31" fmla="*/ 1773098 w 3498218"/>
              <a:gd name="connsiteY31" fmla="*/ 615383 h 2044741"/>
              <a:gd name="connsiteX32" fmla="*/ 1843355 w 3498218"/>
              <a:gd name="connsiteY32" fmla="*/ 445825 h 2044741"/>
              <a:gd name="connsiteX33" fmla="*/ 2003950 w 3498218"/>
              <a:gd name="connsiteY33" fmla="*/ 312601 h 2044741"/>
              <a:gd name="connsiteX34" fmla="*/ 3047804 w 3498218"/>
              <a:gd name="connsiteY34" fmla="*/ 41380 h 2044741"/>
              <a:gd name="connsiteX35" fmla="*/ 3498218 w 3498218"/>
              <a:gd name="connsiteY35" fmla="*/ 0 h 2044741"/>
              <a:gd name="connsiteX0" fmla="*/ 2238472 w 3498218"/>
              <a:gd name="connsiteY0" fmla="*/ 2044028 h 2044741"/>
              <a:gd name="connsiteX1" fmla="*/ 1904383 w 3498218"/>
              <a:gd name="connsiteY1" fmla="*/ 1977433 h 2044741"/>
              <a:gd name="connsiteX2" fmla="*/ 1418712 w 3498218"/>
              <a:gd name="connsiteY2" fmla="*/ 1862470 h 2044741"/>
              <a:gd name="connsiteX3" fmla="*/ 818127 w 3498218"/>
              <a:gd name="connsiteY3" fmla="*/ 1637060 h 2044741"/>
              <a:gd name="connsiteX4" fmla="*/ 304800 w 3498218"/>
              <a:gd name="connsiteY4" fmla="*/ 1635876 h 2044741"/>
              <a:gd name="connsiteX5" fmla="*/ 64730 w 3498218"/>
              <a:gd name="connsiteY5" fmla="*/ 1773809 h 2044741"/>
              <a:gd name="connsiteX6" fmla="*/ 405580 w 3498218"/>
              <a:gd name="connsiteY6" fmla="*/ 1875998 h 2044741"/>
              <a:gd name="connsiteX7" fmla="*/ 1099574 w 3498218"/>
              <a:gd name="connsiteY7" fmla="*/ 1847826 h 2044741"/>
              <a:gd name="connsiteX8" fmla="*/ 1282700 w 3498218"/>
              <a:gd name="connsiteY8" fmla="*/ 1493232 h 2044741"/>
              <a:gd name="connsiteX9" fmla="*/ 1092201 w 3498218"/>
              <a:gd name="connsiteY9" fmla="*/ 1226532 h 2044741"/>
              <a:gd name="connsiteX10" fmla="*/ 861443 w 3498218"/>
              <a:gd name="connsiteY10" fmla="*/ 1121903 h 2044741"/>
              <a:gd name="connsiteX11" fmla="*/ 330200 w 3498218"/>
              <a:gd name="connsiteY11" fmla="*/ 1099532 h 2044741"/>
              <a:gd name="connsiteX12" fmla="*/ 0 w 3498218"/>
              <a:gd name="connsiteY12" fmla="*/ 1239232 h 2044741"/>
              <a:gd name="connsiteX13" fmla="*/ 330200 w 3498218"/>
              <a:gd name="connsiteY13" fmla="*/ 1378932 h 2044741"/>
              <a:gd name="connsiteX14" fmla="*/ 855611 w 3498218"/>
              <a:gd name="connsiteY14" fmla="*/ 1366232 h 2044741"/>
              <a:gd name="connsiteX15" fmla="*/ 1158632 w 3498218"/>
              <a:gd name="connsiteY15" fmla="*/ 1254733 h 2044741"/>
              <a:gd name="connsiteX16" fmla="*/ 1384300 w 3498218"/>
              <a:gd name="connsiteY16" fmla="*/ 985232 h 2044741"/>
              <a:gd name="connsiteX17" fmla="*/ 1228890 w 3498218"/>
              <a:gd name="connsiteY17" fmla="*/ 772133 h 2044741"/>
              <a:gd name="connsiteX18" fmla="*/ 838200 w 3498218"/>
              <a:gd name="connsiteY18" fmla="*/ 667732 h 2044741"/>
              <a:gd name="connsiteX19" fmla="*/ 203200 w 3498218"/>
              <a:gd name="connsiteY19" fmla="*/ 642332 h 2044741"/>
              <a:gd name="connsiteX20" fmla="*/ 6759 w 3498218"/>
              <a:gd name="connsiteY20" fmla="*/ 780266 h 2044741"/>
              <a:gd name="connsiteX21" fmla="*/ 342285 w 3498218"/>
              <a:gd name="connsiteY21" fmla="*/ 919377 h 2044741"/>
              <a:gd name="connsiteX22" fmla="*/ 963767 w 3498218"/>
              <a:gd name="connsiteY22" fmla="*/ 931913 h 2044741"/>
              <a:gd name="connsiteX23" fmla="*/ 1371600 w 3498218"/>
              <a:gd name="connsiteY23" fmla="*/ 648315 h 2044741"/>
              <a:gd name="connsiteX24" fmla="*/ 1331466 w 3498218"/>
              <a:gd name="connsiteY24" fmla="*/ 252045 h 2044741"/>
              <a:gd name="connsiteX25" fmla="*/ 962744 w 3498218"/>
              <a:gd name="connsiteY25" fmla="*/ 55960 h 2044741"/>
              <a:gd name="connsiteX26" fmla="*/ 387981 w 3498218"/>
              <a:gd name="connsiteY26" fmla="*/ 21930 h 2044741"/>
              <a:gd name="connsiteX27" fmla="*/ 387985 w 3498218"/>
              <a:gd name="connsiteY27" fmla="*/ 46152 h 2044741"/>
              <a:gd name="connsiteX28" fmla="*/ 36685 w 3498218"/>
              <a:gd name="connsiteY28" fmla="*/ 348936 h 2044741"/>
              <a:gd name="connsiteX29" fmla="*/ 528503 w 3498218"/>
              <a:gd name="connsiteY29" fmla="*/ 554827 h 2044741"/>
              <a:gd name="connsiteX30" fmla="*/ 1150801 w 3498218"/>
              <a:gd name="connsiteY30" fmla="*/ 603272 h 2044741"/>
              <a:gd name="connsiteX31" fmla="*/ 1853395 w 3498218"/>
              <a:gd name="connsiteY31" fmla="*/ 506382 h 2044741"/>
              <a:gd name="connsiteX32" fmla="*/ 1843355 w 3498218"/>
              <a:gd name="connsiteY32" fmla="*/ 445825 h 2044741"/>
              <a:gd name="connsiteX33" fmla="*/ 2003950 w 3498218"/>
              <a:gd name="connsiteY33" fmla="*/ 312601 h 2044741"/>
              <a:gd name="connsiteX34" fmla="*/ 3047804 w 3498218"/>
              <a:gd name="connsiteY34" fmla="*/ 41380 h 2044741"/>
              <a:gd name="connsiteX35" fmla="*/ 3498218 w 3498218"/>
              <a:gd name="connsiteY35" fmla="*/ 0 h 2044741"/>
              <a:gd name="connsiteX0" fmla="*/ 2238472 w 3498218"/>
              <a:gd name="connsiteY0" fmla="*/ 2044028 h 2044741"/>
              <a:gd name="connsiteX1" fmla="*/ 1904383 w 3498218"/>
              <a:gd name="connsiteY1" fmla="*/ 1977433 h 2044741"/>
              <a:gd name="connsiteX2" fmla="*/ 1418712 w 3498218"/>
              <a:gd name="connsiteY2" fmla="*/ 1862470 h 2044741"/>
              <a:gd name="connsiteX3" fmla="*/ 818127 w 3498218"/>
              <a:gd name="connsiteY3" fmla="*/ 1637060 h 2044741"/>
              <a:gd name="connsiteX4" fmla="*/ 304800 w 3498218"/>
              <a:gd name="connsiteY4" fmla="*/ 1635876 h 2044741"/>
              <a:gd name="connsiteX5" fmla="*/ 64730 w 3498218"/>
              <a:gd name="connsiteY5" fmla="*/ 1773809 h 2044741"/>
              <a:gd name="connsiteX6" fmla="*/ 405580 w 3498218"/>
              <a:gd name="connsiteY6" fmla="*/ 1875998 h 2044741"/>
              <a:gd name="connsiteX7" fmla="*/ 1099574 w 3498218"/>
              <a:gd name="connsiteY7" fmla="*/ 1847826 h 2044741"/>
              <a:gd name="connsiteX8" fmla="*/ 1282700 w 3498218"/>
              <a:gd name="connsiteY8" fmla="*/ 1493232 h 2044741"/>
              <a:gd name="connsiteX9" fmla="*/ 1092201 w 3498218"/>
              <a:gd name="connsiteY9" fmla="*/ 1226532 h 2044741"/>
              <a:gd name="connsiteX10" fmla="*/ 861443 w 3498218"/>
              <a:gd name="connsiteY10" fmla="*/ 1121903 h 2044741"/>
              <a:gd name="connsiteX11" fmla="*/ 330200 w 3498218"/>
              <a:gd name="connsiteY11" fmla="*/ 1099532 h 2044741"/>
              <a:gd name="connsiteX12" fmla="*/ 0 w 3498218"/>
              <a:gd name="connsiteY12" fmla="*/ 1239232 h 2044741"/>
              <a:gd name="connsiteX13" fmla="*/ 330200 w 3498218"/>
              <a:gd name="connsiteY13" fmla="*/ 1378932 h 2044741"/>
              <a:gd name="connsiteX14" fmla="*/ 855611 w 3498218"/>
              <a:gd name="connsiteY14" fmla="*/ 1366232 h 2044741"/>
              <a:gd name="connsiteX15" fmla="*/ 1158632 w 3498218"/>
              <a:gd name="connsiteY15" fmla="*/ 1254733 h 2044741"/>
              <a:gd name="connsiteX16" fmla="*/ 1384300 w 3498218"/>
              <a:gd name="connsiteY16" fmla="*/ 985232 h 2044741"/>
              <a:gd name="connsiteX17" fmla="*/ 1228890 w 3498218"/>
              <a:gd name="connsiteY17" fmla="*/ 772133 h 2044741"/>
              <a:gd name="connsiteX18" fmla="*/ 838200 w 3498218"/>
              <a:gd name="connsiteY18" fmla="*/ 667732 h 2044741"/>
              <a:gd name="connsiteX19" fmla="*/ 203200 w 3498218"/>
              <a:gd name="connsiteY19" fmla="*/ 642332 h 2044741"/>
              <a:gd name="connsiteX20" fmla="*/ 6759 w 3498218"/>
              <a:gd name="connsiteY20" fmla="*/ 780266 h 2044741"/>
              <a:gd name="connsiteX21" fmla="*/ 342285 w 3498218"/>
              <a:gd name="connsiteY21" fmla="*/ 919377 h 2044741"/>
              <a:gd name="connsiteX22" fmla="*/ 963767 w 3498218"/>
              <a:gd name="connsiteY22" fmla="*/ 931913 h 2044741"/>
              <a:gd name="connsiteX23" fmla="*/ 1371600 w 3498218"/>
              <a:gd name="connsiteY23" fmla="*/ 648315 h 2044741"/>
              <a:gd name="connsiteX24" fmla="*/ 1331466 w 3498218"/>
              <a:gd name="connsiteY24" fmla="*/ 252045 h 2044741"/>
              <a:gd name="connsiteX25" fmla="*/ 962744 w 3498218"/>
              <a:gd name="connsiteY25" fmla="*/ 55960 h 2044741"/>
              <a:gd name="connsiteX26" fmla="*/ 387981 w 3498218"/>
              <a:gd name="connsiteY26" fmla="*/ 21930 h 2044741"/>
              <a:gd name="connsiteX27" fmla="*/ 387985 w 3498218"/>
              <a:gd name="connsiteY27" fmla="*/ 46152 h 2044741"/>
              <a:gd name="connsiteX28" fmla="*/ 36685 w 3498218"/>
              <a:gd name="connsiteY28" fmla="*/ 348936 h 2044741"/>
              <a:gd name="connsiteX29" fmla="*/ 528503 w 3498218"/>
              <a:gd name="connsiteY29" fmla="*/ 554827 h 2044741"/>
              <a:gd name="connsiteX30" fmla="*/ 1150801 w 3498218"/>
              <a:gd name="connsiteY30" fmla="*/ 603272 h 2044741"/>
              <a:gd name="connsiteX31" fmla="*/ 1853395 w 3498218"/>
              <a:gd name="connsiteY31" fmla="*/ 506382 h 2044741"/>
              <a:gd name="connsiteX32" fmla="*/ 1843355 w 3498218"/>
              <a:gd name="connsiteY32" fmla="*/ 445825 h 2044741"/>
              <a:gd name="connsiteX33" fmla="*/ 2003950 w 3498218"/>
              <a:gd name="connsiteY33" fmla="*/ 312601 h 2044741"/>
              <a:gd name="connsiteX34" fmla="*/ 3047804 w 3498218"/>
              <a:gd name="connsiteY34" fmla="*/ 41380 h 2044741"/>
              <a:gd name="connsiteX35" fmla="*/ 3498218 w 3498218"/>
              <a:gd name="connsiteY35" fmla="*/ 0 h 2044741"/>
              <a:gd name="connsiteX0" fmla="*/ 2238472 w 3498218"/>
              <a:gd name="connsiteY0" fmla="*/ 2044028 h 2044741"/>
              <a:gd name="connsiteX1" fmla="*/ 1904383 w 3498218"/>
              <a:gd name="connsiteY1" fmla="*/ 1977433 h 2044741"/>
              <a:gd name="connsiteX2" fmla="*/ 1418712 w 3498218"/>
              <a:gd name="connsiteY2" fmla="*/ 1862470 h 2044741"/>
              <a:gd name="connsiteX3" fmla="*/ 818127 w 3498218"/>
              <a:gd name="connsiteY3" fmla="*/ 1637060 h 2044741"/>
              <a:gd name="connsiteX4" fmla="*/ 304800 w 3498218"/>
              <a:gd name="connsiteY4" fmla="*/ 1635876 h 2044741"/>
              <a:gd name="connsiteX5" fmla="*/ 64730 w 3498218"/>
              <a:gd name="connsiteY5" fmla="*/ 1773809 h 2044741"/>
              <a:gd name="connsiteX6" fmla="*/ 405580 w 3498218"/>
              <a:gd name="connsiteY6" fmla="*/ 1875998 h 2044741"/>
              <a:gd name="connsiteX7" fmla="*/ 1099574 w 3498218"/>
              <a:gd name="connsiteY7" fmla="*/ 1847826 h 2044741"/>
              <a:gd name="connsiteX8" fmla="*/ 1282700 w 3498218"/>
              <a:gd name="connsiteY8" fmla="*/ 1493232 h 2044741"/>
              <a:gd name="connsiteX9" fmla="*/ 1092201 w 3498218"/>
              <a:gd name="connsiteY9" fmla="*/ 1226532 h 2044741"/>
              <a:gd name="connsiteX10" fmla="*/ 861443 w 3498218"/>
              <a:gd name="connsiteY10" fmla="*/ 1121903 h 2044741"/>
              <a:gd name="connsiteX11" fmla="*/ 330200 w 3498218"/>
              <a:gd name="connsiteY11" fmla="*/ 1099532 h 2044741"/>
              <a:gd name="connsiteX12" fmla="*/ 0 w 3498218"/>
              <a:gd name="connsiteY12" fmla="*/ 1239232 h 2044741"/>
              <a:gd name="connsiteX13" fmla="*/ 330200 w 3498218"/>
              <a:gd name="connsiteY13" fmla="*/ 1378932 h 2044741"/>
              <a:gd name="connsiteX14" fmla="*/ 855611 w 3498218"/>
              <a:gd name="connsiteY14" fmla="*/ 1366232 h 2044741"/>
              <a:gd name="connsiteX15" fmla="*/ 1158632 w 3498218"/>
              <a:gd name="connsiteY15" fmla="*/ 1254733 h 2044741"/>
              <a:gd name="connsiteX16" fmla="*/ 1384300 w 3498218"/>
              <a:gd name="connsiteY16" fmla="*/ 985232 h 2044741"/>
              <a:gd name="connsiteX17" fmla="*/ 1228890 w 3498218"/>
              <a:gd name="connsiteY17" fmla="*/ 772133 h 2044741"/>
              <a:gd name="connsiteX18" fmla="*/ 838200 w 3498218"/>
              <a:gd name="connsiteY18" fmla="*/ 667732 h 2044741"/>
              <a:gd name="connsiteX19" fmla="*/ 203200 w 3498218"/>
              <a:gd name="connsiteY19" fmla="*/ 642332 h 2044741"/>
              <a:gd name="connsiteX20" fmla="*/ 6759 w 3498218"/>
              <a:gd name="connsiteY20" fmla="*/ 780266 h 2044741"/>
              <a:gd name="connsiteX21" fmla="*/ 342285 w 3498218"/>
              <a:gd name="connsiteY21" fmla="*/ 919377 h 2044741"/>
              <a:gd name="connsiteX22" fmla="*/ 963767 w 3498218"/>
              <a:gd name="connsiteY22" fmla="*/ 931913 h 2044741"/>
              <a:gd name="connsiteX23" fmla="*/ 1371600 w 3498218"/>
              <a:gd name="connsiteY23" fmla="*/ 648315 h 2044741"/>
              <a:gd name="connsiteX24" fmla="*/ 1331466 w 3498218"/>
              <a:gd name="connsiteY24" fmla="*/ 252045 h 2044741"/>
              <a:gd name="connsiteX25" fmla="*/ 962744 w 3498218"/>
              <a:gd name="connsiteY25" fmla="*/ 55960 h 2044741"/>
              <a:gd name="connsiteX26" fmla="*/ 387981 w 3498218"/>
              <a:gd name="connsiteY26" fmla="*/ 21930 h 2044741"/>
              <a:gd name="connsiteX27" fmla="*/ 387985 w 3498218"/>
              <a:gd name="connsiteY27" fmla="*/ 46152 h 2044741"/>
              <a:gd name="connsiteX28" fmla="*/ 36685 w 3498218"/>
              <a:gd name="connsiteY28" fmla="*/ 348936 h 2044741"/>
              <a:gd name="connsiteX29" fmla="*/ 528503 w 3498218"/>
              <a:gd name="connsiteY29" fmla="*/ 554827 h 2044741"/>
              <a:gd name="connsiteX30" fmla="*/ 1150801 w 3498218"/>
              <a:gd name="connsiteY30" fmla="*/ 603272 h 2044741"/>
              <a:gd name="connsiteX31" fmla="*/ 1853395 w 3498218"/>
              <a:gd name="connsiteY31" fmla="*/ 506382 h 2044741"/>
              <a:gd name="connsiteX32" fmla="*/ 2104319 w 3498218"/>
              <a:gd name="connsiteY32" fmla="*/ 336824 h 2044741"/>
              <a:gd name="connsiteX33" fmla="*/ 2003950 w 3498218"/>
              <a:gd name="connsiteY33" fmla="*/ 312601 h 2044741"/>
              <a:gd name="connsiteX34" fmla="*/ 3047804 w 3498218"/>
              <a:gd name="connsiteY34" fmla="*/ 41380 h 2044741"/>
              <a:gd name="connsiteX35" fmla="*/ 3498218 w 3498218"/>
              <a:gd name="connsiteY35" fmla="*/ 0 h 2044741"/>
              <a:gd name="connsiteX0" fmla="*/ 2238472 w 3498218"/>
              <a:gd name="connsiteY0" fmla="*/ 2044028 h 2044741"/>
              <a:gd name="connsiteX1" fmla="*/ 1904383 w 3498218"/>
              <a:gd name="connsiteY1" fmla="*/ 1977433 h 2044741"/>
              <a:gd name="connsiteX2" fmla="*/ 1418712 w 3498218"/>
              <a:gd name="connsiteY2" fmla="*/ 1862470 h 2044741"/>
              <a:gd name="connsiteX3" fmla="*/ 818127 w 3498218"/>
              <a:gd name="connsiteY3" fmla="*/ 1637060 h 2044741"/>
              <a:gd name="connsiteX4" fmla="*/ 304800 w 3498218"/>
              <a:gd name="connsiteY4" fmla="*/ 1635876 h 2044741"/>
              <a:gd name="connsiteX5" fmla="*/ 64730 w 3498218"/>
              <a:gd name="connsiteY5" fmla="*/ 1773809 h 2044741"/>
              <a:gd name="connsiteX6" fmla="*/ 405580 w 3498218"/>
              <a:gd name="connsiteY6" fmla="*/ 1875998 h 2044741"/>
              <a:gd name="connsiteX7" fmla="*/ 1099574 w 3498218"/>
              <a:gd name="connsiteY7" fmla="*/ 1847826 h 2044741"/>
              <a:gd name="connsiteX8" fmla="*/ 1282700 w 3498218"/>
              <a:gd name="connsiteY8" fmla="*/ 1493232 h 2044741"/>
              <a:gd name="connsiteX9" fmla="*/ 1092201 w 3498218"/>
              <a:gd name="connsiteY9" fmla="*/ 1226532 h 2044741"/>
              <a:gd name="connsiteX10" fmla="*/ 861443 w 3498218"/>
              <a:gd name="connsiteY10" fmla="*/ 1121903 h 2044741"/>
              <a:gd name="connsiteX11" fmla="*/ 330200 w 3498218"/>
              <a:gd name="connsiteY11" fmla="*/ 1099532 h 2044741"/>
              <a:gd name="connsiteX12" fmla="*/ 0 w 3498218"/>
              <a:gd name="connsiteY12" fmla="*/ 1239232 h 2044741"/>
              <a:gd name="connsiteX13" fmla="*/ 330200 w 3498218"/>
              <a:gd name="connsiteY13" fmla="*/ 1378932 h 2044741"/>
              <a:gd name="connsiteX14" fmla="*/ 855611 w 3498218"/>
              <a:gd name="connsiteY14" fmla="*/ 1366232 h 2044741"/>
              <a:gd name="connsiteX15" fmla="*/ 1158632 w 3498218"/>
              <a:gd name="connsiteY15" fmla="*/ 1254733 h 2044741"/>
              <a:gd name="connsiteX16" fmla="*/ 1384300 w 3498218"/>
              <a:gd name="connsiteY16" fmla="*/ 985232 h 2044741"/>
              <a:gd name="connsiteX17" fmla="*/ 1228890 w 3498218"/>
              <a:gd name="connsiteY17" fmla="*/ 772133 h 2044741"/>
              <a:gd name="connsiteX18" fmla="*/ 838200 w 3498218"/>
              <a:gd name="connsiteY18" fmla="*/ 667732 h 2044741"/>
              <a:gd name="connsiteX19" fmla="*/ 203200 w 3498218"/>
              <a:gd name="connsiteY19" fmla="*/ 642332 h 2044741"/>
              <a:gd name="connsiteX20" fmla="*/ 6759 w 3498218"/>
              <a:gd name="connsiteY20" fmla="*/ 780266 h 2044741"/>
              <a:gd name="connsiteX21" fmla="*/ 342285 w 3498218"/>
              <a:gd name="connsiteY21" fmla="*/ 919377 h 2044741"/>
              <a:gd name="connsiteX22" fmla="*/ 963767 w 3498218"/>
              <a:gd name="connsiteY22" fmla="*/ 931913 h 2044741"/>
              <a:gd name="connsiteX23" fmla="*/ 1371600 w 3498218"/>
              <a:gd name="connsiteY23" fmla="*/ 648315 h 2044741"/>
              <a:gd name="connsiteX24" fmla="*/ 1331466 w 3498218"/>
              <a:gd name="connsiteY24" fmla="*/ 252045 h 2044741"/>
              <a:gd name="connsiteX25" fmla="*/ 962744 w 3498218"/>
              <a:gd name="connsiteY25" fmla="*/ 55960 h 2044741"/>
              <a:gd name="connsiteX26" fmla="*/ 387981 w 3498218"/>
              <a:gd name="connsiteY26" fmla="*/ 21930 h 2044741"/>
              <a:gd name="connsiteX27" fmla="*/ 387985 w 3498218"/>
              <a:gd name="connsiteY27" fmla="*/ 46152 h 2044741"/>
              <a:gd name="connsiteX28" fmla="*/ 36685 w 3498218"/>
              <a:gd name="connsiteY28" fmla="*/ 348936 h 2044741"/>
              <a:gd name="connsiteX29" fmla="*/ 528503 w 3498218"/>
              <a:gd name="connsiteY29" fmla="*/ 554827 h 2044741"/>
              <a:gd name="connsiteX30" fmla="*/ 1150801 w 3498218"/>
              <a:gd name="connsiteY30" fmla="*/ 603272 h 2044741"/>
              <a:gd name="connsiteX31" fmla="*/ 1853395 w 3498218"/>
              <a:gd name="connsiteY31" fmla="*/ 506382 h 2044741"/>
              <a:gd name="connsiteX32" fmla="*/ 2104319 w 3498218"/>
              <a:gd name="connsiteY32" fmla="*/ 336824 h 2044741"/>
              <a:gd name="connsiteX33" fmla="*/ 2375321 w 3498218"/>
              <a:gd name="connsiteY33" fmla="*/ 70375 h 2044741"/>
              <a:gd name="connsiteX34" fmla="*/ 3047804 w 3498218"/>
              <a:gd name="connsiteY34" fmla="*/ 41380 h 2044741"/>
              <a:gd name="connsiteX35" fmla="*/ 3498218 w 3498218"/>
              <a:gd name="connsiteY35" fmla="*/ 0 h 2044741"/>
              <a:gd name="connsiteX0" fmla="*/ 2238472 w 3498218"/>
              <a:gd name="connsiteY0" fmla="*/ 2044028 h 2044741"/>
              <a:gd name="connsiteX1" fmla="*/ 1904383 w 3498218"/>
              <a:gd name="connsiteY1" fmla="*/ 1977433 h 2044741"/>
              <a:gd name="connsiteX2" fmla="*/ 1418712 w 3498218"/>
              <a:gd name="connsiteY2" fmla="*/ 1862470 h 2044741"/>
              <a:gd name="connsiteX3" fmla="*/ 818127 w 3498218"/>
              <a:gd name="connsiteY3" fmla="*/ 1637060 h 2044741"/>
              <a:gd name="connsiteX4" fmla="*/ 304800 w 3498218"/>
              <a:gd name="connsiteY4" fmla="*/ 1635876 h 2044741"/>
              <a:gd name="connsiteX5" fmla="*/ 64730 w 3498218"/>
              <a:gd name="connsiteY5" fmla="*/ 1773809 h 2044741"/>
              <a:gd name="connsiteX6" fmla="*/ 405580 w 3498218"/>
              <a:gd name="connsiteY6" fmla="*/ 1875998 h 2044741"/>
              <a:gd name="connsiteX7" fmla="*/ 1099574 w 3498218"/>
              <a:gd name="connsiteY7" fmla="*/ 1847826 h 2044741"/>
              <a:gd name="connsiteX8" fmla="*/ 1282700 w 3498218"/>
              <a:gd name="connsiteY8" fmla="*/ 1493232 h 2044741"/>
              <a:gd name="connsiteX9" fmla="*/ 1092201 w 3498218"/>
              <a:gd name="connsiteY9" fmla="*/ 1226532 h 2044741"/>
              <a:gd name="connsiteX10" fmla="*/ 861443 w 3498218"/>
              <a:gd name="connsiteY10" fmla="*/ 1121903 h 2044741"/>
              <a:gd name="connsiteX11" fmla="*/ 330200 w 3498218"/>
              <a:gd name="connsiteY11" fmla="*/ 1099532 h 2044741"/>
              <a:gd name="connsiteX12" fmla="*/ 0 w 3498218"/>
              <a:gd name="connsiteY12" fmla="*/ 1239232 h 2044741"/>
              <a:gd name="connsiteX13" fmla="*/ 330200 w 3498218"/>
              <a:gd name="connsiteY13" fmla="*/ 1378932 h 2044741"/>
              <a:gd name="connsiteX14" fmla="*/ 855611 w 3498218"/>
              <a:gd name="connsiteY14" fmla="*/ 1366232 h 2044741"/>
              <a:gd name="connsiteX15" fmla="*/ 1158632 w 3498218"/>
              <a:gd name="connsiteY15" fmla="*/ 1254733 h 2044741"/>
              <a:gd name="connsiteX16" fmla="*/ 1384300 w 3498218"/>
              <a:gd name="connsiteY16" fmla="*/ 985232 h 2044741"/>
              <a:gd name="connsiteX17" fmla="*/ 1228890 w 3498218"/>
              <a:gd name="connsiteY17" fmla="*/ 772133 h 2044741"/>
              <a:gd name="connsiteX18" fmla="*/ 838200 w 3498218"/>
              <a:gd name="connsiteY18" fmla="*/ 667732 h 2044741"/>
              <a:gd name="connsiteX19" fmla="*/ 203200 w 3498218"/>
              <a:gd name="connsiteY19" fmla="*/ 642332 h 2044741"/>
              <a:gd name="connsiteX20" fmla="*/ 6759 w 3498218"/>
              <a:gd name="connsiteY20" fmla="*/ 780266 h 2044741"/>
              <a:gd name="connsiteX21" fmla="*/ 342285 w 3498218"/>
              <a:gd name="connsiteY21" fmla="*/ 919377 h 2044741"/>
              <a:gd name="connsiteX22" fmla="*/ 963767 w 3498218"/>
              <a:gd name="connsiteY22" fmla="*/ 931913 h 2044741"/>
              <a:gd name="connsiteX23" fmla="*/ 1371600 w 3498218"/>
              <a:gd name="connsiteY23" fmla="*/ 648315 h 2044741"/>
              <a:gd name="connsiteX24" fmla="*/ 1331466 w 3498218"/>
              <a:gd name="connsiteY24" fmla="*/ 252045 h 2044741"/>
              <a:gd name="connsiteX25" fmla="*/ 962744 w 3498218"/>
              <a:gd name="connsiteY25" fmla="*/ 55960 h 2044741"/>
              <a:gd name="connsiteX26" fmla="*/ 387981 w 3498218"/>
              <a:gd name="connsiteY26" fmla="*/ 21930 h 2044741"/>
              <a:gd name="connsiteX27" fmla="*/ 387985 w 3498218"/>
              <a:gd name="connsiteY27" fmla="*/ 46152 h 2044741"/>
              <a:gd name="connsiteX28" fmla="*/ 36685 w 3498218"/>
              <a:gd name="connsiteY28" fmla="*/ 348936 h 2044741"/>
              <a:gd name="connsiteX29" fmla="*/ 528503 w 3498218"/>
              <a:gd name="connsiteY29" fmla="*/ 554827 h 2044741"/>
              <a:gd name="connsiteX30" fmla="*/ 1150801 w 3498218"/>
              <a:gd name="connsiteY30" fmla="*/ 603272 h 2044741"/>
              <a:gd name="connsiteX31" fmla="*/ 1873469 w 3498218"/>
              <a:gd name="connsiteY31" fmla="*/ 482159 h 2044741"/>
              <a:gd name="connsiteX32" fmla="*/ 2104319 w 3498218"/>
              <a:gd name="connsiteY32" fmla="*/ 336824 h 2044741"/>
              <a:gd name="connsiteX33" fmla="*/ 2375321 w 3498218"/>
              <a:gd name="connsiteY33" fmla="*/ 70375 h 2044741"/>
              <a:gd name="connsiteX34" fmla="*/ 3047804 w 3498218"/>
              <a:gd name="connsiteY34" fmla="*/ 41380 h 2044741"/>
              <a:gd name="connsiteX35" fmla="*/ 3498218 w 3498218"/>
              <a:gd name="connsiteY35" fmla="*/ 0 h 2044741"/>
              <a:gd name="connsiteX0" fmla="*/ 2238472 w 3498218"/>
              <a:gd name="connsiteY0" fmla="*/ 2044028 h 2044741"/>
              <a:gd name="connsiteX1" fmla="*/ 1904383 w 3498218"/>
              <a:gd name="connsiteY1" fmla="*/ 1977433 h 2044741"/>
              <a:gd name="connsiteX2" fmla="*/ 1418712 w 3498218"/>
              <a:gd name="connsiteY2" fmla="*/ 1862470 h 2044741"/>
              <a:gd name="connsiteX3" fmla="*/ 818127 w 3498218"/>
              <a:gd name="connsiteY3" fmla="*/ 1637060 h 2044741"/>
              <a:gd name="connsiteX4" fmla="*/ 304800 w 3498218"/>
              <a:gd name="connsiteY4" fmla="*/ 1635876 h 2044741"/>
              <a:gd name="connsiteX5" fmla="*/ 64730 w 3498218"/>
              <a:gd name="connsiteY5" fmla="*/ 1773809 h 2044741"/>
              <a:gd name="connsiteX6" fmla="*/ 405580 w 3498218"/>
              <a:gd name="connsiteY6" fmla="*/ 1875998 h 2044741"/>
              <a:gd name="connsiteX7" fmla="*/ 1099574 w 3498218"/>
              <a:gd name="connsiteY7" fmla="*/ 1847826 h 2044741"/>
              <a:gd name="connsiteX8" fmla="*/ 1282700 w 3498218"/>
              <a:gd name="connsiteY8" fmla="*/ 1493232 h 2044741"/>
              <a:gd name="connsiteX9" fmla="*/ 1092201 w 3498218"/>
              <a:gd name="connsiteY9" fmla="*/ 1226532 h 2044741"/>
              <a:gd name="connsiteX10" fmla="*/ 861443 w 3498218"/>
              <a:gd name="connsiteY10" fmla="*/ 1121903 h 2044741"/>
              <a:gd name="connsiteX11" fmla="*/ 330200 w 3498218"/>
              <a:gd name="connsiteY11" fmla="*/ 1099532 h 2044741"/>
              <a:gd name="connsiteX12" fmla="*/ 0 w 3498218"/>
              <a:gd name="connsiteY12" fmla="*/ 1239232 h 2044741"/>
              <a:gd name="connsiteX13" fmla="*/ 330200 w 3498218"/>
              <a:gd name="connsiteY13" fmla="*/ 1378932 h 2044741"/>
              <a:gd name="connsiteX14" fmla="*/ 855611 w 3498218"/>
              <a:gd name="connsiteY14" fmla="*/ 1366232 h 2044741"/>
              <a:gd name="connsiteX15" fmla="*/ 1158632 w 3498218"/>
              <a:gd name="connsiteY15" fmla="*/ 1254733 h 2044741"/>
              <a:gd name="connsiteX16" fmla="*/ 1384300 w 3498218"/>
              <a:gd name="connsiteY16" fmla="*/ 985232 h 2044741"/>
              <a:gd name="connsiteX17" fmla="*/ 1228890 w 3498218"/>
              <a:gd name="connsiteY17" fmla="*/ 772133 h 2044741"/>
              <a:gd name="connsiteX18" fmla="*/ 838200 w 3498218"/>
              <a:gd name="connsiteY18" fmla="*/ 667732 h 2044741"/>
              <a:gd name="connsiteX19" fmla="*/ 203200 w 3498218"/>
              <a:gd name="connsiteY19" fmla="*/ 642332 h 2044741"/>
              <a:gd name="connsiteX20" fmla="*/ 6759 w 3498218"/>
              <a:gd name="connsiteY20" fmla="*/ 780266 h 2044741"/>
              <a:gd name="connsiteX21" fmla="*/ 342285 w 3498218"/>
              <a:gd name="connsiteY21" fmla="*/ 919377 h 2044741"/>
              <a:gd name="connsiteX22" fmla="*/ 963767 w 3498218"/>
              <a:gd name="connsiteY22" fmla="*/ 931913 h 2044741"/>
              <a:gd name="connsiteX23" fmla="*/ 1371600 w 3498218"/>
              <a:gd name="connsiteY23" fmla="*/ 648315 h 2044741"/>
              <a:gd name="connsiteX24" fmla="*/ 1331466 w 3498218"/>
              <a:gd name="connsiteY24" fmla="*/ 252045 h 2044741"/>
              <a:gd name="connsiteX25" fmla="*/ 962744 w 3498218"/>
              <a:gd name="connsiteY25" fmla="*/ 55960 h 2044741"/>
              <a:gd name="connsiteX26" fmla="*/ 387981 w 3498218"/>
              <a:gd name="connsiteY26" fmla="*/ 21930 h 2044741"/>
              <a:gd name="connsiteX27" fmla="*/ 387985 w 3498218"/>
              <a:gd name="connsiteY27" fmla="*/ 46152 h 2044741"/>
              <a:gd name="connsiteX28" fmla="*/ 36685 w 3498218"/>
              <a:gd name="connsiteY28" fmla="*/ 348936 h 2044741"/>
              <a:gd name="connsiteX29" fmla="*/ 528503 w 3498218"/>
              <a:gd name="connsiteY29" fmla="*/ 554827 h 2044741"/>
              <a:gd name="connsiteX30" fmla="*/ 1150801 w 3498218"/>
              <a:gd name="connsiteY30" fmla="*/ 603272 h 2044741"/>
              <a:gd name="connsiteX31" fmla="*/ 1873469 w 3498218"/>
              <a:gd name="connsiteY31" fmla="*/ 482159 h 2044741"/>
              <a:gd name="connsiteX32" fmla="*/ 1522169 w 3498218"/>
              <a:gd name="connsiteY32" fmla="*/ 579049 h 2044741"/>
              <a:gd name="connsiteX33" fmla="*/ 2104319 w 3498218"/>
              <a:gd name="connsiteY33" fmla="*/ 336824 h 2044741"/>
              <a:gd name="connsiteX34" fmla="*/ 2375321 w 3498218"/>
              <a:gd name="connsiteY34" fmla="*/ 70375 h 2044741"/>
              <a:gd name="connsiteX35" fmla="*/ 3047804 w 3498218"/>
              <a:gd name="connsiteY35" fmla="*/ 41380 h 2044741"/>
              <a:gd name="connsiteX36" fmla="*/ 3498218 w 3498218"/>
              <a:gd name="connsiteY36" fmla="*/ 0 h 2044741"/>
              <a:gd name="connsiteX0" fmla="*/ 2238472 w 3498218"/>
              <a:gd name="connsiteY0" fmla="*/ 2044028 h 2044741"/>
              <a:gd name="connsiteX1" fmla="*/ 1904383 w 3498218"/>
              <a:gd name="connsiteY1" fmla="*/ 1977433 h 2044741"/>
              <a:gd name="connsiteX2" fmla="*/ 1418712 w 3498218"/>
              <a:gd name="connsiteY2" fmla="*/ 1862470 h 2044741"/>
              <a:gd name="connsiteX3" fmla="*/ 818127 w 3498218"/>
              <a:gd name="connsiteY3" fmla="*/ 1637060 h 2044741"/>
              <a:gd name="connsiteX4" fmla="*/ 304800 w 3498218"/>
              <a:gd name="connsiteY4" fmla="*/ 1635876 h 2044741"/>
              <a:gd name="connsiteX5" fmla="*/ 64730 w 3498218"/>
              <a:gd name="connsiteY5" fmla="*/ 1773809 h 2044741"/>
              <a:gd name="connsiteX6" fmla="*/ 405580 w 3498218"/>
              <a:gd name="connsiteY6" fmla="*/ 1875998 h 2044741"/>
              <a:gd name="connsiteX7" fmla="*/ 1099574 w 3498218"/>
              <a:gd name="connsiteY7" fmla="*/ 1847826 h 2044741"/>
              <a:gd name="connsiteX8" fmla="*/ 1282700 w 3498218"/>
              <a:gd name="connsiteY8" fmla="*/ 1493232 h 2044741"/>
              <a:gd name="connsiteX9" fmla="*/ 1092201 w 3498218"/>
              <a:gd name="connsiteY9" fmla="*/ 1226532 h 2044741"/>
              <a:gd name="connsiteX10" fmla="*/ 861443 w 3498218"/>
              <a:gd name="connsiteY10" fmla="*/ 1121903 h 2044741"/>
              <a:gd name="connsiteX11" fmla="*/ 330200 w 3498218"/>
              <a:gd name="connsiteY11" fmla="*/ 1099532 h 2044741"/>
              <a:gd name="connsiteX12" fmla="*/ 0 w 3498218"/>
              <a:gd name="connsiteY12" fmla="*/ 1239232 h 2044741"/>
              <a:gd name="connsiteX13" fmla="*/ 330200 w 3498218"/>
              <a:gd name="connsiteY13" fmla="*/ 1378932 h 2044741"/>
              <a:gd name="connsiteX14" fmla="*/ 855611 w 3498218"/>
              <a:gd name="connsiteY14" fmla="*/ 1366232 h 2044741"/>
              <a:gd name="connsiteX15" fmla="*/ 1158632 w 3498218"/>
              <a:gd name="connsiteY15" fmla="*/ 1254733 h 2044741"/>
              <a:gd name="connsiteX16" fmla="*/ 1384300 w 3498218"/>
              <a:gd name="connsiteY16" fmla="*/ 985232 h 2044741"/>
              <a:gd name="connsiteX17" fmla="*/ 1228890 w 3498218"/>
              <a:gd name="connsiteY17" fmla="*/ 772133 h 2044741"/>
              <a:gd name="connsiteX18" fmla="*/ 838200 w 3498218"/>
              <a:gd name="connsiteY18" fmla="*/ 667732 h 2044741"/>
              <a:gd name="connsiteX19" fmla="*/ 203200 w 3498218"/>
              <a:gd name="connsiteY19" fmla="*/ 642332 h 2044741"/>
              <a:gd name="connsiteX20" fmla="*/ 6759 w 3498218"/>
              <a:gd name="connsiteY20" fmla="*/ 780266 h 2044741"/>
              <a:gd name="connsiteX21" fmla="*/ 342285 w 3498218"/>
              <a:gd name="connsiteY21" fmla="*/ 919377 h 2044741"/>
              <a:gd name="connsiteX22" fmla="*/ 963767 w 3498218"/>
              <a:gd name="connsiteY22" fmla="*/ 931913 h 2044741"/>
              <a:gd name="connsiteX23" fmla="*/ 1371600 w 3498218"/>
              <a:gd name="connsiteY23" fmla="*/ 648315 h 2044741"/>
              <a:gd name="connsiteX24" fmla="*/ 1331466 w 3498218"/>
              <a:gd name="connsiteY24" fmla="*/ 252045 h 2044741"/>
              <a:gd name="connsiteX25" fmla="*/ 962744 w 3498218"/>
              <a:gd name="connsiteY25" fmla="*/ 55960 h 2044741"/>
              <a:gd name="connsiteX26" fmla="*/ 387981 w 3498218"/>
              <a:gd name="connsiteY26" fmla="*/ 21930 h 2044741"/>
              <a:gd name="connsiteX27" fmla="*/ 387985 w 3498218"/>
              <a:gd name="connsiteY27" fmla="*/ 46152 h 2044741"/>
              <a:gd name="connsiteX28" fmla="*/ 36685 w 3498218"/>
              <a:gd name="connsiteY28" fmla="*/ 348936 h 2044741"/>
              <a:gd name="connsiteX29" fmla="*/ 528503 w 3498218"/>
              <a:gd name="connsiteY29" fmla="*/ 554827 h 2044741"/>
              <a:gd name="connsiteX30" fmla="*/ 1150801 w 3498218"/>
              <a:gd name="connsiteY30" fmla="*/ 603272 h 2044741"/>
              <a:gd name="connsiteX31" fmla="*/ 1873469 w 3498218"/>
              <a:gd name="connsiteY31" fmla="*/ 482159 h 2044741"/>
              <a:gd name="connsiteX32" fmla="*/ 1883504 w 3498218"/>
              <a:gd name="connsiteY32" fmla="*/ 700161 h 2044741"/>
              <a:gd name="connsiteX33" fmla="*/ 2104319 w 3498218"/>
              <a:gd name="connsiteY33" fmla="*/ 336824 h 2044741"/>
              <a:gd name="connsiteX34" fmla="*/ 2375321 w 3498218"/>
              <a:gd name="connsiteY34" fmla="*/ 70375 h 2044741"/>
              <a:gd name="connsiteX35" fmla="*/ 3047804 w 3498218"/>
              <a:gd name="connsiteY35" fmla="*/ 41380 h 2044741"/>
              <a:gd name="connsiteX36" fmla="*/ 3498218 w 3498218"/>
              <a:gd name="connsiteY36" fmla="*/ 0 h 2044741"/>
              <a:gd name="connsiteX0" fmla="*/ 2238472 w 3498218"/>
              <a:gd name="connsiteY0" fmla="*/ 2044028 h 2044741"/>
              <a:gd name="connsiteX1" fmla="*/ 1904383 w 3498218"/>
              <a:gd name="connsiteY1" fmla="*/ 1977433 h 2044741"/>
              <a:gd name="connsiteX2" fmla="*/ 1418712 w 3498218"/>
              <a:gd name="connsiteY2" fmla="*/ 1862470 h 2044741"/>
              <a:gd name="connsiteX3" fmla="*/ 818127 w 3498218"/>
              <a:gd name="connsiteY3" fmla="*/ 1637060 h 2044741"/>
              <a:gd name="connsiteX4" fmla="*/ 304800 w 3498218"/>
              <a:gd name="connsiteY4" fmla="*/ 1635876 h 2044741"/>
              <a:gd name="connsiteX5" fmla="*/ 64730 w 3498218"/>
              <a:gd name="connsiteY5" fmla="*/ 1773809 h 2044741"/>
              <a:gd name="connsiteX6" fmla="*/ 405580 w 3498218"/>
              <a:gd name="connsiteY6" fmla="*/ 1875998 h 2044741"/>
              <a:gd name="connsiteX7" fmla="*/ 1099574 w 3498218"/>
              <a:gd name="connsiteY7" fmla="*/ 1847826 h 2044741"/>
              <a:gd name="connsiteX8" fmla="*/ 1282700 w 3498218"/>
              <a:gd name="connsiteY8" fmla="*/ 1493232 h 2044741"/>
              <a:gd name="connsiteX9" fmla="*/ 1092201 w 3498218"/>
              <a:gd name="connsiteY9" fmla="*/ 1226532 h 2044741"/>
              <a:gd name="connsiteX10" fmla="*/ 861443 w 3498218"/>
              <a:gd name="connsiteY10" fmla="*/ 1121903 h 2044741"/>
              <a:gd name="connsiteX11" fmla="*/ 330200 w 3498218"/>
              <a:gd name="connsiteY11" fmla="*/ 1099532 h 2044741"/>
              <a:gd name="connsiteX12" fmla="*/ 0 w 3498218"/>
              <a:gd name="connsiteY12" fmla="*/ 1239232 h 2044741"/>
              <a:gd name="connsiteX13" fmla="*/ 330200 w 3498218"/>
              <a:gd name="connsiteY13" fmla="*/ 1378932 h 2044741"/>
              <a:gd name="connsiteX14" fmla="*/ 855611 w 3498218"/>
              <a:gd name="connsiteY14" fmla="*/ 1366232 h 2044741"/>
              <a:gd name="connsiteX15" fmla="*/ 1158632 w 3498218"/>
              <a:gd name="connsiteY15" fmla="*/ 1254733 h 2044741"/>
              <a:gd name="connsiteX16" fmla="*/ 1384300 w 3498218"/>
              <a:gd name="connsiteY16" fmla="*/ 985232 h 2044741"/>
              <a:gd name="connsiteX17" fmla="*/ 1228890 w 3498218"/>
              <a:gd name="connsiteY17" fmla="*/ 772133 h 2044741"/>
              <a:gd name="connsiteX18" fmla="*/ 838200 w 3498218"/>
              <a:gd name="connsiteY18" fmla="*/ 667732 h 2044741"/>
              <a:gd name="connsiteX19" fmla="*/ 203200 w 3498218"/>
              <a:gd name="connsiteY19" fmla="*/ 642332 h 2044741"/>
              <a:gd name="connsiteX20" fmla="*/ 6759 w 3498218"/>
              <a:gd name="connsiteY20" fmla="*/ 780266 h 2044741"/>
              <a:gd name="connsiteX21" fmla="*/ 342285 w 3498218"/>
              <a:gd name="connsiteY21" fmla="*/ 919377 h 2044741"/>
              <a:gd name="connsiteX22" fmla="*/ 963767 w 3498218"/>
              <a:gd name="connsiteY22" fmla="*/ 931913 h 2044741"/>
              <a:gd name="connsiteX23" fmla="*/ 1371600 w 3498218"/>
              <a:gd name="connsiteY23" fmla="*/ 648315 h 2044741"/>
              <a:gd name="connsiteX24" fmla="*/ 1331466 w 3498218"/>
              <a:gd name="connsiteY24" fmla="*/ 252045 h 2044741"/>
              <a:gd name="connsiteX25" fmla="*/ 962744 w 3498218"/>
              <a:gd name="connsiteY25" fmla="*/ 55960 h 2044741"/>
              <a:gd name="connsiteX26" fmla="*/ 387981 w 3498218"/>
              <a:gd name="connsiteY26" fmla="*/ 21930 h 2044741"/>
              <a:gd name="connsiteX27" fmla="*/ 387985 w 3498218"/>
              <a:gd name="connsiteY27" fmla="*/ 46152 h 2044741"/>
              <a:gd name="connsiteX28" fmla="*/ 36685 w 3498218"/>
              <a:gd name="connsiteY28" fmla="*/ 348936 h 2044741"/>
              <a:gd name="connsiteX29" fmla="*/ 528503 w 3498218"/>
              <a:gd name="connsiteY29" fmla="*/ 554827 h 2044741"/>
              <a:gd name="connsiteX30" fmla="*/ 1150801 w 3498218"/>
              <a:gd name="connsiteY30" fmla="*/ 603272 h 2044741"/>
              <a:gd name="connsiteX31" fmla="*/ 1732950 w 3498218"/>
              <a:gd name="connsiteY31" fmla="*/ 675940 h 2044741"/>
              <a:gd name="connsiteX32" fmla="*/ 1883504 w 3498218"/>
              <a:gd name="connsiteY32" fmla="*/ 700161 h 2044741"/>
              <a:gd name="connsiteX33" fmla="*/ 2104319 w 3498218"/>
              <a:gd name="connsiteY33" fmla="*/ 336824 h 2044741"/>
              <a:gd name="connsiteX34" fmla="*/ 2375321 w 3498218"/>
              <a:gd name="connsiteY34" fmla="*/ 70375 h 2044741"/>
              <a:gd name="connsiteX35" fmla="*/ 3047804 w 3498218"/>
              <a:gd name="connsiteY35" fmla="*/ 41380 h 2044741"/>
              <a:gd name="connsiteX36" fmla="*/ 3498218 w 3498218"/>
              <a:gd name="connsiteY36" fmla="*/ 0 h 2044741"/>
              <a:gd name="connsiteX0" fmla="*/ 2238472 w 3498218"/>
              <a:gd name="connsiteY0" fmla="*/ 2044028 h 2044741"/>
              <a:gd name="connsiteX1" fmla="*/ 1904383 w 3498218"/>
              <a:gd name="connsiteY1" fmla="*/ 1977433 h 2044741"/>
              <a:gd name="connsiteX2" fmla="*/ 1418712 w 3498218"/>
              <a:gd name="connsiteY2" fmla="*/ 1862470 h 2044741"/>
              <a:gd name="connsiteX3" fmla="*/ 818127 w 3498218"/>
              <a:gd name="connsiteY3" fmla="*/ 1637060 h 2044741"/>
              <a:gd name="connsiteX4" fmla="*/ 304800 w 3498218"/>
              <a:gd name="connsiteY4" fmla="*/ 1635876 h 2044741"/>
              <a:gd name="connsiteX5" fmla="*/ 64730 w 3498218"/>
              <a:gd name="connsiteY5" fmla="*/ 1773809 h 2044741"/>
              <a:gd name="connsiteX6" fmla="*/ 405580 w 3498218"/>
              <a:gd name="connsiteY6" fmla="*/ 1875998 h 2044741"/>
              <a:gd name="connsiteX7" fmla="*/ 1099574 w 3498218"/>
              <a:gd name="connsiteY7" fmla="*/ 1847826 h 2044741"/>
              <a:gd name="connsiteX8" fmla="*/ 1282700 w 3498218"/>
              <a:gd name="connsiteY8" fmla="*/ 1493232 h 2044741"/>
              <a:gd name="connsiteX9" fmla="*/ 1092201 w 3498218"/>
              <a:gd name="connsiteY9" fmla="*/ 1226532 h 2044741"/>
              <a:gd name="connsiteX10" fmla="*/ 861443 w 3498218"/>
              <a:gd name="connsiteY10" fmla="*/ 1121903 h 2044741"/>
              <a:gd name="connsiteX11" fmla="*/ 330200 w 3498218"/>
              <a:gd name="connsiteY11" fmla="*/ 1099532 h 2044741"/>
              <a:gd name="connsiteX12" fmla="*/ 0 w 3498218"/>
              <a:gd name="connsiteY12" fmla="*/ 1239232 h 2044741"/>
              <a:gd name="connsiteX13" fmla="*/ 330200 w 3498218"/>
              <a:gd name="connsiteY13" fmla="*/ 1378932 h 2044741"/>
              <a:gd name="connsiteX14" fmla="*/ 855611 w 3498218"/>
              <a:gd name="connsiteY14" fmla="*/ 1366232 h 2044741"/>
              <a:gd name="connsiteX15" fmla="*/ 1158632 w 3498218"/>
              <a:gd name="connsiteY15" fmla="*/ 1254733 h 2044741"/>
              <a:gd name="connsiteX16" fmla="*/ 1384300 w 3498218"/>
              <a:gd name="connsiteY16" fmla="*/ 985232 h 2044741"/>
              <a:gd name="connsiteX17" fmla="*/ 1228890 w 3498218"/>
              <a:gd name="connsiteY17" fmla="*/ 772133 h 2044741"/>
              <a:gd name="connsiteX18" fmla="*/ 838200 w 3498218"/>
              <a:gd name="connsiteY18" fmla="*/ 667732 h 2044741"/>
              <a:gd name="connsiteX19" fmla="*/ 203200 w 3498218"/>
              <a:gd name="connsiteY19" fmla="*/ 642332 h 2044741"/>
              <a:gd name="connsiteX20" fmla="*/ 6759 w 3498218"/>
              <a:gd name="connsiteY20" fmla="*/ 780266 h 2044741"/>
              <a:gd name="connsiteX21" fmla="*/ 342285 w 3498218"/>
              <a:gd name="connsiteY21" fmla="*/ 919377 h 2044741"/>
              <a:gd name="connsiteX22" fmla="*/ 963767 w 3498218"/>
              <a:gd name="connsiteY22" fmla="*/ 931913 h 2044741"/>
              <a:gd name="connsiteX23" fmla="*/ 1371600 w 3498218"/>
              <a:gd name="connsiteY23" fmla="*/ 648315 h 2044741"/>
              <a:gd name="connsiteX24" fmla="*/ 1331466 w 3498218"/>
              <a:gd name="connsiteY24" fmla="*/ 252045 h 2044741"/>
              <a:gd name="connsiteX25" fmla="*/ 962744 w 3498218"/>
              <a:gd name="connsiteY25" fmla="*/ 55960 h 2044741"/>
              <a:gd name="connsiteX26" fmla="*/ 387981 w 3498218"/>
              <a:gd name="connsiteY26" fmla="*/ 21930 h 2044741"/>
              <a:gd name="connsiteX27" fmla="*/ 387985 w 3498218"/>
              <a:gd name="connsiteY27" fmla="*/ 46152 h 2044741"/>
              <a:gd name="connsiteX28" fmla="*/ 36685 w 3498218"/>
              <a:gd name="connsiteY28" fmla="*/ 348936 h 2044741"/>
              <a:gd name="connsiteX29" fmla="*/ 528503 w 3498218"/>
              <a:gd name="connsiteY29" fmla="*/ 554827 h 2044741"/>
              <a:gd name="connsiteX30" fmla="*/ 1150801 w 3498218"/>
              <a:gd name="connsiteY30" fmla="*/ 603272 h 2044741"/>
              <a:gd name="connsiteX31" fmla="*/ 1732950 w 3498218"/>
              <a:gd name="connsiteY31" fmla="*/ 675940 h 2044741"/>
              <a:gd name="connsiteX32" fmla="*/ 1883504 w 3498218"/>
              <a:gd name="connsiteY32" fmla="*/ 700161 h 2044741"/>
              <a:gd name="connsiteX33" fmla="*/ 2104319 w 3498218"/>
              <a:gd name="connsiteY33" fmla="*/ 336824 h 2044741"/>
              <a:gd name="connsiteX34" fmla="*/ 2375321 w 3498218"/>
              <a:gd name="connsiteY34" fmla="*/ 70375 h 2044741"/>
              <a:gd name="connsiteX35" fmla="*/ 3047804 w 3498218"/>
              <a:gd name="connsiteY35" fmla="*/ 41380 h 2044741"/>
              <a:gd name="connsiteX36" fmla="*/ 3498218 w 3498218"/>
              <a:gd name="connsiteY36" fmla="*/ 0 h 2044741"/>
              <a:gd name="connsiteX0" fmla="*/ 2238472 w 3498218"/>
              <a:gd name="connsiteY0" fmla="*/ 2044028 h 2044741"/>
              <a:gd name="connsiteX1" fmla="*/ 1904383 w 3498218"/>
              <a:gd name="connsiteY1" fmla="*/ 1977433 h 2044741"/>
              <a:gd name="connsiteX2" fmla="*/ 1418712 w 3498218"/>
              <a:gd name="connsiteY2" fmla="*/ 1862470 h 2044741"/>
              <a:gd name="connsiteX3" fmla="*/ 818127 w 3498218"/>
              <a:gd name="connsiteY3" fmla="*/ 1637060 h 2044741"/>
              <a:gd name="connsiteX4" fmla="*/ 304800 w 3498218"/>
              <a:gd name="connsiteY4" fmla="*/ 1635876 h 2044741"/>
              <a:gd name="connsiteX5" fmla="*/ 64730 w 3498218"/>
              <a:gd name="connsiteY5" fmla="*/ 1773809 h 2044741"/>
              <a:gd name="connsiteX6" fmla="*/ 405580 w 3498218"/>
              <a:gd name="connsiteY6" fmla="*/ 1875998 h 2044741"/>
              <a:gd name="connsiteX7" fmla="*/ 1099574 w 3498218"/>
              <a:gd name="connsiteY7" fmla="*/ 1847826 h 2044741"/>
              <a:gd name="connsiteX8" fmla="*/ 1282700 w 3498218"/>
              <a:gd name="connsiteY8" fmla="*/ 1493232 h 2044741"/>
              <a:gd name="connsiteX9" fmla="*/ 1092201 w 3498218"/>
              <a:gd name="connsiteY9" fmla="*/ 1226532 h 2044741"/>
              <a:gd name="connsiteX10" fmla="*/ 861443 w 3498218"/>
              <a:gd name="connsiteY10" fmla="*/ 1121903 h 2044741"/>
              <a:gd name="connsiteX11" fmla="*/ 330200 w 3498218"/>
              <a:gd name="connsiteY11" fmla="*/ 1099532 h 2044741"/>
              <a:gd name="connsiteX12" fmla="*/ 0 w 3498218"/>
              <a:gd name="connsiteY12" fmla="*/ 1239232 h 2044741"/>
              <a:gd name="connsiteX13" fmla="*/ 330200 w 3498218"/>
              <a:gd name="connsiteY13" fmla="*/ 1378932 h 2044741"/>
              <a:gd name="connsiteX14" fmla="*/ 855611 w 3498218"/>
              <a:gd name="connsiteY14" fmla="*/ 1366232 h 2044741"/>
              <a:gd name="connsiteX15" fmla="*/ 1158632 w 3498218"/>
              <a:gd name="connsiteY15" fmla="*/ 1254733 h 2044741"/>
              <a:gd name="connsiteX16" fmla="*/ 1384300 w 3498218"/>
              <a:gd name="connsiteY16" fmla="*/ 985232 h 2044741"/>
              <a:gd name="connsiteX17" fmla="*/ 1228890 w 3498218"/>
              <a:gd name="connsiteY17" fmla="*/ 772133 h 2044741"/>
              <a:gd name="connsiteX18" fmla="*/ 838200 w 3498218"/>
              <a:gd name="connsiteY18" fmla="*/ 667732 h 2044741"/>
              <a:gd name="connsiteX19" fmla="*/ 203200 w 3498218"/>
              <a:gd name="connsiteY19" fmla="*/ 642332 h 2044741"/>
              <a:gd name="connsiteX20" fmla="*/ 6759 w 3498218"/>
              <a:gd name="connsiteY20" fmla="*/ 780266 h 2044741"/>
              <a:gd name="connsiteX21" fmla="*/ 342285 w 3498218"/>
              <a:gd name="connsiteY21" fmla="*/ 919377 h 2044741"/>
              <a:gd name="connsiteX22" fmla="*/ 963767 w 3498218"/>
              <a:gd name="connsiteY22" fmla="*/ 931913 h 2044741"/>
              <a:gd name="connsiteX23" fmla="*/ 1371600 w 3498218"/>
              <a:gd name="connsiteY23" fmla="*/ 648315 h 2044741"/>
              <a:gd name="connsiteX24" fmla="*/ 1331466 w 3498218"/>
              <a:gd name="connsiteY24" fmla="*/ 252045 h 2044741"/>
              <a:gd name="connsiteX25" fmla="*/ 962744 w 3498218"/>
              <a:gd name="connsiteY25" fmla="*/ 55960 h 2044741"/>
              <a:gd name="connsiteX26" fmla="*/ 387981 w 3498218"/>
              <a:gd name="connsiteY26" fmla="*/ 21930 h 2044741"/>
              <a:gd name="connsiteX27" fmla="*/ 387985 w 3498218"/>
              <a:gd name="connsiteY27" fmla="*/ 46152 h 2044741"/>
              <a:gd name="connsiteX28" fmla="*/ 36685 w 3498218"/>
              <a:gd name="connsiteY28" fmla="*/ 348936 h 2044741"/>
              <a:gd name="connsiteX29" fmla="*/ 528503 w 3498218"/>
              <a:gd name="connsiteY29" fmla="*/ 554827 h 2044741"/>
              <a:gd name="connsiteX30" fmla="*/ 1150801 w 3498218"/>
              <a:gd name="connsiteY30" fmla="*/ 603272 h 2044741"/>
              <a:gd name="connsiteX31" fmla="*/ 1732950 w 3498218"/>
              <a:gd name="connsiteY31" fmla="*/ 675940 h 2044741"/>
              <a:gd name="connsiteX32" fmla="*/ 2054135 w 3498218"/>
              <a:gd name="connsiteY32" fmla="*/ 518492 h 2044741"/>
              <a:gd name="connsiteX33" fmla="*/ 2104319 w 3498218"/>
              <a:gd name="connsiteY33" fmla="*/ 336824 h 2044741"/>
              <a:gd name="connsiteX34" fmla="*/ 2375321 w 3498218"/>
              <a:gd name="connsiteY34" fmla="*/ 70375 h 2044741"/>
              <a:gd name="connsiteX35" fmla="*/ 3047804 w 3498218"/>
              <a:gd name="connsiteY35" fmla="*/ 41380 h 2044741"/>
              <a:gd name="connsiteX36" fmla="*/ 3498218 w 3498218"/>
              <a:gd name="connsiteY36" fmla="*/ 0 h 2044741"/>
              <a:gd name="connsiteX0" fmla="*/ 2238472 w 3498218"/>
              <a:gd name="connsiteY0" fmla="*/ 2044028 h 2044741"/>
              <a:gd name="connsiteX1" fmla="*/ 1904383 w 3498218"/>
              <a:gd name="connsiteY1" fmla="*/ 1977433 h 2044741"/>
              <a:gd name="connsiteX2" fmla="*/ 1418712 w 3498218"/>
              <a:gd name="connsiteY2" fmla="*/ 1862470 h 2044741"/>
              <a:gd name="connsiteX3" fmla="*/ 818127 w 3498218"/>
              <a:gd name="connsiteY3" fmla="*/ 1637060 h 2044741"/>
              <a:gd name="connsiteX4" fmla="*/ 304800 w 3498218"/>
              <a:gd name="connsiteY4" fmla="*/ 1635876 h 2044741"/>
              <a:gd name="connsiteX5" fmla="*/ 64730 w 3498218"/>
              <a:gd name="connsiteY5" fmla="*/ 1773809 h 2044741"/>
              <a:gd name="connsiteX6" fmla="*/ 405580 w 3498218"/>
              <a:gd name="connsiteY6" fmla="*/ 1875998 h 2044741"/>
              <a:gd name="connsiteX7" fmla="*/ 1099574 w 3498218"/>
              <a:gd name="connsiteY7" fmla="*/ 1847826 h 2044741"/>
              <a:gd name="connsiteX8" fmla="*/ 1282700 w 3498218"/>
              <a:gd name="connsiteY8" fmla="*/ 1493232 h 2044741"/>
              <a:gd name="connsiteX9" fmla="*/ 1092201 w 3498218"/>
              <a:gd name="connsiteY9" fmla="*/ 1226532 h 2044741"/>
              <a:gd name="connsiteX10" fmla="*/ 861443 w 3498218"/>
              <a:gd name="connsiteY10" fmla="*/ 1121903 h 2044741"/>
              <a:gd name="connsiteX11" fmla="*/ 330200 w 3498218"/>
              <a:gd name="connsiteY11" fmla="*/ 1099532 h 2044741"/>
              <a:gd name="connsiteX12" fmla="*/ 0 w 3498218"/>
              <a:gd name="connsiteY12" fmla="*/ 1239232 h 2044741"/>
              <a:gd name="connsiteX13" fmla="*/ 330200 w 3498218"/>
              <a:gd name="connsiteY13" fmla="*/ 1378932 h 2044741"/>
              <a:gd name="connsiteX14" fmla="*/ 855611 w 3498218"/>
              <a:gd name="connsiteY14" fmla="*/ 1366232 h 2044741"/>
              <a:gd name="connsiteX15" fmla="*/ 1158632 w 3498218"/>
              <a:gd name="connsiteY15" fmla="*/ 1254733 h 2044741"/>
              <a:gd name="connsiteX16" fmla="*/ 1384300 w 3498218"/>
              <a:gd name="connsiteY16" fmla="*/ 985232 h 2044741"/>
              <a:gd name="connsiteX17" fmla="*/ 1228890 w 3498218"/>
              <a:gd name="connsiteY17" fmla="*/ 772133 h 2044741"/>
              <a:gd name="connsiteX18" fmla="*/ 838200 w 3498218"/>
              <a:gd name="connsiteY18" fmla="*/ 667732 h 2044741"/>
              <a:gd name="connsiteX19" fmla="*/ 203200 w 3498218"/>
              <a:gd name="connsiteY19" fmla="*/ 642332 h 2044741"/>
              <a:gd name="connsiteX20" fmla="*/ 6759 w 3498218"/>
              <a:gd name="connsiteY20" fmla="*/ 780266 h 2044741"/>
              <a:gd name="connsiteX21" fmla="*/ 342285 w 3498218"/>
              <a:gd name="connsiteY21" fmla="*/ 919377 h 2044741"/>
              <a:gd name="connsiteX22" fmla="*/ 963767 w 3498218"/>
              <a:gd name="connsiteY22" fmla="*/ 931913 h 2044741"/>
              <a:gd name="connsiteX23" fmla="*/ 1371600 w 3498218"/>
              <a:gd name="connsiteY23" fmla="*/ 648315 h 2044741"/>
              <a:gd name="connsiteX24" fmla="*/ 1331466 w 3498218"/>
              <a:gd name="connsiteY24" fmla="*/ 252045 h 2044741"/>
              <a:gd name="connsiteX25" fmla="*/ 962744 w 3498218"/>
              <a:gd name="connsiteY25" fmla="*/ 55960 h 2044741"/>
              <a:gd name="connsiteX26" fmla="*/ 387981 w 3498218"/>
              <a:gd name="connsiteY26" fmla="*/ 21930 h 2044741"/>
              <a:gd name="connsiteX27" fmla="*/ 387985 w 3498218"/>
              <a:gd name="connsiteY27" fmla="*/ 46152 h 2044741"/>
              <a:gd name="connsiteX28" fmla="*/ 36685 w 3498218"/>
              <a:gd name="connsiteY28" fmla="*/ 348936 h 2044741"/>
              <a:gd name="connsiteX29" fmla="*/ 528503 w 3498218"/>
              <a:gd name="connsiteY29" fmla="*/ 554827 h 2044741"/>
              <a:gd name="connsiteX30" fmla="*/ 1150801 w 3498218"/>
              <a:gd name="connsiteY30" fmla="*/ 603272 h 2044741"/>
              <a:gd name="connsiteX31" fmla="*/ 1732950 w 3498218"/>
              <a:gd name="connsiteY31" fmla="*/ 675940 h 2044741"/>
              <a:gd name="connsiteX32" fmla="*/ 2054135 w 3498218"/>
              <a:gd name="connsiteY32" fmla="*/ 518492 h 2044741"/>
              <a:gd name="connsiteX33" fmla="*/ 2315097 w 3498218"/>
              <a:gd name="connsiteY33" fmla="*/ 324712 h 2044741"/>
              <a:gd name="connsiteX34" fmla="*/ 2375321 w 3498218"/>
              <a:gd name="connsiteY34" fmla="*/ 70375 h 2044741"/>
              <a:gd name="connsiteX35" fmla="*/ 3047804 w 3498218"/>
              <a:gd name="connsiteY35" fmla="*/ 41380 h 2044741"/>
              <a:gd name="connsiteX36" fmla="*/ 3498218 w 3498218"/>
              <a:gd name="connsiteY36" fmla="*/ 0 h 2044741"/>
              <a:gd name="connsiteX0" fmla="*/ 2238472 w 3498218"/>
              <a:gd name="connsiteY0" fmla="*/ 2058432 h 2059145"/>
              <a:gd name="connsiteX1" fmla="*/ 1904383 w 3498218"/>
              <a:gd name="connsiteY1" fmla="*/ 1991837 h 2059145"/>
              <a:gd name="connsiteX2" fmla="*/ 1418712 w 3498218"/>
              <a:gd name="connsiteY2" fmla="*/ 1876874 h 2059145"/>
              <a:gd name="connsiteX3" fmla="*/ 818127 w 3498218"/>
              <a:gd name="connsiteY3" fmla="*/ 1651464 h 2059145"/>
              <a:gd name="connsiteX4" fmla="*/ 304800 w 3498218"/>
              <a:gd name="connsiteY4" fmla="*/ 1650280 h 2059145"/>
              <a:gd name="connsiteX5" fmla="*/ 64730 w 3498218"/>
              <a:gd name="connsiteY5" fmla="*/ 1788213 h 2059145"/>
              <a:gd name="connsiteX6" fmla="*/ 405580 w 3498218"/>
              <a:gd name="connsiteY6" fmla="*/ 1890402 h 2059145"/>
              <a:gd name="connsiteX7" fmla="*/ 1099574 w 3498218"/>
              <a:gd name="connsiteY7" fmla="*/ 1862230 h 2059145"/>
              <a:gd name="connsiteX8" fmla="*/ 1282700 w 3498218"/>
              <a:gd name="connsiteY8" fmla="*/ 1507636 h 2059145"/>
              <a:gd name="connsiteX9" fmla="*/ 1092201 w 3498218"/>
              <a:gd name="connsiteY9" fmla="*/ 1240936 h 2059145"/>
              <a:gd name="connsiteX10" fmla="*/ 861443 w 3498218"/>
              <a:gd name="connsiteY10" fmla="*/ 1136307 h 2059145"/>
              <a:gd name="connsiteX11" fmla="*/ 330200 w 3498218"/>
              <a:gd name="connsiteY11" fmla="*/ 1113936 h 2059145"/>
              <a:gd name="connsiteX12" fmla="*/ 0 w 3498218"/>
              <a:gd name="connsiteY12" fmla="*/ 1253636 h 2059145"/>
              <a:gd name="connsiteX13" fmla="*/ 330200 w 3498218"/>
              <a:gd name="connsiteY13" fmla="*/ 1393336 h 2059145"/>
              <a:gd name="connsiteX14" fmla="*/ 855611 w 3498218"/>
              <a:gd name="connsiteY14" fmla="*/ 1380636 h 2059145"/>
              <a:gd name="connsiteX15" fmla="*/ 1158632 w 3498218"/>
              <a:gd name="connsiteY15" fmla="*/ 1269137 h 2059145"/>
              <a:gd name="connsiteX16" fmla="*/ 1384300 w 3498218"/>
              <a:gd name="connsiteY16" fmla="*/ 999636 h 2059145"/>
              <a:gd name="connsiteX17" fmla="*/ 1228890 w 3498218"/>
              <a:gd name="connsiteY17" fmla="*/ 786537 h 2059145"/>
              <a:gd name="connsiteX18" fmla="*/ 838200 w 3498218"/>
              <a:gd name="connsiteY18" fmla="*/ 682136 h 2059145"/>
              <a:gd name="connsiteX19" fmla="*/ 203200 w 3498218"/>
              <a:gd name="connsiteY19" fmla="*/ 656736 h 2059145"/>
              <a:gd name="connsiteX20" fmla="*/ 6759 w 3498218"/>
              <a:gd name="connsiteY20" fmla="*/ 794670 h 2059145"/>
              <a:gd name="connsiteX21" fmla="*/ 342285 w 3498218"/>
              <a:gd name="connsiteY21" fmla="*/ 933781 h 2059145"/>
              <a:gd name="connsiteX22" fmla="*/ 963767 w 3498218"/>
              <a:gd name="connsiteY22" fmla="*/ 946317 h 2059145"/>
              <a:gd name="connsiteX23" fmla="*/ 1371600 w 3498218"/>
              <a:gd name="connsiteY23" fmla="*/ 662719 h 2059145"/>
              <a:gd name="connsiteX24" fmla="*/ 1331466 w 3498218"/>
              <a:gd name="connsiteY24" fmla="*/ 266449 h 2059145"/>
              <a:gd name="connsiteX25" fmla="*/ 962744 w 3498218"/>
              <a:gd name="connsiteY25" fmla="*/ 70364 h 2059145"/>
              <a:gd name="connsiteX26" fmla="*/ 387981 w 3498218"/>
              <a:gd name="connsiteY26" fmla="*/ 36334 h 2059145"/>
              <a:gd name="connsiteX27" fmla="*/ 387985 w 3498218"/>
              <a:gd name="connsiteY27" fmla="*/ 60556 h 2059145"/>
              <a:gd name="connsiteX28" fmla="*/ 36685 w 3498218"/>
              <a:gd name="connsiteY28" fmla="*/ 363340 h 2059145"/>
              <a:gd name="connsiteX29" fmla="*/ 528503 w 3498218"/>
              <a:gd name="connsiteY29" fmla="*/ 569231 h 2059145"/>
              <a:gd name="connsiteX30" fmla="*/ 1150801 w 3498218"/>
              <a:gd name="connsiteY30" fmla="*/ 617676 h 2059145"/>
              <a:gd name="connsiteX31" fmla="*/ 1732950 w 3498218"/>
              <a:gd name="connsiteY31" fmla="*/ 690344 h 2059145"/>
              <a:gd name="connsiteX32" fmla="*/ 2054135 w 3498218"/>
              <a:gd name="connsiteY32" fmla="*/ 532896 h 2059145"/>
              <a:gd name="connsiteX33" fmla="*/ 2315097 w 3498218"/>
              <a:gd name="connsiteY33" fmla="*/ 339116 h 2059145"/>
              <a:gd name="connsiteX34" fmla="*/ 2576063 w 3498218"/>
              <a:gd name="connsiteY34" fmla="*/ 0 h 2059145"/>
              <a:gd name="connsiteX35" fmla="*/ 3047804 w 3498218"/>
              <a:gd name="connsiteY35" fmla="*/ 55784 h 2059145"/>
              <a:gd name="connsiteX36" fmla="*/ 3498218 w 3498218"/>
              <a:gd name="connsiteY36" fmla="*/ 14404 h 2059145"/>
              <a:gd name="connsiteX0" fmla="*/ 2238472 w 3498218"/>
              <a:gd name="connsiteY0" fmla="*/ 2058432 h 2059145"/>
              <a:gd name="connsiteX1" fmla="*/ 1904383 w 3498218"/>
              <a:gd name="connsiteY1" fmla="*/ 1991837 h 2059145"/>
              <a:gd name="connsiteX2" fmla="*/ 1418712 w 3498218"/>
              <a:gd name="connsiteY2" fmla="*/ 1876874 h 2059145"/>
              <a:gd name="connsiteX3" fmla="*/ 818127 w 3498218"/>
              <a:gd name="connsiteY3" fmla="*/ 1651464 h 2059145"/>
              <a:gd name="connsiteX4" fmla="*/ 304800 w 3498218"/>
              <a:gd name="connsiteY4" fmla="*/ 1650280 h 2059145"/>
              <a:gd name="connsiteX5" fmla="*/ 64730 w 3498218"/>
              <a:gd name="connsiteY5" fmla="*/ 1788213 h 2059145"/>
              <a:gd name="connsiteX6" fmla="*/ 405580 w 3498218"/>
              <a:gd name="connsiteY6" fmla="*/ 1890402 h 2059145"/>
              <a:gd name="connsiteX7" fmla="*/ 1099574 w 3498218"/>
              <a:gd name="connsiteY7" fmla="*/ 1862230 h 2059145"/>
              <a:gd name="connsiteX8" fmla="*/ 1282700 w 3498218"/>
              <a:gd name="connsiteY8" fmla="*/ 1507636 h 2059145"/>
              <a:gd name="connsiteX9" fmla="*/ 1092201 w 3498218"/>
              <a:gd name="connsiteY9" fmla="*/ 1240936 h 2059145"/>
              <a:gd name="connsiteX10" fmla="*/ 861443 w 3498218"/>
              <a:gd name="connsiteY10" fmla="*/ 1136307 h 2059145"/>
              <a:gd name="connsiteX11" fmla="*/ 330200 w 3498218"/>
              <a:gd name="connsiteY11" fmla="*/ 1113936 h 2059145"/>
              <a:gd name="connsiteX12" fmla="*/ 0 w 3498218"/>
              <a:gd name="connsiteY12" fmla="*/ 1253636 h 2059145"/>
              <a:gd name="connsiteX13" fmla="*/ 330200 w 3498218"/>
              <a:gd name="connsiteY13" fmla="*/ 1393336 h 2059145"/>
              <a:gd name="connsiteX14" fmla="*/ 855611 w 3498218"/>
              <a:gd name="connsiteY14" fmla="*/ 1380636 h 2059145"/>
              <a:gd name="connsiteX15" fmla="*/ 1158632 w 3498218"/>
              <a:gd name="connsiteY15" fmla="*/ 1269137 h 2059145"/>
              <a:gd name="connsiteX16" fmla="*/ 1384300 w 3498218"/>
              <a:gd name="connsiteY16" fmla="*/ 999636 h 2059145"/>
              <a:gd name="connsiteX17" fmla="*/ 1228890 w 3498218"/>
              <a:gd name="connsiteY17" fmla="*/ 786537 h 2059145"/>
              <a:gd name="connsiteX18" fmla="*/ 838200 w 3498218"/>
              <a:gd name="connsiteY18" fmla="*/ 682136 h 2059145"/>
              <a:gd name="connsiteX19" fmla="*/ 203200 w 3498218"/>
              <a:gd name="connsiteY19" fmla="*/ 656736 h 2059145"/>
              <a:gd name="connsiteX20" fmla="*/ 6759 w 3498218"/>
              <a:gd name="connsiteY20" fmla="*/ 794670 h 2059145"/>
              <a:gd name="connsiteX21" fmla="*/ 342285 w 3498218"/>
              <a:gd name="connsiteY21" fmla="*/ 933781 h 2059145"/>
              <a:gd name="connsiteX22" fmla="*/ 963767 w 3498218"/>
              <a:gd name="connsiteY22" fmla="*/ 946317 h 2059145"/>
              <a:gd name="connsiteX23" fmla="*/ 1371600 w 3498218"/>
              <a:gd name="connsiteY23" fmla="*/ 662719 h 2059145"/>
              <a:gd name="connsiteX24" fmla="*/ 1331466 w 3498218"/>
              <a:gd name="connsiteY24" fmla="*/ 266449 h 2059145"/>
              <a:gd name="connsiteX25" fmla="*/ 962744 w 3498218"/>
              <a:gd name="connsiteY25" fmla="*/ 70364 h 2059145"/>
              <a:gd name="connsiteX26" fmla="*/ 387981 w 3498218"/>
              <a:gd name="connsiteY26" fmla="*/ 36334 h 2059145"/>
              <a:gd name="connsiteX27" fmla="*/ 387985 w 3498218"/>
              <a:gd name="connsiteY27" fmla="*/ 60556 h 2059145"/>
              <a:gd name="connsiteX28" fmla="*/ 36685 w 3498218"/>
              <a:gd name="connsiteY28" fmla="*/ 363340 h 2059145"/>
              <a:gd name="connsiteX29" fmla="*/ 528503 w 3498218"/>
              <a:gd name="connsiteY29" fmla="*/ 569231 h 2059145"/>
              <a:gd name="connsiteX30" fmla="*/ 1150801 w 3498218"/>
              <a:gd name="connsiteY30" fmla="*/ 617676 h 2059145"/>
              <a:gd name="connsiteX31" fmla="*/ 1732950 w 3498218"/>
              <a:gd name="connsiteY31" fmla="*/ 690344 h 2059145"/>
              <a:gd name="connsiteX32" fmla="*/ 2214728 w 3498218"/>
              <a:gd name="connsiteY32" fmla="*/ 557119 h 2059145"/>
              <a:gd name="connsiteX33" fmla="*/ 2315097 w 3498218"/>
              <a:gd name="connsiteY33" fmla="*/ 339116 h 2059145"/>
              <a:gd name="connsiteX34" fmla="*/ 2576063 w 3498218"/>
              <a:gd name="connsiteY34" fmla="*/ 0 h 2059145"/>
              <a:gd name="connsiteX35" fmla="*/ 3047804 w 3498218"/>
              <a:gd name="connsiteY35" fmla="*/ 55784 h 2059145"/>
              <a:gd name="connsiteX36" fmla="*/ 3498218 w 3498218"/>
              <a:gd name="connsiteY36" fmla="*/ 14404 h 2059145"/>
              <a:gd name="connsiteX0" fmla="*/ 2238472 w 3498218"/>
              <a:gd name="connsiteY0" fmla="*/ 2058432 h 2059145"/>
              <a:gd name="connsiteX1" fmla="*/ 1904383 w 3498218"/>
              <a:gd name="connsiteY1" fmla="*/ 1991837 h 2059145"/>
              <a:gd name="connsiteX2" fmla="*/ 1418712 w 3498218"/>
              <a:gd name="connsiteY2" fmla="*/ 1876874 h 2059145"/>
              <a:gd name="connsiteX3" fmla="*/ 818127 w 3498218"/>
              <a:gd name="connsiteY3" fmla="*/ 1651464 h 2059145"/>
              <a:gd name="connsiteX4" fmla="*/ 304800 w 3498218"/>
              <a:gd name="connsiteY4" fmla="*/ 1650280 h 2059145"/>
              <a:gd name="connsiteX5" fmla="*/ 64730 w 3498218"/>
              <a:gd name="connsiteY5" fmla="*/ 1788213 h 2059145"/>
              <a:gd name="connsiteX6" fmla="*/ 405580 w 3498218"/>
              <a:gd name="connsiteY6" fmla="*/ 1890402 h 2059145"/>
              <a:gd name="connsiteX7" fmla="*/ 1099574 w 3498218"/>
              <a:gd name="connsiteY7" fmla="*/ 1862230 h 2059145"/>
              <a:gd name="connsiteX8" fmla="*/ 1282700 w 3498218"/>
              <a:gd name="connsiteY8" fmla="*/ 1507636 h 2059145"/>
              <a:gd name="connsiteX9" fmla="*/ 1092201 w 3498218"/>
              <a:gd name="connsiteY9" fmla="*/ 1240936 h 2059145"/>
              <a:gd name="connsiteX10" fmla="*/ 861443 w 3498218"/>
              <a:gd name="connsiteY10" fmla="*/ 1136307 h 2059145"/>
              <a:gd name="connsiteX11" fmla="*/ 330200 w 3498218"/>
              <a:gd name="connsiteY11" fmla="*/ 1113936 h 2059145"/>
              <a:gd name="connsiteX12" fmla="*/ 0 w 3498218"/>
              <a:gd name="connsiteY12" fmla="*/ 1253636 h 2059145"/>
              <a:gd name="connsiteX13" fmla="*/ 330200 w 3498218"/>
              <a:gd name="connsiteY13" fmla="*/ 1393336 h 2059145"/>
              <a:gd name="connsiteX14" fmla="*/ 855611 w 3498218"/>
              <a:gd name="connsiteY14" fmla="*/ 1380636 h 2059145"/>
              <a:gd name="connsiteX15" fmla="*/ 1158632 w 3498218"/>
              <a:gd name="connsiteY15" fmla="*/ 1269137 h 2059145"/>
              <a:gd name="connsiteX16" fmla="*/ 1384300 w 3498218"/>
              <a:gd name="connsiteY16" fmla="*/ 999636 h 2059145"/>
              <a:gd name="connsiteX17" fmla="*/ 1228890 w 3498218"/>
              <a:gd name="connsiteY17" fmla="*/ 786537 h 2059145"/>
              <a:gd name="connsiteX18" fmla="*/ 838200 w 3498218"/>
              <a:gd name="connsiteY18" fmla="*/ 682136 h 2059145"/>
              <a:gd name="connsiteX19" fmla="*/ 203200 w 3498218"/>
              <a:gd name="connsiteY19" fmla="*/ 656736 h 2059145"/>
              <a:gd name="connsiteX20" fmla="*/ 6759 w 3498218"/>
              <a:gd name="connsiteY20" fmla="*/ 794670 h 2059145"/>
              <a:gd name="connsiteX21" fmla="*/ 342285 w 3498218"/>
              <a:gd name="connsiteY21" fmla="*/ 933781 h 2059145"/>
              <a:gd name="connsiteX22" fmla="*/ 963767 w 3498218"/>
              <a:gd name="connsiteY22" fmla="*/ 946317 h 2059145"/>
              <a:gd name="connsiteX23" fmla="*/ 1371600 w 3498218"/>
              <a:gd name="connsiteY23" fmla="*/ 662719 h 2059145"/>
              <a:gd name="connsiteX24" fmla="*/ 1331466 w 3498218"/>
              <a:gd name="connsiteY24" fmla="*/ 266449 h 2059145"/>
              <a:gd name="connsiteX25" fmla="*/ 962744 w 3498218"/>
              <a:gd name="connsiteY25" fmla="*/ 70364 h 2059145"/>
              <a:gd name="connsiteX26" fmla="*/ 387981 w 3498218"/>
              <a:gd name="connsiteY26" fmla="*/ 36334 h 2059145"/>
              <a:gd name="connsiteX27" fmla="*/ 387985 w 3498218"/>
              <a:gd name="connsiteY27" fmla="*/ 60556 h 2059145"/>
              <a:gd name="connsiteX28" fmla="*/ 36685 w 3498218"/>
              <a:gd name="connsiteY28" fmla="*/ 363340 h 2059145"/>
              <a:gd name="connsiteX29" fmla="*/ 528503 w 3498218"/>
              <a:gd name="connsiteY29" fmla="*/ 569231 h 2059145"/>
              <a:gd name="connsiteX30" fmla="*/ 1150801 w 3498218"/>
              <a:gd name="connsiteY30" fmla="*/ 617676 h 2059145"/>
              <a:gd name="connsiteX31" fmla="*/ 1732950 w 3498218"/>
              <a:gd name="connsiteY31" fmla="*/ 690344 h 2059145"/>
              <a:gd name="connsiteX32" fmla="*/ 2214728 w 3498218"/>
              <a:gd name="connsiteY32" fmla="*/ 557119 h 2059145"/>
              <a:gd name="connsiteX33" fmla="*/ 2535913 w 3498218"/>
              <a:gd name="connsiteY33" fmla="*/ 302782 h 2059145"/>
              <a:gd name="connsiteX34" fmla="*/ 2576063 w 3498218"/>
              <a:gd name="connsiteY34" fmla="*/ 0 h 2059145"/>
              <a:gd name="connsiteX35" fmla="*/ 3047804 w 3498218"/>
              <a:gd name="connsiteY35" fmla="*/ 55784 h 2059145"/>
              <a:gd name="connsiteX36" fmla="*/ 3498218 w 3498218"/>
              <a:gd name="connsiteY36" fmla="*/ 14404 h 2059145"/>
              <a:gd name="connsiteX0" fmla="*/ 2238472 w 3498218"/>
              <a:gd name="connsiteY0" fmla="*/ 2082655 h 2083368"/>
              <a:gd name="connsiteX1" fmla="*/ 1904383 w 3498218"/>
              <a:gd name="connsiteY1" fmla="*/ 2016060 h 2083368"/>
              <a:gd name="connsiteX2" fmla="*/ 1418712 w 3498218"/>
              <a:gd name="connsiteY2" fmla="*/ 1901097 h 2083368"/>
              <a:gd name="connsiteX3" fmla="*/ 818127 w 3498218"/>
              <a:gd name="connsiteY3" fmla="*/ 1675687 h 2083368"/>
              <a:gd name="connsiteX4" fmla="*/ 304800 w 3498218"/>
              <a:gd name="connsiteY4" fmla="*/ 1674503 h 2083368"/>
              <a:gd name="connsiteX5" fmla="*/ 64730 w 3498218"/>
              <a:gd name="connsiteY5" fmla="*/ 1812436 h 2083368"/>
              <a:gd name="connsiteX6" fmla="*/ 405580 w 3498218"/>
              <a:gd name="connsiteY6" fmla="*/ 1914625 h 2083368"/>
              <a:gd name="connsiteX7" fmla="*/ 1099574 w 3498218"/>
              <a:gd name="connsiteY7" fmla="*/ 1886453 h 2083368"/>
              <a:gd name="connsiteX8" fmla="*/ 1282700 w 3498218"/>
              <a:gd name="connsiteY8" fmla="*/ 1531859 h 2083368"/>
              <a:gd name="connsiteX9" fmla="*/ 1092201 w 3498218"/>
              <a:gd name="connsiteY9" fmla="*/ 1265159 h 2083368"/>
              <a:gd name="connsiteX10" fmla="*/ 861443 w 3498218"/>
              <a:gd name="connsiteY10" fmla="*/ 1160530 h 2083368"/>
              <a:gd name="connsiteX11" fmla="*/ 330200 w 3498218"/>
              <a:gd name="connsiteY11" fmla="*/ 1138159 h 2083368"/>
              <a:gd name="connsiteX12" fmla="*/ 0 w 3498218"/>
              <a:gd name="connsiteY12" fmla="*/ 1277859 h 2083368"/>
              <a:gd name="connsiteX13" fmla="*/ 330200 w 3498218"/>
              <a:gd name="connsiteY13" fmla="*/ 1417559 h 2083368"/>
              <a:gd name="connsiteX14" fmla="*/ 855611 w 3498218"/>
              <a:gd name="connsiteY14" fmla="*/ 1404859 h 2083368"/>
              <a:gd name="connsiteX15" fmla="*/ 1158632 w 3498218"/>
              <a:gd name="connsiteY15" fmla="*/ 1293360 h 2083368"/>
              <a:gd name="connsiteX16" fmla="*/ 1384300 w 3498218"/>
              <a:gd name="connsiteY16" fmla="*/ 1023859 h 2083368"/>
              <a:gd name="connsiteX17" fmla="*/ 1228890 w 3498218"/>
              <a:gd name="connsiteY17" fmla="*/ 810760 h 2083368"/>
              <a:gd name="connsiteX18" fmla="*/ 838200 w 3498218"/>
              <a:gd name="connsiteY18" fmla="*/ 706359 h 2083368"/>
              <a:gd name="connsiteX19" fmla="*/ 203200 w 3498218"/>
              <a:gd name="connsiteY19" fmla="*/ 680959 h 2083368"/>
              <a:gd name="connsiteX20" fmla="*/ 6759 w 3498218"/>
              <a:gd name="connsiteY20" fmla="*/ 818893 h 2083368"/>
              <a:gd name="connsiteX21" fmla="*/ 342285 w 3498218"/>
              <a:gd name="connsiteY21" fmla="*/ 958004 h 2083368"/>
              <a:gd name="connsiteX22" fmla="*/ 963767 w 3498218"/>
              <a:gd name="connsiteY22" fmla="*/ 970540 h 2083368"/>
              <a:gd name="connsiteX23" fmla="*/ 1371600 w 3498218"/>
              <a:gd name="connsiteY23" fmla="*/ 686942 h 2083368"/>
              <a:gd name="connsiteX24" fmla="*/ 1331466 w 3498218"/>
              <a:gd name="connsiteY24" fmla="*/ 290672 h 2083368"/>
              <a:gd name="connsiteX25" fmla="*/ 962744 w 3498218"/>
              <a:gd name="connsiteY25" fmla="*/ 94587 h 2083368"/>
              <a:gd name="connsiteX26" fmla="*/ 387981 w 3498218"/>
              <a:gd name="connsiteY26" fmla="*/ 60557 h 2083368"/>
              <a:gd name="connsiteX27" fmla="*/ 387985 w 3498218"/>
              <a:gd name="connsiteY27" fmla="*/ 84779 h 2083368"/>
              <a:gd name="connsiteX28" fmla="*/ 36685 w 3498218"/>
              <a:gd name="connsiteY28" fmla="*/ 387563 h 2083368"/>
              <a:gd name="connsiteX29" fmla="*/ 528503 w 3498218"/>
              <a:gd name="connsiteY29" fmla="*/ 593454 h 2083368"/>
              <a:gd name="connsiteX30" fmla="*/ 1150801 w 3498218"/>
              <a:gd name="connsiteY30" fmla="*/ 641899 h 2083368"/>
              <a:gd name="connsiteX31" fmla="*/ 1732950 w 3498218"/>
              <a:gd name="connsiteY31" fmla="*/ 714567 h 2083368"/>
              <a:gd name="connsiteX32" fmla="*/ 2214728 w 3498218"/>
              <a:gd name="connsiteY32" fmla="*/ 581342 h 2083368"/>
              <a:gd name="connsiteX33" fmla="*/ 2535913 w 3498218"/>
              <a:gd name="connsiteY33" fmla="*/ 327005 h 2083368"/>
              <a:gd name="connsiteX34" fmla="*/ 2736656 w 3498218"/>
              <a:gd name="connsiteY34" fmla="*/ 0 h 2083368"/>
              <a:gd name="connsiteX35" fmla="*/ 3047804 w 3498218"/>
              <a:gd name="connsiteY35" fmla="*/ 80007 h 2083368"/>
              <a:gd name="connsiteX36" fmla="*/ 3498218 w 3498218"/>
              <a:gd name="connsiteY36" fmla="*/ 38627 h 2083368"/>
              <a:gd name="connsiteX0" fmla="*/ 2238472 w 3498218"/>
              <a:gd name="connsiteY0" fmla="*/ 2046321 h 2047034"/>
              <a:gd name="connsiteX1" fmla="*/ 1904383 w 3498218"/>
              <a:gd name="connsiteY1" fmla="*/ 1979726 h 2047034"/>
              <a:gd name="connsiteX2" fmla="*/ 1418712 w 3498218"/>
              <a:gd name="connsiteY2" fmla="*/ 1864763 h 2047034"/>
              <a:gd name="connsiteX3" fmla="*/ 818127 w 3498218"/>
              <a:gd name="connsiteY3" fmla="*/ 1639353 h 2047034"/>
              <a:gd name="connsiteX4" fmla="*/ 304800 w 3498218"/>
              <a:gd name="connsiteY4" fmla="*/ 1638169 h 2047034"/>
              <a:gd name="connsiteX5" fmla="*/ 64730 w 3498218"/>
              <a:gd name="connsiteY5" fmla="*/ 1776102 h 2047034"/>
              <a:gd name="connsiteX6" fmla="*/ 405580 w 3498218"/>
              <a:gd name="connsiteY6" fmla="*/ 1878291 h 2047034"/>
              <a:gd name="connsiteX7" fmla="*/ 1099574 w 3498218"/>
              <a:gd name="connsiteY7" fmla="*/ 1850119 h 2047034"/>
              <a:gd name="connsiteX8" fmla="*/ 1282700 w 3498218"/>
              <a:gd name="connsiteY8" fmla="*/ 1495525 h 2047034"/>
              <a:gd name="connsiteX9" fmla="*/ 1092201 w 3498218"/>
              <a:gd name="connsiteY9" fmla="*/ 1228825 h 2047034"/>
              <a:gd name="connsiteX10" fmla="*/ 861443 w 3498218"/>
              <a:gd name="connsiteY10" fmla="*/ 1124196 h 2047034"/>
              <a:gd name="connsiteX11" fmla="*/ 330200 w 3498218"/>
              <a:gd name="connsiteY11" fmla="*/ 1101825 h 2047034"/>
              <a:gd name="connsiteX12" fmla="*/ 0 w 3498218"/>
              <a:gd name="connsiteY12" fmla="*/ 1241525 h 2047034"/>
              <a:gd name="connsiteX13" fmla="*/ 330200 w 3498218"/>
              <a:gd name="connsiteY13" fmla="*/ 1381225 h 2047034"/>
              <a:gd name="connsiteX14" fmla="*/ 855611 w 3498218"/>
              <a:gd name="connsiteY14" fmla="*/ 1368525 h 2047034"/>
              <a:gd name="connsiteX15" fmla="*/ 1158632 w 3498218"/>
              <a:gd name="connsiteY15" fmla="*/ 1257026 h 2047034"/>
              <a:gd name="connsiteX16" fmla="*/ 1384300 w 3498218"/>
              <a:gd name="connsiteY16" fmla="*/ 987525 h 2047034"/>
              <a:gd name="connsiteX17" fmla="*/ 1228890 w 3498218"/>
              <a:gd name="connsiteY17" fmla="*/ 774426 h 2047034"/>
              <a:gd name="connsiteX18" fmla="*/ 838200 w 3498218"/>
              <a:gd name="connsiteY18" fmla="*/ 670025 h 2047034"/>
              <a:gd name="connsiteX19" fmla="*/ 203200 w 3498218"/>
              <a:gd name="connsiteY19" fmla="*/ 644625 h 2047034"/>
              <a:gd name="connsiteX20" fmla="*/ 6759 w 3498218"/>
              <a:gd name="connsiteY20" fmla="*/ 782559 h 2047034"/>
              <a:gd name="connsiteX21" fmla="*/ 342285 w 3498218"/>
              <a:gd name="connsiteY21" fmla="*/ 921670 h 2047034"/>
              <a:gd name="connsiteX22" fmla="*/ 963767 w 3498218"/>
              <a:gd name="connsiteY22" fmla="*/ 934206 h 2047034"/>
              <a:gd name="connsiteX23" fmla="*/ 1371600 w 3498218"/>
              <a:gd name="connsiteY23" fmla="*/ 650608 h 2047034"/>
              <a:gd name="connsiteX24" fmla="*/ 1331466 w 3498218"/>
              <a:gd name="connsiteY24" fmla="*/ 254338 h 2047034"/>
              <a:gd name="connsiteX25" fmla="*/ 962744 w 3498218"/>
              <a:gd name="connsiteY25" fmla="*/ 58253 h 2047034"/>
              <a:gd name="connsiteX26" fmla="*/ 387981 w 3498218"/>
              <a:gd name="connsiteY26" fmla="*/ 24223 h 2047034"/>
              <a:gd name="connsiteX27" fmla="*/ 387985 w 3498218"/>
              <a:gd name="connsiteY27" fmla="*/ 48445 h 2047034"/>
              <a:gd name="connsiteX28" fmla="*/ 36685 w 3498218"/>
              <a:gd name="connsiteY28" fmla="*/ 351229 h 2047034"/>
              <a:gd name="connsiteX29" fmla="*/ 528503 w 3498218"/>
              <a:gd name="connsiteY29" fmla="*/ 557120 h 2047034"/>
              <a:gd name="connsiteX30" fmla="*/ 1150801 w 3498218"/>
              <a:gd name="connsiteY30" fmla="*/ 605565 h 2047034"/>
              <a:gd name="connsiteX31" fmla="*/ 1732950 w 3498218"/>
              <a:gd name="connsiteY31" fmla="*/ 678233 h 2047034"/>
              <a:gd name="connsiteX32" fmla="*/ 2214728 w 3498218"/>
              <a:gd name="connsiteY32" fmla="*/ 545008 h 2047034"/>
              <a:gd name="connsiteX33" fmla="*/ 2535913 w 3498218"/>
              <a:gd name="connsiteY33" fmla="*/ 290671 h 2047034"/>
              <a:gd name="connsiteX34" fmla="*/ 2796879 w 3498218"/>
              <a:gd name="connsiteY34" fmla="*/ 0 h 2047034"/>
              <a:gd name="connsiteX35" fmla="*/ 3047804 w 3498218"/>
              <a:gd name="connsiteY35" fmla="*/ 43673 h 2047034"/>
              <a:gd name="connsiteX36" fmla="*/ 3498218 w 3498218"/>
              <a:gd name="connsiteY36" fmla="*/ 2293 h 2047034"/>
              <a:gd name="connsiteX0" fmla="*/ 2238472 w 3498218"/>
              <a:gd name="connsiteY0" fmla="*/ 2046321 h 2047034"/>
              <a:gd name="connsiteX1" fmla="*/ 1904383 w 3498218"/>
              <a:gd name="connsiteY1" fmla="*/ 1979726 h 2047034"/>
              <a:gd name="connsiteX2" fmla="*/ 1418712 w 3498218"/>
              <a:gd name="connsiteY2" fmla="*/ 1864763 h 2047034"/>
              <a:gd name="connsiteX3" fmla="*/ 818127 w 3498218"/>
              <a:gd name="connsiteY3" fmla="*/ 1639353 h 2047034"/>
              <a:gd name="connsiteX4" fmla="*/ 304800 w 3498218"/>
              <a:gd name="connsiteY4" fmla="*/ 1638169 h 2047034"/>
              <a:gd name="connsiteX5" fmla="*/ 64730 w 3498218"/>
              <a:gd name="connsiteY5" fmla="*/ 1776102 h 2047034"/>
              <a:gd name="connsiteX6" fmla="*/ 405580 w 3498218"/>
              <a:gd name="connsiteY6" fmla="*/ 1878291 h 2047034"/>
              <a:gd name="connsiteX7" fmla="*/ 1099574 w 3498218"/>
              <a:gd name="connsiteY7" fmla="*/ 1850119 h 2047034"/>
              <a:gd name="connsiteX8" fmla="*/ 1282700 w 3498218"/>
              <a:gd name="connsiteY8" fmla="*/ 1495525 h 2047034"/>
              <a:gd name="connsiteX9" fmla="*/ 1092201 w 3498218"/>
              <a:gd name="connsiteY9" fmla="*/ 1228825 h 2047034"/>
              <a:gd name="connsiteX10" fmla="*/ 861443 w 3498218"/>
              <a:gd name="connsiteY10" fmla="*/ 1124196 h 2047034"/>
              <a:gd name="connsiteX11" fmla="*/ 330200 w 3498218"/>
              <a:gd name="connsiteY11" fmla="*/ 1101825 h 2047034"/>
              <a:gd name="connsiteX12" fmla="*/ 0 w 3498218"/>
              <a:gd name="connsiteY12" fmla="*/ 1241525 h 2047034"/>
              <a:gd name="connsiteX13" fmla="*/ 330200 w 3498218"/>
              <a:gd name="connsiteY13" fmla="*/ 1381225 h 2047034"/>
              <a:gd name="connsiteX14" fmla="*/ 855611 w 3498218"/>
              <a:gd name="connsiteY14" fmla="*/ 1368525 h 2047034"/>
              <a:gd name="connsiteX15" fmla="*/ 1158632 w 3498218"/>
              <a:gd name="connsiteY15" fmla="*/ 1257026 h 2047034"/>
              <a:gd name="connsiteX16" fmla="*/ 1384300 w 3498218"/>
              <a:gd name="connsiteY16" fmla="*/ 987525 h 2047034"/>
              <a:gd name="connsiteX17" fmla="*/ 1228890 w 3498218"/>
              <a:gd name="connsiteY17" fmla="*/ 774426 h 2047034"/>
              <a:gd name="connsiteX18" fmla="*/ 838200 w 3498218"/>
              <a:gd name="connsiteY18" fmla="*/ 670025 h 2047034"/>
              <a:gd name="connsiteX19" fmla="*/ 203200 w 3498218"/>
              <a:gd name="connsiteY19" fmla="*/ 644625 h 2047034"/>
              <a:gd name="connsiteX20" fmla="*/ 6759 w 3498218"/>
              <a:gd name="connsiteY20" fmla="*/ 782559 h 2047034"/>
              <a:gd name="connsiteX21" fmla="*/ 342285 w 3498218"/>
              <a:gd name="connsiteY21" fmla="*/ 921670 h 2047034"/>
              <a:gd name="connsiteX22" fmla="*/ 963767 w 3498218"/>
              <a:gd name="connsiteY22" fmla="*/ 934206 h 2047034"/>
              <a:gd name="connsiteX23" fmla="*/ 1371600 w 3498218"/>
              <a:gd name="connsiteY23" fmla="*/ 650608 h 2047034"/>
              <a:gd name="connsiteX24" fmla="*/ 1331466 w 3498218"/>
              <a:gd name="connsiteY24" fmla="*/ 254338 h 2047034"/>
              <a:gd name="connsiteX25" fmla="*/ 962744 w 3498218"/>
              <a:gd name="connsiteY25" fmla="*/ 58253 h 2047034"/>
              <a:gd name="connsiteX26" fmla="*/ 387981 w 3498218"/>
              <a:gd name="connsiteY26" fmla="*/ 24223 h 2047034"/>
              <a:gd name="connsiteX27" fmla="*/ 387985 w 3498218"/>
              <a:gd name="connsiteY27" fmla="*/ 48445 h 2047034"/>
              <a:gd name="connsiteX28" fmla="*/ 36685 w 3498218"/>
              <a:gd name="connsiteY28" fmla="*/ 351229 h 2047034"/>
              <a:gd name="connsiteX29" fmla="*/ 528503 w 3498218"/>
              <a:gd name="connsiteY29" fmla="*/ 557120 h 2047034"/>
              <a:gd name="connsiteX30" fmla="*/ 1150801 w 3498218"/>
              <a:gd name="connsiteY30" fmla="*/ 605565 h 2047034"/>
              <a:gd name="connsiteX31" fmla="*/ 1732950 w 3498218"/>
              <a:gd name="connsiteY31" fmla="*/ 678233 h 2047034"/>
              <a:gd name="connsiteX32" fmla="*/ 2214728 w 3498218"/>
              <a:gd name="connsiteY32" fmla="*/ 545008 h 2047034"/>
              <a:gd name="connsiteX33" fmla="*/ 2535913 w 3498218"/>
              <a:gd name="connsiteY33" fmla="*/ 290671 h 2047034"/>
              <a:gd name="connsiteX34" fmla="*/ 2796879 w 3498218"/>
              <a:gd name="connsiteY34" fmla="*/ 0 h 2047034"/>
              <a:gd name="connsiteX35" fmla="*/ 3228472 w 3498218"/>
              <a:gd name="connsiteY35" fmla="*/ 43673 h 2047034"/>
              <a:gd name="connsiteX36" fmla="*/ 3498218 w 3498218"/>
              <a:gd name="connsiteY36" fmla="*/ 2293 h 2047034"/>
              <a:gd name="connsiteX0" fmla="*/ 2238472 w 3498218"/>
              <a:gd name="connsiteY0" fmla="*/ 2046321 h 2047034"/>
              <a:gd name="connsiteX1" fmla="*/ 1904383 w 3498218"/>
              <a:gd name="connsiteY1" fmla="*/ 1979726 h 2047034"/>
              <a:gd name="connsiteX2" fmla="*/ 1418712 w 3498218"/>
              <a:gd name="connsiteY2" fmla="*/ 1864763 h 2047034"/>
              <a:gd name="connsiteX3" fmla="*/ 818127 w 3498218"/>
              <a:gd name="connsiteY3" fmla="*/ 1639353 h 2047034"/>
              <a:gd name="connsiteX4" fmla="*/ 304800 w 3498218"/>
              <a:gd name="connsiteY4" fmla="*/ 1638169 h 2047034"/>
              <a:gd name="connsiteX5" fmla="*/ 64730 w 3498218"/>
              <a:gd name="connsiteY5" fmla="*/ 1776102 h 2047034"/>
              <a:gd name="connsiteX6" fmla="*/ 405580 w 3498218"/>
              <a:gd name="connsiteY6" fmla="*/ 1878291 h 2047034"/>
              <a:gd name="connsiteX7" fmla="*/ 1099574 w 3498218"/>
              <a:gd name="connsiteY7" fmla="*/ 1850119 h 2047034"/>
              <a:gd name="connsiteX8" fmla="*/ 1282700 w 3498218"/>
              <a:gd name="connsiteY8" fmla="*/ 1495525 h 2047034"/>
              <a:gd name="connsiteX9" fmla="*/ 1092201 w 3498218"/>
              <a:gd name="connsiteY9" fmla="*/ 1228825 h 2047034"/>
              <a:gd name="connsiteX10" fmla="*/ 861443 w 3498218"/>
              <a:gd name="connsiteY10" fmla="*/ 1124196 h 2047034"/>
              <a:gd name="connsiteX11" fmla="*/ 330200 w 3498218"/>
              <a:gd name="connsiteY11" fmla="*/ 1101825 h 2047034"/>
              <a:gd name="connsiteX12" fmla="*/ 0 w 3498218"/>
              <a:gd name="connsiteY12" fmla="*/ 1241525 h 2047034"/>
              <a:gd name="connsiteX13" fmla="*/ 330200 w 3498218"/>
              <a:gd name="connsiteY13" fmla="*/ 1381225 h 2047034"/>
              <a:gd name="connsiteX14" fmla="*/ 855611 w 3498218"/>
              <a:gd name="connsiteY14" fmla="*/ 1368525 h 2047034"/>
              <a:gd name="connsiteX15" fmla="*/ 1158632 w 3498218"/>
              <a:gd name="connsiteY15" fmla="*/ 1257026 h 2047034"/>
              <a:gd name="connsiteX16" fmla="*/ 1384300 w 3498218"/>
              <a:gd name="connsiteY16" fmla="*/ 987525 h 2047034"/>
              <a:gd name="connsiteX17" fmla="*/ 1228890 w 3498218"/>
              <a:gd name="connsiteY17" fmla="*/ 774426 h 2047034"/>
              <a:gd name="connsiteX18" fmla="*/ 838200 w 3498218"/>
              <a:gd name="connsiteY18" fmla="*/ 670025 h 2047034"/>
              <a:gd name="connsiteX19" fmla="*/ 203200 w 3498218"/>
              <a:gd name="connsiteY19" fmla="*/ 644625 h 2047034"/>
              <a:gd name="connsiteX20" fmla="*/ 6759 w 3498218"/>
              <a:gd name="connsiteY20" fmla="*/ 782559 h 2047034"/>
              <a:gd name="connsiteX21" fmla="*/ 342285 w 3498218"/>
              <a:gd name="connsiteY21" fmla="*/ 921670 h 2047034"/>
              <a:gd name="connsiteX22" fmla="*/ 963767 w 3498218"/>
              <a:gd name="connsiteY22" fmla="*/ 934206 h 2047034"/>
              <a:gd name="connsiteX23" fmla="*/ 1371600 w 3498218"/>
              <a:gd name="connsiteY23" fmla="*/ 650608 h 2047034"/>
              <a:gd name="connsiteX24" fmla="*/ 1331466 w 3498218"/>
              <a:gd name="connsiteY24" fmla="*/ 254338 h 2047034"/>
              <a:gd name="connsiteX25" fmla="*/ 962744 w 3498218"/>
              <a:gd name="connsiteY25" fmla="*/ 58253 h 2047034"/>
              <a:gd name="connsiteX26" fmla="*/ 387981 w 3498218"/>
              <a:gd name="connsiteY26" fmla="*/ 24223 h 2047034"/>
              <a:gd name="connsiteX27" fmla="*/ 387985 w 3498218"/>
              <a:gd name="connsiteY27" fmla="*/ 48445 h 2047034"/>
              <a:gd name="connsiteX28" fmla="*/ 36685 w 3498218"/>
              <a:gd name="connsiteY28" fmla="*/ 351229 h 2047034"/>
              <a:gd name="connsiteX29" fmla="*/ 528503 w 3498218"/>
              <a:gd name="connsiteY29" fmla="*/ 557120 h 2047034"/>
              <a:gd name="connsiteX30" fmla="*/ 1150801 w 3498218"/>
              <a:gd name="connsiteY30" fmla="*/ 605565 h 2047034"/>
              <a:gd name="connsiteX31" fmla="*/ 1732950 w 3498218"/>
              <a:gd name="connsiteY31" fmla="*/ 678233 h 2047034"/>
              <a:gd name="connsiteX32" fmla="*/ 2214728 w 3498218"/>
              <a:gd name="connsiteY32" fmla="*/ 545008 h 2047034"/>
              <a:gd name="connsiteX33" fmla="*/ 2535913 w 3498218"/>
              <a:gd name="connsiteY33" fmla="*/ 290671 h 2047034"/>
              <a:gd name="connsiteX34" fmla="*/ 2796879 w 3498218"/>
              <a:gd name="connsiteY34" fmla="*/ 0 h 2047034"/>
              <a:gd name="connsiteX35" fmla="*/ 3498218 w 3498218"/>
              <a:gd name="connsiteY35" fmla="*/ 2293 h 2047034"/>
              <a:gd name="connsiteX0" fmla="*/ 2238472 w 3498218"/>
              <a:gd name="connsiteY0" fmla="*/ 2067266 h 2067979"/>
              <a:gd name="connsiteX1" fmla="*/ 1904383 w 3498218"/>
              <a:gd name="connsiteY1" fmla="*/ 2000671 h 2067979"/>
              <a:gd name="connsiteX2" fmla="*/ 1418712 w 3498218"/>
              <a:gd name="connsiteY2" fmla="*/ 1885708 h 2067979"/>
              <a:gd name="connsiteX3" fmla="*/ 818127 w 3498218"/>
              <a:gd name="connsiteY3" fmla="*/ 1660298 h 2067979"/>
              <a:gd name="connsiteX4" fmla="*/ 304800 w 3498218"/>
              <a:gd name="connsiteY4" fmla="*/ 1659114 h 2067979"/>
              <a:gd name="connsiteX5" fmla="*/ 64730 w 3498218"/>
              <a:gd name="connsiteY5" fmla="*/ 1797047 h 2067979"/>
              <a:gd name="connsiteX6" fmla="*/ 405580 w 3498218"/>
              <a:gd name="connsiteY6" fmla="*/ 1899236 h 2067979"/>
              <a:gd name="connsiteX7" fmla="*/ 1099574 w 3498218"/>
              <a:gd name="connsiteY7" fmla="*/ 1871064 h 2067979"/>
              <a:gd name="connsiteX8" fmla="*/ 1282700 w 3498218"/>
              <a:gd name="connsiteY8" fmla="*/ 1516470 h 2067979"/>
              <a:gd name="connsiteX9" fmla="*/ 1092201 w 3498218"/>
              <a:gd name="connsiteY9" fmla="*/ 1249770 h 2067979"/>
              <a:gd name="connsiteX10" fmla="*/ 861443 w 3498218"/>
              <a:gd name="connsiteY10" fmla="*/ 1145141 h 2067979"/>
              <a:gd name="connsiteX11" fmla="*/ 330200 w 3498218"/>
              <a:gd name="connsiteY11" fmla="*/ 1122770 h 2067979"/>
              <a:gd name="connsiteX12" fmla="*/ 0 w 3498218"/>
              <a:gd name="connsiteY12" fmla="*/ 1262470 h 2067979"/>
              <a:gd name="connsiteX13" fmla="*/ 330200 w 3498218"/>
              <a:gd name="connsiteY13" fmla="*/ 1402170 h 2067979"/>
              <a:gd name="connsiteX14" fmla="*/ 855611 w 3498218"/>
              <a:gd name="connsiteY14" fmla="*/ 1389470 h 2067979"/>
              <a:gd name="connsiteX15" fmla="*/ 1158632 w 3498218"/>
              <a:gd name="connsiteY15" fmla="*/ 1277971 h 2067979"/>
              <a:gd name="connsiteX16" fmla="*/ 1384300 w 3498218"/>
              <a:gd name="connsiteY16" fmla="*/ 1008470 h 2067979"/>
              <a:gd name="connsiteX17" fmla="*/ 1228890 w 3498218"/>
              <a:gd name="connsiteY17" fmla="*/ 795371 h 2067979"/>
              <a:gd name="connsiteX18" fmla="*/ 838200 w 3498218"/>
              <a:gd name="connsiteY18" fmla="*/ 690970 h 2067979"/>
              <a:gd name="connsiteX19" fmla="*/ 203200 w 3498218"/>
              <a:gd name="connsiteY19" fmla="*/ 665570 h 2067979"/>
              <a:gd name="connsiteX20" fmla="*/ 6759 w 3498218"/>
              <a:gd name="connsiteY20" fmla="*/ 803504 h 2067979"/>
              <a:gd name="connsiteX21" fmla="*/ 342285 w 3498218"/>
              <a:gd name="connsiteY21" fmla="*/ 942615 h 2067979"/>
              <a:gd name="connsiteX22" fmla="*/ 963767 w 3498218"/>
              <a:gd name="connsiteY22" fmla="*/ 955151 h 2067979"/>
              <a:gd name="connsiteX23" fmla="*/ 1371600 w 3498218"/>
              <a:gd name="connsiteY23" fmla="*/ 671553 h 2067979"/>
              <a:gd name="connsiteX24" fmla="*/ 1331466 w 3498218"/>
              <a:gd name="connsiteY24" fmla="*/ 275283 h 2067979"/>
              <a:gd name="connsiteX25" fmla="*/ 962744 w 3498218"/>
              <a:gd name="connsiteY25" fmla="*/ 79198 h 2067979"/>
              <a:gd name="connsiteX26" fmla="*/ 387981 w 3498218"/>
              <a:gd name="connsiteY26" fmla="*/ 45168 h 2067979"/>
              <a:gd name="connsiteX27" fmla="*/ 387985 w 3498218"/>
              <a:gd name="connsiteY27" fmla="*/ 69390 h 2067979"/>
              <a:gd name="connsiteX28" fmla="*/ 36685 w 3498218"/>
              <a:gd name="connsiteY28" fmla="*/ 372174 h 2067979"/>
              <a:gd name="connsiteX29" fmla="*/ 528503 w 3498218"/>
              <a:gd name="connsiteY29" fmla="*/ 578065 h 2067979"/>
              <a:gd name="connsiteX30" fmla="*/ 1150801 w 3498218"/>
              <a:gd name="connsiteY30" fmla="*/ 626510 h 2067979"/>
              <a:gd name="connsiteX31" fmla="*/ 1732950 w 3498218"/>
              <a:gd name="connsiteY31" fmla="*/ 699178 h 2067979"/>
              <a:gd name="connsiteX32" fmla="*/ 2214728 w 3498218"/>
              <a:gd name="connsiteY32" fmla="*/ 565953 h 2067979"/>
              <a:gd name="connsiteX33" fmla="*/ 2535913 w 3498218"/>
              <a:gd name="connsiteY33" fmla="*/ 311616 h 2067979"/>
              <a:gd name="connsiteX34" fmla="*/ 2796879 w 3498218"/>
              <a:gd name="connsiteY34" fmla="*/ 20945 h 2067979"/>
              <a:gd name="connsiteX35" fmla="*/ 3498218 w 3498218"/>
              <a:gd name="connsiteY35" fmla="*/ 23238 h 2067979"/>
              <a:gd name="connsiteX0" fmla="*/ 2238472 w 3498218"/>
              <a:gd name="connsiteY0" fmla="*/ 2044035 h 2044748"/>
              <a:gd name="connsiteX1" fmla="*/ 1904383 w 3498218"/>
              <a:gd name="connsiteY1" fmla="*/ 1977440 h 2044748"/>
              <a:gd name="connsiteX2" fmla="*/ 1418712 w 3498218"/>
              <a:gd name="connsiteY2" fmla="*/ 1862477 h 2044748"/>
              <a:gd name="connsiteX3" fmla="*/ 818127 w 3498218"/>
              <a:gd name="connsiteY3" fmla="*/ 1637067 h 2044748"/>
              <a:gd name="connsiteX4" fmla="*/ 304800 w 3498218"/>
              <a:gd name="connsiteY4" fmla="*/ 1635883 h 2044748"/>
              <a:gd name="connsiteX5" fmla="*/ 64730 w 3498218"/>
              <a:gd name="connsiteY5" fmla="*/ 1773816 h 2044748"/>
              <a:gd name="connsiteX6" fmla="*/ 405580 w 3498218"/>
              <a:gd name="connsiteY6" fmla="*/ 1876005 h 2044748"/>
              <a:gd name="connsiteX7" fmla="*/ 1099574 w 3498218"/>
              <a:gd name="connsiteY7" fmla="*/ 1847833 h 2044748"/>
              <a:gd name="connsiteX8" fmla="*/ 1282700 w 3498218"/>
              <a:gd name="connsiteY8" fmla="*/ 1493239 h 2044748"/>
              <a:gd name="connsiteX9" fmla="*/ 1092201 w 3498218"/>
              <a:gd name="connsiteY9" fmla="*/ 1226539 h 2044748"/>
              <a:gd name="connsiteX10" fmla="*/ 861443 w 3498218"/>
              <a:gd name="connsiteY10" fmla="*/ 1121910 h 2044748"/>
              <a:gd name="connsiteX11" fmla="*/ 330200 w 3498218"/>
              <a:gd name="connsiteY11" fmla="*/ 1099539 h 2044748"/>
              <a:gd name="connsiteX12" fmla="*/ 0 w 3498218"/>
              <a:gd name="connsiteY12" fmla="*/ 1239239 h 2044748"/>
              <a:gd name="connsiteX13" fmla="*/ 330200 w 3498218"/>
              <a:gd name="connsiteY13" fmla="*/ 1378939 h 2044748"/>
              <a:gd name="connsiteX14" fmla="*/ 855611 w 3498218"/>
              <a:gd name="connsiteY14" fmla="*/ 1366239 h 2044748"/>
              <a:gd name="connsiteX15" fmla="*/ 1158632 w 3498218"/>
              <a:gd name="connsiteY15" fmla="*/ 1254740 h 2044748"/>
              <a:gd name="connsiteX16" fmla="*/ 1384300 w 3498218"/>
              <a:gd name="connsiteY16" fmla="*/ 985239 h 2044748"/>
              <a:gd name="connsiteX17" fmla="*/ 1228890 w 3498218"/>
              <a:gd name="connsiteY17" fmla="*/ 772140 h 2044748"/>
              <a:gd name="connsiteX18" fmla="*/ 838200 w 3498218"/>
              <a:gd name="connsiteY18" fmla="*/ 667739 h 2044748"/>
              <a:gd name="connsiteX19" fmla="*/ 203200 w 3498218"/>
              <a:gd name="connsiteY19" fmla="*/ 642339 h 2044748"/>
              <a:gd name="connsiteX20" fmla="*/ 6759 w 3498218"/>
              <a:gd name="connsiteY20" fmla="*/ 780273 h 2044748"/>
              <a:gd name="connsiteX21" fmla="*/ 342285 w 3498218"/>
              <a:gd name="connsiteY21" fmla="*/ 919384 h 2044748"/>
              <a:gd name="connsiteX22" fmla="*/ 963767 w 3498218"/>
              <a:gd name="connsiteY22" fmla="*/ 931920 h 2044748"/>
              <a:gd name="connsiteX23" fmla="*/ 1371600 w 3498218"/>
              <a:gd name="connsiteY23" fmla="*/ 648322 h 2044748"/>
              <a:gd name="connsiteX24" fmla="*/ 1331466 w 3498218"/>
              <a:gd name="connsiteY24" fmla="*/ 252052 h 2044748"/>
              <a:gd name="connsiteX25" fmla="*/ 962744 w 3498218"/>
              <a:gd name="connsiteY25" fmla="*/ 55967 h 2044748"/>
              <a:gd name="connsiteX26" fmla="*/ 387981 w 3498218"/>
              <a:gd name="connsiteY26" fmla="*/ 21937 h 2044748"/>
              <a:gd name="connsiteX27" fmla="*/ 387985 w 3498218"/>
              <a:gd name="connsiteY27" fmla="*/ 46159 h 2044748"/>
              <a:gd name="connsiteX28" fmla="*/ 36685 w 3498218"/>
              <a:gd name="connsiteY28" fmla="*/ 348943 h 2044748"/>
              <a:gd name="connsiteX29" fmla="*/ 528503 w 3498218"/>
              <a:gd name="connsiteY29" fmla="*/ 554834 h 2044748"/>
              <a:gd name="connsiteX30" fmla="*/ 1150801 w 3498218"/>
              <a:gd name="connsiteY30" fmla="*/ 603279 h 2044748"/>
              <a:gd name="connsiteX31" fmla="*/ 1732950 w 3498218"/>
              <a:gd name="connsiteY31" fmla="*/ 675947 h 2044748"/>
              <a:gd name="connsiteX32" fmla="*/ 2214728 w 3498218"/>
              <a:gd name="connsiteY32" fmla="*/ 542722 h 2044748"/>
              <a:gd name="connsiteX33" fmla="*/ 2535913 w 3498218"/>
              <a:gd name="connsiteY33" fmla="*/ 288385 h 2044748"/>
              <a:gd name="connsiteX34" fmla="*/ 2837028 w 3498218"/>
              <a:gd name="connsiteY34" fmla="*/ 118827 h 2044748"/>
              <a:gd name="connsiteX35" fmla="*/ 3498218 w 3498218"/>
              <a:gd name="connsiteY35" fmla="*/ 7 h 2044748"/>
              <a:gd name="connsiteX0" fmla="*/ 2238472 w 3498218"/>
              <a:gd name="connsiteY0" fmla="*/ 2044035 h 2044748"/>
              <a:gd name="connsiteX1" fmla="*/ 1904383 w 3498218"/>
              <a:gd name="connsiteY1" fmla="*/ 1977440 h 2044748"/>
              <a:gd name="connsiteX2" fmla="*/ 1418712 w 3498218"/>
              <a:gd name="connsiteY2" fmla="*/ 1862477 h 2044748"/>
              <a:gd name="connsiteX3" fmla="*/ 818127 w 3498218"/>
              <a:gd name="connsiteY3" fmla="*/ 1637067 h 2044748"/>
              <a:gd name="connsiteX4" fmla="*/ 304800 w 3498218"/>
              <a:gd name="connsiteY4" fmla="*/ 1635883 h 2044748"/>
              <a:gd name="connsiteX5" fmla="*/ 64730 w 3498218"/>
              <a:gd name="connsiteY5" fmla="*/ 1773816 h 2044748"/>
              <a:gd name="connsiteX6" fmla="*/ 405580 w 3498218"/>
              <a:gd name="connsiteY6" fmla="*/ 1876005 h 2044748"/>
              <a:gd name="connsiteX7" fmla="*/ 1099574 w 3498218"/>
              <a:gd name="connsiteY7" fmla="*/ 1847833 h 2044748"/>
              <a:gd name="connsiteX8" fmla="*/ 1282700 w 3498218"/>
              <a:gd name="connsiteY8" fmla="*/ 1493239 h 2044748"/>
              <a:gd name="connsiteX9" fmla="*/ 1092201 w 3498218"/>
              <a:gd name="connsiteY9" fmla="*/ 1226539 h 2044748"/>
              <a:gd name="connsiteX10" fmla="*/ 861443 w 3498218"/>
              <a:gd name="connsiteY10" fmla="*/ 1121910 h 2044748"/>
              <a:gd name="connsiteX11" fmla="*/ 330200 w 3498218"/>
              <a:gd name="connsiteY11" fmla="*/ 1099539 h 2044748"/>
              <a:gd name="connsiteX12" fmla="*/ 0 w 3498218"/>
              <a:gd name="connsiteY12" fmla="*/ 1239239 h 2044748"/>
              <a:gd name="connsiteX13" fmla="*/ 330200 w 3498218"/>
              <a:gd name="connsiteY13" fmla="*/ 1378939 h 2044748"/>
              <a:gd name="connsiteX14" fmla="*/ 855611 w 3498218"/>
              <a:gd name="connsiteY14" fmla="*/ 1366239 h 2044748"/>
              <a:gd name="connsiteX15" fmla="*/ 1158632 w 3498218"/>
              <a:gd name="connsiteY15" fmla="*/ 1254740 h 2044748"/>
              <a:gd name="connsiteX16" fmla="*/ 1384300 w 3498218"/>
              <a:gd name="connsiteY16" fmla="*/ 985239 h 2044748"/>
              <a:gd name="connsiteX17" fmla="*/ 1228890 w 3498218"/>
              <a:gd name="connsiteY17" fmla="*/ 772140 h 2044748"/>
              <a:gd name="connsiteX18" fmla="*/ 838200 w 3498218"/>
              <a:gd name="connsiteY18" fmla="*/ 667739 h 2044748"/>
              <a:gd name="connsiteX19" fmla="*/ 203200 w 3498218"/>
              <a:gd name="connsiteY19" fmla="*/ 642339 h 2044748"/>
              <a:gd name="connsiteX20" fmla="*/ 6759 w 3498218"/>
              <a:gd name="connsiteY20" fmla="*/ 780273 h 2044748"/>
              <a:gd name="connsiteX21" fmla="*/ 342285 w 3498218"/>
              <a:gd name="connsiteY21" fmla="*/ 919384 h 2044748"/>
              <a:gd name="connsiteX22" fmla="*/ 963767 w 3498218"/>
              <a:gd name="connsiteY22" fmla="*/ 931920 h 2044748"/>
              <a:gd name="connsiteX23" fmla="*/ 1371600 w 3498218"/>
              <a:gd name="connsiteY23" fmla="*/ 648322 h 2044748"/>
              <a:gd name="connsiteX24" fmla="*/ 1331466 w 3498218"/>
              <a:gd name="connsiteY24" fmla="*/ 252052 h 2044748"/>
              <a:gd name="connsiteX25" fmla="*/ 962744 w 3498218"/>
              <a:gd name="connsiteY25" fmla="*/ 55967 h 2044748"/>
              <a:gd name="connsiteX26" fmla="*/ 387981 w 3498218"/>
              <a:gd name="connsiteY26" fmla="*/ 21937 h 2044748"/>
              <a:gd name="connsiteX27" fmla="*/ 387985 w 3498218"/>
              <a:gd name="connsiteY27" fmla="*/ 46159 h 2044748"/>
              <a:gd name="connsiteX28" fmla="*/ 36685 w 3498218"/>
              <a:gd name="connsiteY28" fmla="*/ 348943 h 2044748"/>
              <a:gd name="connsiteX29" fmla="*/ 528503 w 3498218"/>
              <a:gd name="connsiteY29" fmla="*/ 554834 h 2044748"/>
              <a:gd name="connsiteX30" fmla="*/ 1150801 w 3498218"/>
              <a:gd name="connsiteY30" fmla="*/ 603279 h 2044748"/>
              <a:gd name="connsiteX31" fmla="*/ 1732950 w 3498218"/>
              <a:gd name="connsiteY31" fmla="*/ 675947 h 2044748"/>
              <a:gd name="connsiteX32" fmla="*/ 2214728 w 3498218"/>
              <a:gd name="connsiteY32" fmla="*/ 542722 h 2044748"/>
              <a:gd name="connsiteX33" fmla="*/ 2535913 w 3498218"/>
              <a:gd name="connsiteY33" fmla="*/ 288385 h 2044748"/>
              <a:gd name="connsiteX34" fmla="*/ 2837028 w 3498218"/>
              <a:gd name="connsiteY34" fmla="*/ 118827 h 2044748"/>
              <a:gd name="connsiteX35" fmla="*/ 3498218 w 3498218"/>
              <a:gd name="connsiteY35" fmla="*/ 7 h 2044748"/>
              <a:gd name="connsiteX0" fmla="*/ 2238472 w 3498218"/>
              <a:gd name="connsiteY0" fmla="*/ 2044035 h 2044748"/>
              <a:gd name="connsiteX1" fmla="*/ 1904383 w 3498218"/>
              <a:gd name="connsiteY1" fmla="*/ 1977440 h 2044748"/>
              <a:gd name="connsiteX2" fmla="*/ 1418712 w 3498218"/>
              <a:gd name="connsiteY2" fmla="*/ 1862477 h 2044748"/>
              <a:gd name="connsiteX3" fmla="*/ 818127 w 3498218"/>
              <a:gd name="connsiteY3" fmla="*/ 1637067 h 2044748"/>
              <a:gd name="connsiteX4" fmla="*/ 304800 w 3498218"/>
              <a:gd name="connsiteY4" fmla="*/ 1635883 h 2044748"/>
              <a:gd name="connsiteX5" fmla="*/ 64730 w 3498218"/>
              <a:gd name="connsiteY5" fmla="*/ 1773816 h 2044748"/>
              <a:gd name="connsiteX6" fmla="*/ 405580 w 3498218"/>
              <a:gd name="connsiteY6" fmla="*/ 1876005 h 2044748"/>
              <a:gd name="connsiteX7" fmla="*/ 1099574 w 3498218"/>
              <a:gd name="connsiteY7" fmla="*/ 1847833 h 2044748"/>
              <a:gd name="connsiteX8" fmla="*/ 1282700 w 3498218"/>
              <a:gd name="connsiteY8" fmla="*/ 1493239 h 2044748"/>
              <a:gd name="connsiteX9" fmla="*/ 1092201 w 3498218"/>
              <a:gd name="connsiteY9" fmla="*/ 1226539 h 2044748"/>
              <a:gd name="connsiteX10" fmla="*/ 861443 w 3498218"/>
              <a:gd name="connsiteY10" fmla="*/ 1121910 h 2044748"/>
              <a:gd name="connsiteX11" fmla="*/ 330200 w 3498218"/>
              <a:gd name="connsiteY11" fmla="*/ 1099539 h 2044748"/>
              <a:gd name="connsiteX12" fmla="*/ 0 w 3498218"/>
              <a:gd name="connsiteY12" fmla="*/ 1239239 h 2044748"/>
              <a:gd name="connsiteX13" fmla="*/ 330200 w 3498218"/>
              <a:gd name="connsiteY13" fmla="*/ 1378939 h 2044748"/>
              <a:gd name="connsiteX14" fmla="*/ 855611 w 3498218"/>
              <a:gd name="connsiteY14" fmla="*/ 1366239 h 2044748"/>
              <a:gd name="connsiteX15" fmla="*/ 1158632 w 3498218"/>
              <a:gd name="connsiteY15" fmla="*/ 1254740 h 2044748"/>
              <a:gd name="connsiteX16" fmla="*/ 1384300 w 3498218"/>
              <a:gd name="connsiteY16" fmla="*/ 985239 h 2044748"/>
              <a:gd name="connsiteX17" fmla="*/ 1228890 w 3498218"/>
              <a:gd name="connsiteY17" fmla="*/ 772140 h 2044748"/>
              <a:gd name="connsiteX18" fmla="*/ 838200 w 3498218"/>
              <a:gd name="connsiteY18" fmla="*/ 667739 h 2044748"/>
              <a:gd name="connsiteX19" fmla="*/ 203200 w 3498218"/>
              <a:gd name="connsiteY19" fmla="*/ 642339 h 2044748"/>
              <a:gd name="connsiteX20" fmla="*/ 6759 w 3498218"/>
              <a:gd name="connsiteY20" fmla="*/ 780273 h 2044748"/>
              <a:gd name="connsiteX21" fmla="*/ 342285 w 3498218"/>
              <a:gd name="connsiteY21" fmla="*/ 919384 h 2044748"/>
              <a:gd name="connsiteX22" fmla="*/ 963767 w 3498218"/>
              <a:gd name="connsiteY22" fmla="*/ 931920 h 2044748"/>
              <a:gd name="connsiteX23" fmla="*/ 1371600 w 3498218"/>
              <a:gd name="connsiteY23" fmla="*/ 648322 h 2044748"/>
              <a:gd name="connsiteX24" fmla="*/ 1331466 w 3498218"/>
              <a:gd name="connsiteY24" fmla="*/ 252052 h 2044748"/>
              <a:gd name="connsiteX25" fmla="*/ 962744 w 3498218"/>
              <a:gd name="connsiteY25" fmla="*/ 55967 h 2044748"/>
              <a:gd name="connsiteX26" fmla="*/ 387981 w 3498218"/>
              <a:gd name="connsiteY26" fmla="*/ 21937 h 2044748"/>
              <a:gd name="connsiteX27" fmla="*/ 387985 w 3498218"/>
              <a:gd name="connsiteY27" fmla="*/ 46159 h 2044748"/>
              <a:gd name="connsiteX28" fmla="*/ 36685 w 3498218"/>
              <a:gd name="connsiteY28" fmla="*/ 348943 h 2044748"/>
              <a:gd name="connsiteX29" fmla="*/ 528503 w 3498218"/>
              <a:gd name="connsiteY29" fmla="*/ 554834 h 2044748"/>
              <a:gd name="connsiteX30" fmla="*/ 1150801 w 3498218"/>
              <a:gd name="connsiteY30" fmla="*/ 603279 h 2044748"/>
              <a:gd name="connsiteX31" fmla="*/ 1732950 w 3498218"/>
              <a:gd name="connsiteY31" fmla="*/ 675947 h 2044748"/>
              <a:gd name="connsiteX32" fmla="*/ 2184617 w 3498218"/>
              <a:gd name="connsiteY32" fmla="*/ 579056 h 2044748"/>
              <a:gd name="connsiteX33" fmla="*/ 2535913 w 3498218"/>
              <a:gd name="connsiteY33" fmla="*/ 288385 h 2044748"/>
              <a:gd name="connsiteX34" fmla="*/ 2837028 w 3498218"/>
              <a:gd name="connsiteY34" fmla="*/ 118827 h 2044748"/>
              <a:gd name="connsiteX35" fmla="*/ 3498218 w 3498218"/>
              <a:gd name="connsiteY35" fmla="*/ 7 h 2044748"/>
              <a:gd name="connsiteX0" fmla="*/ 2238472 w 3498218"/>
              <a:gd name="connsiteY0" fmla="*/ 2044035 h 2044748"/>
              <a:gd name="connsiteX1" fmla="*/ 1904383 w 3498218"/>
              <a:gd name="connsiteY1" fmla="*/ 1977440 h 2044748"/>
              <a:gd name="connsiteX2" fmla="*/ 1418712 w 3498218"/>
              <a:gd name="connsiteY2" fmla="*/ 1862477 h 2044748"/>
              <a:gd name="connsiteX3" fmla="*/ 818127 w 3498218"/>
              <a:gd name="connsiteY3" fmla="*/ 1637067 h 2044748"/>
              <a:gd name="connsiteX4" fmla="*/ 304800 w 3498218"/>
              <a:gd name="connsiteY4" fmla="*/ 1635883 h 2044748"/>
              <a:gd name="connsiteX5" fmla="*/ 64730 w 3498218"/>
              <a:gd name="connsiteY5" fmla="*/ 1773816 h 2044748"/>
              <a:gd name="connsiteX6" fmla="*/ 405580 w 3498218"/>
              <a:gd name="connsiteY6" fmla="*/ 1876005 h 2044748"/>
              <a:gd name="connsiteX7" fmla="*/ 1099574 w 3498218"/>
              <a:gd name="connsiteY7" fmla="*/ 1847833 h 2044748"/>
              <a:gd name="connsiteX8" fmla="*/ 1282700 w 3498218"/>
              <a:gd name="connsiteY8" fmla="*/ 1493239 h 2044748"/>
              <a:gd name="connsiteX9" fmla="*/ 1092201 w 3498218"/>
              <a:gd name="connsiteY9" fmla="*/ 1226539 h 2044748"/>
              <a:gd name="connsiteX10" fmla="*/ 861443 w 3498218"/>
              <a:gd name="connsiteY10" fmla="*/ 1121910 h 2044748"/>
              <a:gd name="connsiteX11" fmla="*/ 330200 w 3498218"/>
              <a:gd name="connsiteY11" fmla="*/ 1099539 h 2044748"/>
              <a:gd name="connsiteX12" fmla="*/ 0 w 3498218"/>
              <a:gd name="connsiteY12" fmla="*/ 1239239 h 2044748"/>
              <a:gd name="connsiteX13" fmla="*/ 330200 w 3498218"/>
              <a:gd name="connsiteY13" fmla="*/ 1378939 h 2044748"/>
              <a:gd name="connsiteX14" fmla="*/ 855611 w 3498218"/>
              <a:gd name="connsiteY14" fmla="*/ 1366239 h 2044748"/>
              <a:gd name="connsiteX15" fmla="*/ 1158632 w 3498218"/>
              <a:gd name="connsiteY15" fmla="*/ 1254740 h 2044748"/>
              <a:gd name="connsiteX16" fmla="*/ 1384300 w 3498218"/>
              <a:gd name="connsiteY16" fmla="*/ 985239 h 2044748"/>
              <a:gd name="connsiteX17" fmla="*/ 1228890 w 3498218"/>
              <a:gd name="connsiteY17" fmla="*/ 772140 h 2044748"/>
              <a:gd name="connsiteX18" fmla="*/ 838200 w 3498218"/>
              <a:gd name="connsiteY18" fmla="*/ 667739 h 2044748"/>
              <a:gd name="connsiteX19" fmla="*/ 203200 w 3498218"/>
              <a:gd name="connsiteY19" fmla="*/ 642339 h 2044748"/>
              <a:gd name="connsiteX20" fmla="*/ 6759 w 3498218"/>
              <a:gd name="connsiteY20" fmla="*/ 780273 h 2044748"/>
              <a:gd name="connsiteX21" fmla="*/ 342285 w 3498218"/>
              <a:gd name="connsiteY21" fmla="*/ 919384 h 2044748"/>
              <a:gd name="connsiteX22" fmla="*/ 963767 w 3498218"/>
              <a:gd name="connsiteY22" fmla="*/ 931920 h 2044748"/>
              <a:gd name="connsiteX23" fmla="*/ 1371600 w 3498218"/>
              <a:gd name="connsiteY23" fmla="*/ 648322 h 2044748"/>
              <a:gd name="connsiteX24" fmla="*/ 1331466 w 3498218"/>
              <a:gd name="connsiteY24" fmla="*/ 252052 h 2044748"/>
              <a:gd name="connsiteX25" fmla="*/ 962744 w 3498218"/>
              <a:gd name="connsiteY25" fmla="*/ 55967 h 2044748"/>
              <a:gd name="connsiteX26" fmla="*/ 387981 w 3498218"/>
              <a:gd name="connsiteY26" fmla="*/ 21937 h 2044748"/>
              <a:gd name="connsiteX27" fmla="*/ 387985 w 3498218"/>
              <a:gd name="connsiteY27" fmla="*/ 46159 h 2044748"/>
              <a:gd name="connsiteX28" fmla="*/ 36685 w 3498218"/>
              <a:gd name="connsiteY28" fmla="*/ 348943 h 2044748"/>
              <a:gd name="connsiteX29" fmla="*/ 528503 w 3498218"/>
              <a:gd name="connsiteY29" fmla="*/ 554834 h 2044748"/>
              <a:gd name="connsiteX30" fmla="*/ 1150801 w 3498218"/>
              <a:gd name="connsiteY30" fmla="*/ 603279 h 2044748"/>
              <a:gd name="connsiteX31" fmla="*/ 1732950 w 3498218"/>
              <a:gd name="connsiteY31" fmla="*/ 675947 h 2044748"/>
              <a:gd name="connsiteX32" fmla="*/ 2184617 w 3498218"/>
              <a:gd name="connsiteY32" fmla="*/ 579056 h 2044748"/>
              <a:gd name="connsiteX33" fmla="*/ 2535913 w 3498218"/>
              <a:gd name="connsiteY33" fmla="*/ 288385 h 2044748"/>
              <a:gd name="connsiteX34" fmla="*/ 2837028 w 3498218"/>
              <a:gd name="connsiteY34" fmla="*/ 118827 h 2044748"/>
              <a:gd name="connsiteX35" fmla="*/ 3498218 w 3498218"/>
              <a:gd name="connsiteY35" fmla="*/ 7 h 2044748"/>
              <a:gd name="connsiteX0" fmla="*/ 2238472 w 3498218"/>
              <a:gd name="connsiteY0" fmla="*/ 2044035 h 2044748"/>
              <a:gd name="connsiteX1" fmla="*/ 1904383 w 3498218"/>
              <a:gd name="connsiteY1" fmla="*/ 1977440 h 2044748"/>
              <a:gd name="connsiteX2" fmla="*/ 1418712 w 3498218"/>
              <a:gd name="connsiteY2" fmla="*/ 1862477 h 2044748"/>
              <a:gd name="connsiteX3" fmla="*/ 818127 w 3498218"/>
              <a:gd name="connsiteY3" fmla="*/ 1637067 h 2044748"/>
              <a:gd name="connsiteX4" fmla="*/ 304800 w 3498218"/>
              <a:gd name="connsiteY4" fmla="*/ 1635883 h 2044748"/>
              <a:gd name="connsiteX5" fmla="*/ 64730 w 3498218"/>
              <a:gd name="connsiteY5" fmla="*/ 1773816 h 2044748"/>
              <a:gd name="connsiteX6" fmla="*/ 405580 w 3498218"/>
              <a:gd name="connsiteY6" fmla="*/ 1876005 h 2044748"/>
              <a:gd name="connsiteX7" fmla="*/ 1099574 w 3498218"/>
              <a:gd name="connsiteY7" fmla="*/ 1847833 h 2044748"/>
              <a:gd name="connsiteX8" fmla="*/ 1282700 w 3498218"/>
              <a:gd name="connsiteY8" fmla="*/ 1493239 h 2044748"/>
              <a:gd name="connsiteX9" fmla="*/ 1092201 w 3498218"/>
              <a:gd name="connsiteY9" fmla="*/ 1226539 h 2044748"/>
              <a:gd name="connsiteX10" fmla="*/ 861443 w 3498218"/>
              <a:gd name="connsiteY10" fmla="*/ 1121910 h 2044748"/>
              <a:gd name="connsiteX11" fmla="*/ 330200 w 3498218"/>
              <a:gd name="connsiteY11" fmla="*/ 1099539 h 2044748"/>
              <a:gd name="connsiteX12" fmla="*/ 0 w 3498218"/>
              <a:gd name="connsiteY12" fmla="*/ 1239239 h 2044748"/>
              <a:gd name="connsiteX13" fmla="*/ 330200 w 3498218"/>
              <a:gd name="connsiteY13" fmla="*/ 1378939 h 2044748"/>
              <a:gd name="connsiteX14" fmla="*/ 855611 w 3498218"/>
              <a:gd name="connsiteY14" fmla="*/ 1366239 h 2044748"/>
              <a:gd name="connsiteX15" fmla="*/ 1158632 w 3498218"/>
              <a:gd name="connsiteY15" fmla="*/ 1254740 h 2044748"/>
              <a:gd name="connsiteX16" fmla="*/ 1384300 w 3498218"/>
              <a:gd name="connsiteY16" fmla="*/ 985239 h 2044748"/>
              <a:gd name="connsiteX17" fmla="*/ 1228890 w 3498218"/>
              <a:gd name="connsiteY17" fmla="*/ 772140 h 2044748"/>
              <a:gd name="connsiteX18" fmla="*/ 838200 w 3498218"/>
              <a:gd name="connsiteY18" fmla="*/ 667739 h 2044748"/>
              <a:gd name="connsiteX19" fmla="*/ 203200 w 3498218"/>
              <a:gd name="connsiteY19" fmla="*/ 642339 h 2044748"/>
              <a:gd name="connsiteX20" fmla="*/ 6759 w 3498218"/>
              <a:gd name="connsiteY20" fmla="*/ 780273 h 2044748"/>
              <a:gd name="connsiteX21" fmla="*/ 342285 w 3498218"/>
              <a:gd name="connsiteY21" fmla="*/ 919384 h 2044748"/>
              <a:gd name="connsiteX22" fmla="*/ 963767 w 3498218"/>
              <a:gd name="connsiteY22" fmla="*/ 931920 h 2044748"/>
              <a:gd name="connsiteX23" fmla="*/ 1371600 w 3498218"/>
              <a:gd name="connsiteY23" fmla="*/ 648322 h 2044748"/>
              <a:gd name="connsiteX24" fmla="*/ 1331466 w 3498218"/>
              <a:gd name="connsiteY24" fmla="*/ 252052 h 2044748"/>
              <a:gd name="connsiteX25" fmla="*/ 962744 w 3498218"/>
              <a:gd name="connsiteY25" fmla="*/ 55967 h 2044748"/>
              <a:gd name="connsiteX26" fmla="*/ 387981 w 3498218"/>
              <a:gd name="connsiteY26" fmla="*/ 21937 h 2044748"/>
              <a:gd name="connsiteX27" fmla="*/ 387985 w 3498218"/>
              <a:gd name="connsiteY27" fmla="*/ 46159 h 2044748"/>
              <a:gd name="connsiteX28" fmla="*/ 36685 w 3498218"/>
              <a:gd name="connsiteY28" fmla="*/ 348943 h 2044748"/>
              <a:gd name="connsiteX29" fmla="*/ 528503 w 3498218"/>
              <a:gd name="connsiteY29" fmla="*/ 554834 h 2044748"/>
              <a:gd name="connsiteX30" fmla="*/ 1150801 w 3498218"/>
              <a:gd name="connsiteY30" fmla="*/ 603279 h 2044748"/>
              <a:gd name="connsiteX31" fmla="*/ 1732950 w 3498218"/>
              <a:gd name="connsiteY31" fmla="*/ 675947 h 2044748"/>
              <a:gd name="connsiteX32" fmla="*/ 2184617 w 3498218"/>
              <a:gd name="connsiteY32" fmla="*/ 579056 h 2044748"/>
              <a:gd name="connsiteX33" fmla="*/ 2535913 w 3498218"/>
              <a:gd name="connsiteY33" fmla="*/ 288385 h 2044748"/>
              <a:gd name="connsiteX34" fmla="*/ 2837028 w 3498218"/>
              <a:gd name="connsiteY34" fmla="*/ 118827 h 2044748"/>
              <a:gd name="connsiteX35" fmla="*/ 3498218 w 3498218"/>
              <a:gd name="connsiteY35" fmla="*/ 7 h 2044748"/>
              <a:gd name="connsiteX0" fmla="*/ 2238472 w 3498218"/>
              <a:gd name="connsiteY0" fmla="*/ 2044035 h 2044748"/>
              <a:gd name="connsiteX1" fmla="*/ 1904383 w 3498218"/>
              <a:gd name="connsiteY1" fmla="*/ 1977440 h 2044748"/>
              <a:gd name="connsiteX2" fmla="*/ 1418712 w 3498218"/>
              <a:gd name="connsiteY2" fmla="*/ 1862477 h 2044748"/>
              <a:gd name="connsiteX3" fmla="*/ 818127 w 3498218"/>
              <a:gd name="connsiteY3" fmla="*/ 1637067 h 2044748"/>
              <a:gd name="connsiteX4" fmla="*/ 304800 w 3498218"/>
              <a:gd name="connsiteY4" fmla="*/ 1635883 h 2044748"/>
              <a:gd name="connsiteX5" fmla="*/ 64730 w 3498218"/>
              <a:gd name="connsiteY5" fmla="*/ 1773816 h 2044748"/>
              <a:gd name="connsiteX6" fmla="*/ 405580 w 3498218"/>
              <a:gd name="connsiteY6" fmla="*/ 1876005 h 2044748"/>
              <a:gd name="connsiteX7" fmla="*/ 1099574 w 3498218"/>
              <a:gd name="connsiteY7" fmla="*/ 1847833 h 2044748"/>
              <a:gd name="connsiteX8" fmla="*/ 1282700 w 3498218"/>
              <a:gd name="connsiteY8" fmla="*/ 1493239 h 2044748"/>
              <a:gd name="connsiteX9" fmla="*/ 1092201 w 3498218"/>
              <a:gd name="connsiteY9" fmla="*/ 1226539 h 2044748"/>
              <a:gd name="connsiteX10" fmla="*/ 861443 w 3498218"/>
              <a:gd name="connsiteY10" fmla="*/ 1121910 h 2044748"/>
              <a:gd name="connsiteX11" fmla="*/ 330200 w 3498218"/>
              <a:gd name="connsiteY11" fmla="*/ 1099539 h 2044748"/>
              <a:gd name="connsiteX12" fmla="*/ 0 w 3498218"/>
              <a:gd name="connsiteY12" fmla="*/ 1239239 h 2044748"/>
              <a:gd name="connsiteX13" fmla="*/ 330200 w 3498218"/>
              <a:gd name="connsiteY13" fmla="*/ 1378939 h 2044748"/>
              <a:gd name="connsiteX14" fmla="*/ 855611 w 3498218"/>
              <a:gd name="connsiteY14" fmla="*/ 1366239 h 2044748"/>
              <a:gd name="connsiteX15" fmla="*/ 1158632 w 3498218"/>
              <a:gd name="connsiteY15" fmla="*/ 1254740 h 2044748"/>
              <a:gd name="connsiteX16" fmla="*/ 1384300 w 3498218"/>
              <a:gd name="connsiteY16" fmla="*/ 985239 h 2044748"/>
              <a:gd name="connsiteX17" fmla="*/ 1228890 w 3498218"/>
              <a:gd name="connsiteY17" fmla="*/ 772140 h 2044748"/>
              <a:gd name="connsiteX18" fmla="*/ 838200 w 3498218"/>
              <a:gd name="connsiteY18" fmla="*/ 667739 h 2044748"/>
              <a:gd name="connsiteX19" fmla="*/ 203200 w 3498218"/>
              <a:gd name="connsiteY19" fmla="*/ 642339 h 2044748"/>
              <a:gd name="connsiteX20" fmla="*/ 6759 w 3498218"/>
              <a:gd name="connsiteY20" fmla="*/ 780273 h 2044748"/>
              <a:gd name="connsiteX21" fmla="*/ 342285 w 3498218"/>
              <a:gd name="connsiteY21" fmla="*/ 919384 h 2044748"/>
              <a:gd name="connsiteX22" fmla="*/ 963767 w 3498218"/>
              <a:gd name="connsiteY22" fmla="*/ 931920 h 2044748"/>
              <a:gd name="connsiteX23" fmla="*/ 1371600 w 3498218"/>
              <a:gd name="connsiteY23" fmla="*/ 648322 h 2044748"/>
              <a:gd name="connsiteX24" fmla="*/ 1331466 w 3498218"/>
              <a:gd name="connsiteY24" fmla="*/ 252052 h 2044748"/>
              <a:gd name="connsiteX25" fmla="*/ 962744 w 3498218"/>
              <a:gd name="connsiteY25" fmla="*/ 55967 h 2044748"/>
              <a:gd name="connsiteX26" fmla="*/ 387981 w 3498218"/>
              <a:gd name="connsiteY26" fmla="*/ 21937 h 2044748"/>
              <a:gd name="connsiteX27" fmla="*/ 387985 w 3498218"/>
              <a:gd name="connsiteY27" fmla="*/ 46159 h 2044748"/>
              <a:gd name="connsiteX28" fmla="*/ 36685 w 3498218"/>
              <a:gd name="connsiteY28" fmla="*/ 348943 h 2044748"/>
              <a:gd name="connsiteX29" fmla="*/ 528503 w 3498218"/>
              <a:gd name="connsiteY29" fmla="*/ 554834 h 2044748"/>
              <a:gd name="connsiteX30" fmla="*/ 1150801 w 3498218"/>
              <a:gd name="connsiteY30" fmla="*/ 603279 h 2044748"/>
              <a:gd name="connsiteX31" fmla="*/ 1732950 w 3498218"/>
              <a:gd name="connsiteY31" fmla="*/ 675947 h 2044748"/>
              <a:gd name="connsiteX32" fmla="*/ 2184617 w 3498218"/>
              <a:gd name="connsiteY32" fmla="*/ 579056 h 2044748"/>
              <a:gd name="connsiteX33" fmla="*/ 2535913 w 3498218"/>
              <a:gd name="connsiteY33" fmla="*/ 288385 h 2044748"/>
              <a:gd name="connsiteX34" fmla="*/ 2837028 w 3498218"/>
              <a:gd name="connsiteY34" fmla="*/ 118827 h 2044748"/>
              <a:gd name="connsiteX35" fmla="*/ 3498218 w 3498218"/>
              <a:gd name="connsiteY35" fmla="*/ 7 h 2044748"/>
              <a:gd name="connsiteX0" fmla="*/ 2238472 w 3498218"/>
              <a:gd name="connsiteY0" fmla="*/ 2044035 h 2044748"/>
              <a:gd name="connsiteX1" fmla="*/ 1904383 w 3498218"/>
              <a:gd name="connsiteY1" fmla="*/ 1977440 h 2044748"/>
              <a:gd name="connsiteX2" fmla="*/ 1418712 w 3498218"/>
              <a:gd name="connsiteY2" fmla="*/ 1862477 h 2044748"/>
              <a:gd name="connsiteX3" fmla="*/ 818127 w 3498218"/>
              <a:gd name="connsiteY3" fmla="*/ 1637067 h 2044748"/>
              <a:gd name="connsiteX4" fmla="*/ 304800 w 3498218"/>
              <a:gd name="connsiteY4" fmla="*/ 1635883 h 2044748"/>
              <a:gd name="connsiteX5" fmla="*/ 64730 w 3498218"/>
              <a:gd name="connsiteY5" fmla="*/ 1773816 h 2044748"/>
              <a:gd name="connsiteX6" fmla="*/ 405580 w 3498218"/>
              <a:gd name="connsiteY6" fmla="*/ 1876005 h 2044748"/>
              <a:gd name="connsiteX7" fmla="*/ 1099574 w 3498218"/>
              <a:gd name="connsiteY7" fmla="*/ 1847833 h 2044748"/>
              <a:gd name="connsiteX8" fmla="*/ 1282700 w 3498218"/>
              <a:gd name="connsiteY8" fmla="*/ 1493239 h 2044748"/>
              <a:gd name="connsiteX9" fmla="*/ 1092201 w 3498218"/>
              <a:gd name="connsiteY9" fmla="*/ 1226539 h 2044748"/>
              <a:gd name="connsiteX10" fmla="*/ 861443 w 3498218"/>
              <a:gd name="connsiteY10" fmla="*/ 1121910 h 2044748"/>
              <a:gd name="connsiteX11" fmla="*/ 330200 w 3498218"/>
              <a:gd name="connsiteY11" fmla="*/ 1099539 h 2044748"/>
              <a:gd name="connsiteX12" fmla="*/ 0 w 3498218"/>
              <a:gd name="connsiteY12" fmla="*/ 1239239 h 2044748"/>
              <a:gd name="connsiteX13" fmla="*/ 330200 w 3498218"/>
              <a:gd name="connsiteY13" fmla="*/ 1378939 h 2044748"/>
              <a:gd name="connsiteX14" fmla="*/ 855611 w 3498218"/>
              <a:gd name="connsiteY14" fmla="*/ 1366239 h 2044748"/>
              <a:gd name="connsiteX15" fmla="*/ 1158632 w 3498218"/>
              <a:gd name="connsiteY15" fmla="*/ 1254740 h 2044748"/>
              <a:gd name="connsiteX16" fmla="*/ 1384300 w 3498218"/>
              <a:gd name="connsiteY16" fmla="*/ 985239 h 2044748"/>
              <a:gd name="connsiteX17" fmla="*/ 1228890 w 3498218"/>
              <a:gd name="connsiteY17" fmla="*/ 772140 h 2044748"/>
              <a:gd name="connsiteX18" fmla="*/ 838200 w 3498218"/>
              <a:gd name="connsiteY18" fmla="*/ 667739 h 2044748"/>
              <a:gd name="connsiteX19" fmla="*/ 203200 w 3498218"/>
              <a:gd name="connsiteY19" fmla="*/ 642339 h 2044748"/>
              <a:gd name="connsiteX20" fmla="*/ 6759 w 3498218"/>
              <a:gd name="connsiteY20" fmla="*/ 780273 h 2044748"/>
              <a:gd name="connsiteX21" fmla="*/ 342285 w 3498218"/>
              <a:gd name="connsiteY21" fmla="*/ 919384 h 2044748"/>
              <a:gd name="connsiteX22" fmla="*/ 963767 w 3498218"/>
              <a:gd name="connsiteY22" fmla="*/ 931920 h 2044748"/>
              <a:gd name="connsiteX23" fmla="*/ 1371600 w 3498218"/>
              <a:gd name="connsiteY23" fmla="*/ 648322 h 2044748"/>
              <a:gd name="connsiteX24" fmla="*/ 1331466 w 3498218"/>
              <a:gd name="connsiteY24" fmla="*/ 252052 h 2044748"/>
              <a:gd name="connsiteX25" fmla="*/ 962744 w 3498218"/>
              <a:gd name="connsiteY25" fmla="*/ 55967 h 2044748"/>
              <a:gd name="connsiteX26" fmla="*/ 387981 w 3498218"/>
              <a:gd name="connsiteY26" fmla="*/ 21937 h 2044748"/>
              <a:gd name="connsiteX27" fmla="*/ 387985 w 3498218"/>
              <a:gd name="connsiteY27" fmla="*/ 46159 h 2044748"/>
              <a:gd name="connsiteX28" fmla="*/ 36685 w 3498218"/>
              <a:gd name="connsiteY28" fmla="*/ 348943 h 2044748"/>
              <a:gd name="connsiteX29" fmla="*/ 528503 w 3498218"/>
              <a:gd name="connsiteY29" fmla="*/ 554834 h 2044748"/>
              <a:gd name="connsiteX30" fmla="*/ 1150801 w 3498218"/>
              <a:gd name="connsiteY30" fmla="*/ 603279 h 2044748"/>
              <a:gd name="connsiteX31" fmla="*/ 1732950 w 3498218"/>
              <a:gd name="connsiteY31" fmla="*/ 675947 h 2044748"/>
              <a:gd name="connsiteX32" fmla="*/ 2214728 w 3498218"/>
              <a:gd name="connsiteY32" fmla="*/ 615390 h 2044748"/>
              <a:gd name="connsiteX33" fmla="*/ 2535913 w 3498218"/>
              <a:gd name="connsiteY33" fmla="*/ 288385 h 2044748"/>
              <a:gd name="connsiteX34" fmla="*/ 2837028 w 3498218"/>
              <a:gd name="connsiteY34" fmla="*/ 118827 h 2044748"/>
              <a:gd name="connsiteX35" fmla="*/ 3498218 w 3498218"/>
              <a:gd name="connsiteY35" fmla="*/ 7 h 2044748"/>
              <a:gd name="connsiteX0" fmla="*/ 2238472 w 3498218"/>
              <a:gd name="connsiteY0" fmla="*/ 2044035 h 2044748"/>
              <a:gd name="connsiteX1" fmla="*/ 1904383 w 3498218"/>
              <a:gd name="connsiteY1" fmla="*/ 1977440 h 2044748"/>
              <a:gd name="connsiteX2" fmla="*/ 1418712 w 3498218"/>
              <a:gd name="connsiteY2" fmla="*/ 1862477 h 2044748"/>
              <a:gd name="connsiteX3" fmla="*/ 818127 w 3498218"/>
              <a:gd name="connsiteY3" fmla="*/ 1637067 h 2044748"/>
              <a:gd name="connsiteX4" fmla="*/ 304800 w 3498218"/>
              <a:gd name="connsiteY4" fmla="*/ 1635883 h 2044748"/>
              <a:gd name="connsiteX5" fmla="*/ 64730 w 3498218"/>
              <a:gd name="connsiteY5" fmla="*/ 1773816 h 2044748"/>
              <a:gd name="connsiteX6" fmla="*/ 405580 w 3498218"/>
              <a:gd name="connsiteY6" fmla="*/ 1876005 h 2044748"/>
              <a:gd name="connsiteX7" fmla="*/ 1099574 w 3498218"/>
              <a:gd name="connsiteY7" fmla="*/ 1847833 h 2044748"/>
              <a:gd name="connsiteX8" fmla="*/ 1282700 w 3498218"/>
              <a:gd name="connsiteY8" fmla="*/ 1493239 h 2044748"/>
              <a:gd name="connsiteX9" fmla="*/ 1092201 w 3498218"/>
              <a:gd name="connsiteY9" fmla="*/ 1226539 h 2044748"/>
              <a:gd name="connsiteX10" fmla="*/ 861443 w 3498218"/>
              <a:gd name="connsiteY10" fmla="*/ 1121910 h 2044748"/>
              <a:gd name="connsiteX11" fmla="*/ 330200 w 3498218"/>
              <a:gd name="connsiteY11" fmla="*/ 1099539 h 2044748"/>
              <a:gd name="connsiteX12" fmla="*/ 0 w 3498218"/>
              <a:gd name="connsiteY12" fmla="*/ 1239239 h 2044748"/>
              <a:gd name="connsiteX13" fmla="*/ 330200 w 3498218"/>
              <a:gd name="connsiteY13" fmla="*/ 1378939 h 2044748"/>
              <a:gd name="connsiteX14" fmla="*/ 855611 w 3498218"/>
              <a:gd name="connsiteY14" fmla="*/ 1366239 h 2044748"/>
              <a:gd name="connsiteX15" fmla="*/ 1158632 w 3498218"/>
              <a:gd name="connsiteY15" fmla="*/ 1254740 h 2044748"/>
              <a:gd name="connsiteX16" fmla="*/ 1384300 w 3498218"/>
              <a:gd name="connsiteY16" fmla="*/ 985239 h 2044748"/>
              <a:gd name="connsiteX17" fmla="*/ 1228890 w 3498218"/>
              <a:gd name="connsiteY17" fmla="*/ 772140 h 2044748"/>
              <a:gd name="connsiteX18" fmla="*/ 838200 w 3498218"/>
              <a:gd name="connsiteY18" fmla="*/ 667739 h 2044748"/>
              <a:gd name="connsiteX19" fmla="*/ 203200 w 3498218"/>
              <a:gd name="connsiteY19" fmla="*/ 642339 h 2044748"/>
              <a:gd name="connsiteX20" fmla="*/ 6759 w 3498218"/>
              <a:gd name="connsiteY20" fmla="*/ 780273 h 2044748"/>
              <a:gd name="connsiteX21" fmla="*/ 342285 w 3498218"/>
              <a:gd name="connsiteY21" fmla="*/ 919384 h 2044748"/>
              <a:gd name="connsiteX22" fmla="*/ 963767 w 3498218"/>
              <a:gd name="connsiteY22" fmla="*/ 931920 h 2044748"/>
              <a:gd name="connsiteX23" fmla="*/ 1371600 w 3498218"/>
              <a:gd name="connsiteY23" fmla="*/ 648322 h 2044748"/>
              <a:gd name="connsiteX24" fmla="*/ 1331466 w 3498218"/>
              <a:gd name="connsiteY24" fmla="*/ 252052 h 2044748"/>
              <a:gd name="connsiteX25" fmla="*/ 962744 w 3498218"/>
              <a:gd name="connsiteY25" fmla="*/ 55967 h 2044748"/>
              <a:gd name="connsiteX26" fmla="*/ 387981 w 3498218"/>
              <a:gd name="connsiteY26" fmla="*/ 21937 h 2044748"/>
              <a:gd name="connsiteX27" fmla="*/ 387985 w 3498218"/>
              <a:gd name="connsiteY27" fmla="*/ 46159 h 2044748"/>
              <a:gd name="connsiteX28" fmla="*/ 36685 w 3498218"/>
              <a:gd name="connsiteY28" fmla="*/ 348943 h 2044748"/>
              <a:gd name="connsiteX29" fmla="*/ 528503 w 3498218"/>
              <a:gd name="connsiteY29" fmla="*/ 554834 h 2044748"/>
              <a:gd name="connsiteX30" fmla="*/ 1150801 w 3498218"/>
              <a:gd name="connsiteY30" fmla="*/ 603279 h 2044748"/>
              <a:gd name="connsiteX31" fmla="*/ 1732950 w 3498218"/>
              <a:gd name="connsiteY31" fmla="*/ 675947 h 2044748"/>
              <a:gd name="connsiteX32" fmla="*/ 2214728 w 3498218"/>
              <a:gd name="connsiteY32" fmla="*/ 615390 h 2044748"/>
              <a:gd name="connsiteX33" fmla="*/ 2535913 w 3498218"/>
              <a:gd name="connsiteY33" fmla="*/ 288385 h 2044748"/>
              <a:gd name="connsiteX34" fmla="*/ 2837028 w 3498218"/>
              <a:gd name="connsiteY34" fmla="*/ 118827 h 2044748"/>
              <a:gd name="connsiteX35" fmla="*/ 3498218 w 3498218"/>
              <a:gd name="connsiteY35" fmla="*/ 7 h 2044748"/>
              <a:gd name="connsiteX0" fmla="*/ 2238472 w 3498218"/>
              <a:gd name="connsiteY0" fmla="*/ 2044035 h 2044748"/>
              <a:gd name="connsiteX1" fmla="*/ 1904383 w 3498218"/>
              <a:gd name="connsiteY1" fmla="*/ 1977440 h 2044748"/>
              <a:gd name="connsiteX2" fmla="*/ 1418712 w 3498218"/>
              <a:gd name="connsiteY2" fmla="*/ 1862477 h 2044748"/>
              <a:gd name="connsiteX3" fmla="*/ 818127 w 3498218"/>
              <a:gd name="connsiteY3" fmla="*/ 1637067 h 2044748"/>
              <a:gd name="connsiteX4" fmla="*/ 304800 w 3498218"/>
              <a:gd name="connsiteY4" fmla="*/ 1635883 h 2044748"/>
              <a:gd name="connsiteX5" fmla="*/ 64730 w 3498218"/>
              <a:gd name="connsiteY5" fmla="*/ 1773816 h 2044748"/>
              <a:gd name="connsiteX6" fmla="*/ 405580 w 3498218"/>
              <a:gd name="connsiteY6" fmla="*/ 1876005 h 2044748"/>
              <a:gd name="connsiteX7" fmla="*/ 1099574 w 3498218"/>
              <a:gd name="connsiteY7" fmla="*/ 1847833 h 2044748"/>
              <a:gd name="connsiteX8" fmla="*/ 1282700 w 3498218"/>
              <a:gd name="connsiteY8" fmla="*/ 1493239 h 2044748"/>
              <a:gd name="connsiteX9" fmla="*/ 1092201 w 3498218"/>
              <a:gd name="connsiteY9" fmla="*/ 1226539 h 2044748"/>
              <a:gd name="connsiteX10" fmla="*/ 861443 w 3498218"/>
              <a:gd name="connsiteY10" fmla="*/ 1121910 h 2044748"/>
              <a:gd name="connsiteX11" fmla="*/ 330200 w 3498218"/>
              <a:gd name="connsiteY11" fmla="*/ 1099539 h 2044748"/>
              <a:gd name="connsiteX12" fmla="*/ 0 w 3498218"/>
              <a:gd name="connsiteY12" fmla="*/ 1239239 h 2044748"/>
              <a:gd name="connsiteX13" fmla="*/ 330200 w 3498218"/>
              <a:gd name="connsiteY13" fmla="*/ 1378939 h 2044748"/>
              <a:gd name="connsiteX14" fmla="*/ 855611 w 3498218"/>
              <a:gd name="connsiteY14" fmla="*/ 1366239 h 2044748"/>
              <a:gd name="connsiteX15" fmla="*/ 1158632 w 3498218"/>
              <a:gd name="connsiteY15" fmla="*/ 1254740 h 2044748"/>
              <a:gd name="connsiteX16" fmla="*/ 1384300 w 3498218"/>
              <a:gd name="connsiteY16" fmla="*/ 985239 h 2044748"/>
              <a:gd name="connsiteX17" fmla="*/ 1228890 w 3498218"/>
              <a:gd name="connsiteY17" fmla="*/ 772140 h 2044748"/>
              <a:gd name="connsiteX18" fmla="*/ 838200 w 3498218"/>
              <a:gd name="connsiteY18" fmla="*/ 667739 h 2044748"/>
              <a:gd name="connsiteX19" fmla="*/ 203200 w 3498218"/>
              <a:gd name="connsiteY19" fmla="*/ 642339 h 2044748"/>
              <a:gd name="connsiteX20" fmla="*/ 6759 w 3498218"/>
              <a:gd name="connsiteY20" fmla="*/ 780273 h 2044748"/>
              <a:gd name="connsiteX21" fmla="*/ 342285 w 3498218"/>
              <a:gd name="connsiteY21" fmla="*/ 919384 h 2044748"/>
              <a:gd name="connsiteX22" fmla="*/ 963767 w 3498218"/>
              <a:gd name="connsiteY22" fmla="*/ 931920 h 2044748"/>
              <a:gd name="connsiteX23" fmla="*/ 1371600 w 3498218"/>
              <a:gd name="connsiteY23" fmla="*/ 648322 h 2044748"/>
              <a:gd name="connsiteX24" fmla="*/ 1331466 w 3498218"/>
              <a:gd name="connsiteY24" fmla="*/ 252052 h 2044748"/>
              <a:gd name="connsiteX25" fmla="*/ 962744 w 3498218"/>
              <a:gd name="connsiteY25" fmla="*/ 55967 h 2044748"/>
              <a:gd name="connsiteX26" fmla="*/ 387981 w 3498218"/>
              <a:gd name="connsiteY26" fmla="*/ 21937 h 2044748"/>
              <a:gd name="connsiteX27" fmla="*/ 387985 w 3498218"/>
              <a:gd name="connsiteY27" fmla="*/ 46159 h 2044748"/>
              <a:gd name="connsiteX28" fmla="*/ 36685 w 3498218"/>
              <a:gd name="connsiteY28" fmla="*/ 348943 h 2044748"/>
              <a:gd name="connsiteX29" fmla="*/ 528503 w 3498218"/>
              <a:gd name="connsiteY29" fmla="*/ 554834 h 2044748"/>
              <a:gd name="connsiteX30" fmla="*/ 1150801 w 3498218"/>
              <a:gd name="connsiteY30" fmla="*/ 603279 h 2044748"/>
              <a:gd name="connsiteX31" fmla="*/ 1732950 w 3498218"/>
              <a:gd name="connsiteY31" fmla="*/ 675947 h 2044748"/>
              <a:gd name="connsiteX32" fmla="*/ 2214728 w 3498218"/>
              <a:gd name="connsiteY32" fmla="*/ 615390 h 2044748"/>
              <a:gd name="connsiteX33" fmla="*/ 2535913 w 3498218"/>
              <a:gd name="connsiteY33" fmla="*/ 288385 h 2044748"/>
              <a:gd name="connsiteX34" fmla="*/ 2837028 w 3498218"/>
              <a:gd name="connsiteY34" fmla="*/ 118827 h 2044748"/>
              <a:gd name="connsiteX35" fmla="*/ 3498218 w 3498218"/>
              <a:gd name="connsiteY35" fmla="*/ 7 h 2044748"/>
              <a:gd name="connsiteX0" fmla="*/ 2238472 w 3498218"/>
              <a:gd name="connsiteY0" fmla="*/ 2044035 h 2044748"/>
              <a:gd name="connsiteX1" fmla="*/ 1904383 w 3498218"/>
              <a:gd name="connsiteY1" fmla="*/ 1977440 h 2044748"/>
              <a:gd name="connsiteX2" fmla="*/ 1418712 w 3498218"/>
              <a:gd name="connsiteY2" fmla="*/ 1862477 h 2044748"/>
              <a:gd name="connsiteX3" fmla="*/ 818127 w 3498218"/>
              <a:gd name="connsiteY3" fmla="*/ 1637067 h 2044748"/>
              <a:gd name="connsiteX4" fmla="*/ 304800 w 3498218"/>
              <a:gd name="connsiteY4" fmla="*/ 1635883 h 2044748"/>
              <a:gd name="connsiteX5" fmla="*/ 64730 w 3498218"/>
              <a:gd name="connsiteY5" fmla="*/ 1773816 h 2044748"/>
              <a:gd name="connsiteX6" fmla="*/ 405580 w 3498218"/>
              <a:gd name="connsiteY6" fmla="*/ 1876005 h 2044748"/>
              <a:gd name="connsiteX7" fmla="*/ 1099574 w 3498218"/>
              <a:gd name="connsiteY7" fmla="*/ 1847833 h 2044748"/>
              <a:gd name="connsiteX8" fmla="*/ 1282700 w 3498218"/>
              <a:gd name="connsiteY8" fmla="*/ 1493239 h 2044748"/>
              <a:gd name="connsiteX9" fmla="*/ 1092201 w 3498218"/>
              <a:gd name="connsiteY9" fmla="*/ 1226539 h 2044748"/>
              <a:gd name="connsiteX10" fmla="*/ 861443 w 3498218"/>
              <a:gd name="connsiteY10" fmla="*/ 1121910 h 2044748"/>
              <a:gd name="connsiteX11" fmla="*/ 330200 w 3498218"/>
              <a:gd name="connsiteY11" fmla="*/ 1099539 h 2044748"/>
              <a:gd name="connsiteX12" fmla="*/ 0 w 3498218"/>
              <a:gd name="connsiteY12" fmla="*/ 1239239 h 2044748"/>
              <a:gd name="connsiteX13" fmla="*/ 330200 w 3498218"/>
              <a:gd name="connsiteY13" fmla="*/ 1378939 h 2044748"/>
              <a:gd name="connsiteX14" fmla="*/ 855611 w 3498218"/>
              <a:gd name="connsiteY14" fmla="*/ 1366239 h 2044748"/>
              <a:gd name="connsiteX15" fmla="*/ 1158632 w 3498218"/>
              <a:gd name="connsiteY15" fmla="*/ 1254740 h 2044748"/>
              <a:gd name="connsiteX16" fmla="*/ 1384300 w 3498218"/>
              <a:gd name="connsiteY16" fmla="*/ 985239 h 2044748"/>
              <a:gd name="connsiteX17" fmla="*/ 1228890 w 3498218"/>
              <a:gd name="connsiteY17" fmla="*/ 772140 h 2044748"/>
              <a:gd name="connsiteX18" fmla="*/ 838200 w 3498218"/>
              <a:gd name="connsiteY18" fmla="*/ 667739 h 2044748"/>
              <a:gd name="connsiteX19" fmla="*/ 203200 w 3498218"/>
              <a:gd name="connsiteY19" fmla="*/ 642339 h 2044748"/>
              <a:gd name="connsiteX20" fmla="*/ 6759 w 3498218"/>
              <a:gd name="connsiteY20" fmla="*/ 780273 h 2044748"/>
              <a:gd name="connsiteX21" fmla="*/ 342285 w 3498218"/>
              <a:gd name="connsiteY21" fmla="*/ 919384 h 2044748"/>
              <a:gd name="connsiteX22" fmla="*/ 963767 w 3498218"/>
              <a:gd name="connsiteY22" fmla="*/ 931920 h 2044748"/>
              <a:gd name="connsiteX23" fmla="*/ 1371600 w 3498218"/>
              <a:gd name="connsiteY23" fmla="*/ 648322 h 2044748"/>
              <a:gd name="connsiteX24" fmla="*/ 1331466 w 3498218"/>
              <a:gd name="connsiteY24" fmla="*/ 252052 h 2044748"/>
              <a:gd name="connsiteX25" fmla="*/ 962744 w 3498218"/>
              <a:gd name="connsiteY25" fmla="*/ 55967 h 2044748"/>
              <a:gd name="connsiteX26" fmla="*/ 387981 w 3498218"/>
              <a:gd name="connsiteY26" fmla="*/ 21937 h 2044748"/>
              <a:gd name="connsiteX27" fmla="*/ 387985 w 3498218"/>
              <a:gd name="connsiteY27" fmla="*/ 46159 h 2044748"/>
              <a:gd name="connsiteX28" fmla="*/ 36685 w 3498218"/>
              <a:gd name="connsiteY28" fmla="*/ 348943 h 2044748"/>
              <a:gd name="connsiteX29" fmla="*/ 528503 w 3498218"/>
              <a:gd name="connsiteY29" fmla="*/ 554834 h 2044748"/>
              <a:gd name="connsiteX30" fmla="*/ 1150801 w 3498218"/>
              <a:gd name="connsiteY30" fmla="*/ 603279 h 2044748"/>
              <a:gd name="connsiteX31" fmla="*/ 1732950 w 3498218"/>
              <a:gd name="connsiteY31" fmla="*/ 675947 h 2044748"/>
              <a:gd name="connsiteX32" fmla="*/ 2214728 w 3498218"/>
              <a:gd name="connsiteY32" fmla="*/ 615390 h 2044748"/>
              <a:gd name="connsiteX33" fmla="*/ 2535913 w 3498218"/>
              <a:gd name="connsiteY33" fmla="*/ 288385 h 2044748"/>
              <a:gd name="connsiteX34" fmla="*/ 2837028 w 3498218"/>
              <a:gd name="connsiteY34" fmla="*/ 118827 h 2044748"/>
              <a:gd name="connsiteX35" fmla="*/ 3498218 w 3498218"/>
              <a:gd name="connsiteY35" fmla="*/ 7 h 2044748"/>
              <a:gd name="connsiteX0" fmla="*/ 2238472 w 3498218"/>
              <a:gd name="connsiteY0" fmla="*/ 2044035 h 2044748"/>
              <a:gd name="connsiteX1" fmla="*/ 1904383 w 3498218"/>
              <a:gd name="connsiteY1" fmla="*/ 1977440 h 2044748"/>
              <a:gd name="connsiteX2" fmla="*/ 1418712 w 3498218"/>
              <a:gd name="connsiteY2" fmla="*/ 1862477 h 2044748"/>
              <a:gd name="connsiteX3" fmla="*/ 818127 w 3498218"/>
              <a:gd name="connsiteY3" fmla="*/ 1637067 h 2044748"/>
              <a:gd name="connsiteX4" fmla="*/ 304800 w 3498218"/>
              <a:gd name="connsiteY4" fmla="*/ 1635883 h 2044748"/>
              <a:gd name="connsiteX5" fmla="*/ 64730 w 3498218"/>
              <a:gd name="connsiteY5" fmla="*/ 1773816 h 2044748"/>
              <a:gd name="connsiteX6" fmla="*/ 405580 w 3498218"/>
              <a:gd name="connsiteY6" fmla="*/ 1876005 h 2044748"/>
              <a:gd name="connsiteX7" fmla="*/ 1099574 w 3498218"/>
              <a:gd name="connsiteY7" fmla="*/ 1847833 h 2044748"/>
              <a:gd name="connsiteX8" fmla="*/ 1282700 w 3498218"/>
              <a:gd name="connsiteY8" fmla="*/ 1493239 h 2044748"/>
              <a:gd name="connsiteX9" fmla="*/ 1092201 w 3498218"/>
              <a:gd name="connsiteY9" fmla="*/ 1226539 h 2044748"/>
              <a:gd name="connsiteX10" fmla="*/ 861443 w 3498218"/>
              <a:gd name="connsiteY10" fmla="*/ 1121910 h 2044748"/>
              <a:gd name="connsiteX11" fmla="*/ 330200 w 3498218"/>
              <a:gd name="connsiteY11" fmla="*/ 1099539 h 2044748"/>
              <a:gd name="connsiteX12" fmla="*/ 0 w 3498218"/>
              <a:gd name="connsiteY12" fmla="*/ 1239239 h 2044748"/>
              <a:gd name="connsiteX13" fmla="*/ 330200 w 3498218"/>
              <a:gd name="connsiteY13" fmla="*/ 1378939 h 2044748"/>
              <a:gd name="connsiteX14" fmla="*/ 855611 w 3498218"/>
              <a:gd name="connsiteY14" fmla="*/ 1366239 h 2044748"/>
              <a:gd name="connsiteX15" fmla="*/ 1158632 w 3498218"/>
              <a:gd name="connsiteY15" fmla="*/ 1254740 h 2044748"/>
              <a:gd name="connsiteX16" fmla="*/ 1384300 w 3498218"/>
              <a:gd name="connsiteY16" fmla="*/ 985239 h 2044748"/>
              <a:gd name="connsiteX17" fmla="*/ 1228890 w 3498218"/>
              <a:gd name="connsiteY17" fmla="*/ 772140 h 2044748"/>
              <a:gd name="connsiteX18" fmla="*/ 838200 w 3498218"/>
              <a:gd name="connsiteY18" fmla="*/ 667739 h 2044748"/>
              <a:gd name="connsiteX19" fmla="*/ 203200 w 3498218"/>
              <a:gd name="connsiteY19" fmla="*/ 642339 h 2044748"/>
              <a:gd name="connsiteX20" fmla="*/ 6759 w 3498218"/>
              <a:gd name="connsiteY20" fmla="*/ 780273 h 2044748"/>
              <a:gd name="connsiteX21" fmla="*/ 342285 w 3498218"/>
              <a:gd name="connsiteY21" fmla="*/ 919384 h 2044748"/>
              <a:gd name="connsiteX22" fmla="*/ 963767 w 3498218"/>
              <a:gd name="connsiteY22" fmla="*/ 931920 h 2044748"/>
              <a:gd name="connsiteX23" fmla="*/ 1371600 w 3498218"/>
              <a:gd name="connsiteY23" fmla="*/ 648322 h 2044748"/>
              <a:gd name="connsiteX24" fmla="*/ 1331466 w 3498218"/>
              <a:gd name="connsiteY24" fmla="*/ 252052 h 2044748"/>
              <a:gd name="connsiteX25" fmla="*/ 962744 w 3498218"/>
              <a:gd name="connsiteY25" fmla="*/ 55967 h 2044748"/>
              <a:gd name="connsiteX26" fmla="*/ 387981 w 3498218"/>
              <a:gd name="connsiteY26" fmla="*/ 21937 h 2044748"/>
              <a:gd name="connsiteX27" fmla="*/ 387985 w 3498218"/>
              <a:gd name="connsiteY27" fmla="*/ 46159 h 2044748"/>
              <a:gd name="connsiteX28" fmla="*/ 36685 w 3498218"/>
              <a:gd name="connsiteY28" fmla="*/ 348943 h 2044748"/>
              <a:gd name="connsiteX29" fmla="*/ 528503 w 3498218"/>
              <a:gd name="connsiteY29" fmla="*/ 554834 h 2044748"/>
              <a:gd name="connsiteX30" fmla="*/ 1150801 w 3498218"/>
              <a:gd name="connsiteY30" fmla="*/ 603279 h 2044748"/>
              <a:gd name="connsiteX31" fmla="*/ 1732950 w 3498218"/>
              <a:gd name="connsiteY31" fmla="*/ 675947 h 2044748"/>
              <a:gd name="connsiteX32" fmla="*/ 2214728 w 3498218"/>
              <a:gd name="connsiteY32" fmla="*/ 615390 h 2044748"/>
              <a:gd name="connsiteX33" fmla="*/ 2535913 w 3498218"/>
              <a:gd name="connsiteY33" fmla="*/ 288385 h 2044748"/>
              <a:gd name="connsiteX34" fmla="*/ 2837028 w 3498218"/>
              <a:gd name="connsiteY34" fmla="*/ 118827 h 2044748"/>
              <a:gd name="connsiteX35" fmla="*/ 3498218 w 3498218"/>
              <a:gd name="connsiteY35" fmla="*/ 7 h 2044748"/>
              <a:gd name="connsiteX0" fmla="*/ 2238472 w 3498218"/>
              <a:gd name="connsiteY0" fmla="*/ 2044035 h 2044748"/>
              <a:gd name="connsiteX1" fmla="*/ 1904383 w 3498218"/>
              <a:gd name="connsiteY1" fmla="*/ 1977440 h 2044748"/>
              <a:gd name="connsiteX2" fmla="*/ 1418712 w 3498218"/>
              <a:gd name="connsiteY2" fmla="*/ 1862477 h 2044748"/>
              <a:gd name="connsiteX3" fmla="*/ 818127 w 3498218"/>
              <a:gd name="connsiteY3" fmla="*/ 1637067 h 2044748"/>
              <a:gd name="connsiteX4" fmla="*/ 304800 w 3498218"/>
              <a:gd name="connsiteY4" fmla="*/ 1635883 h 2044748"/>
              <a:gd name="connsiteX5" fmla="*/ 64730 w 3498218"/>
              <a:gd name="connsiteY5" fmla="*/ 1773816 h 2044748"/>
              <a:gd name="connsiteX6" fmla="*/ 405580 w 3498218"/>
              <a:gd name="connsiteY6" fmla="*/ 1876005 h 2044748"/>
              <a:gd name="connsiteX7" fmla="*/ 1099574 w 3498218"/>
              <a:gd name="connsiteY7" fmla="*/ 1847833 h 2044748"/>
              <a:gd name="connsiteX8" fmla="*/ 1282700 w 3498218"/>
              <a:gd name="connsiteY8" fmla="*/ 1493239 h 2044748"/>
              <a:gd name="connsiteX9" fmla="*/ 1092201 w 3498218"/>
              <a:gd name="connsiteY9" fmla="*/ 1226539 h 2044748"/>
              <a:gd name="connsiteX10" fmla="*/ 861443 w 3498218"/>
              <a:gd name="connsiteY10" fmla="*/ 1121910 h 2044748"/>
              <a:gd name="connsiteX11" fmla="*/ 330200 w 3498218"/>
              <a:gd name="connsiteY11" fmla="*/ 1099539 h 2044748"/>
              <a:gd name="connsiteX12" fmla="*/ 0 w 3498218"/>
              <a:gd name="connsiteY12" fmla="*/ 1239239 h 2044748"/>
              <a:gd name="connsiteX13" fmla="*/ 330200 w 3498218"/>
              <a:gd name="connsiteY13" fmla="*/ 1378939 h 2044748"/>
              <a:gd name="connsiteX14" fmla="*/ 855611 w 3498218"/>
              <a:gd name="connsiteY14" fmla="*/ 1366239 h 2044748"/>
              <a:gd name="connsiteX15" fmla="*/ 1158632 w 3498218"/>
              <a:gd name="connsiteY15" fmla="*/ 1254740 h 2044748"/>
              <a:gd name="connsiteX16" fmla="*/ 1384300 w 3498218"/>
              <a:gd name="connsiteY16" fmla="*/ 985239 h 2044748"/>
              <a:gd name="connsiteX17" fmla="*/ 1228890 w 3498218"/>
              <a:gd name="connsiteY17" fmla="*/ 772140 h 2044748"/>
              <a:gd name="connsiteX18" fmla="*/ 838200 w 3498218"/>
              <a:gd name="connsiteY18" fmla="*/ 667739 h 2044748"/>
              <a:gd name="connsiteX19" fmla="*/ 203200 w 3498218"/>
              <a:gd name="connsiteY19" fmla="*/ 642339 h 2044748"/>
              <a:gd name="connsiteX20" fmla="*/ 6759 w 3498218"/>
              <a:gd name="connsiteY20" fmla="*/ 780273 h 2044748"/>
              <a:gd name="connsiteX21" fmla="*/ 342285 w 3498218"/>
              <a:gd name="connsiteY21" fmla="*/ 919384 h 2044748"/>
              <a:gd name="connsiteX22" fmla="*/ 963767 w 3498218"/>
              <a:gd name="connsiteY22" fmla="*/ 931920 h 2044748"/>
              <a:gd name="connsiteX23" fmla="*/ 1371600 w 3498218"/>
              <a:gd name="connsiteY23" fmla="*/ 648322 h 2044748"/>
              <a:gd name="connsiteX24" fmla="*/ 1331466 w 3498218"/>
              <a:gd name="connsiteY24" fmla="*/ 252052 h 2044748"/>
              <a:gd name="connsiteX25" fmla="*/ 962744 w 3498218"/>
              <a:gd name="connsiteY25" fmla="*/ 55967 h 2044748"/>
              <a:gd name="connsiteX26" fmla="*/ 387981 w 3498218"/>
              <a:gd name="connsiteY26" fmla="*/ 21937 h 2044748"/>
              <a:gd name="connsiteX27" fmla="*/ 387985 w 3498218"/>
              <a:gd name="connsiteY27" fmla="*/ 46159 h 2044748"/>
              <a:gd name="connsiteX28" fmla="*/ 36685 w 3498218"/>
              <a:gd name="connsiteY28" fmla="*/ 348943 h 2044748"/>
              <a:gd name="connsiteX29" fmla="*/ 528503 w 3498218"/>
              <a:gd name="connsiteY29" fmla="*/ 554834 h 2044748"/>
              <a:gd name="connsiteX30" fmla="*/ 1150801 w 3498218"/>
              <a:gd name="connsiteY30" fmla="*/ 603279 h 2044748"/>
              <a:gd name="connsiteX31" fmla="*/ 1732950 w 3498218"/>
              <a:gd name="connsiteY31" fmla="*/ 675947 h 2044748"/>
              <a:gd name="connsiteX32" fmla="*/ 2214728 w 3498218"/>
              <a:gd name="connsiteY32" fmla="*/ 615390 h 2044748"/>
              <a:gd name="connsiteX33" fmla="*/ 2535913 w 3498218"/>
              <a:gd name="connsiteY33" fmla="*/ 288385 h 2044748"/>
              <a:gd name="connsiteX34" fmla="*/ 2837028 w 3498218"/>
              <a:gd name="connsiteY34" fmla="*/ 118827 h 2044748"/>
              <a:gd name="connsiteX35" fmla="*/ 3498218 w 3498218"/>
              <a:gd name="connsiteY35" fmla="*/ 7 h 2044748"/>
              <a:gd name="connsiteX0" fmla="*/ 2238472 w 3498218"/>
              <a:gd name="connsiteY0" fmla="*/ 2044035 h 2044748"/>
              <a:gd name="connsiteX1" fmla="*/ 1904383 w 3498218"/>
              <a:gd name="connsiteY1" fmla="*/ 1977440 h 2044748"/>
              <a:gd name="connsiteX2" fmla="*/ 1418712 w 3498218"/>
              <a:gd name="connsiteY2" fmla="*/ 1862477 h 2044748"/>
              <a:gd name="connsiteX3" fmla="*/ 818127 w 3498218"/>
              <a:gd name="connsiteY3" fmla="*/ 1637067 h 2044748"/>
              <a:gd name="connsiteX4" fmla="*/ 304800 w 3498218"/>
              <a:gd name="connsiteY4" fmla="*/ 1635883 h 2044748"/>
              <a:gd name="connsiteX5" fmla="*/ 64730 w 3498218"/>
              <a:gd name="connsiteY5" fmla="*/ 1773816 h 2044748"/>
              <a:gd name="connsiteX6" fmla="*/ 405580 w 3498218"/>
              <a:gd name="connsiteY6" fmla="*/ 1876005 h 2044748"/>
              <a:gd name="connsiteX7" fmla="*/ 1099574 w 3498218"/>
              <a:gd name="connsiteY7" fmla="*/ 1847833 h 2044748"/>
              <a:gd name="connsiteX8" fmla="*/ 1282700 w 3498218"/>
              <a:gd name="connsiteY8" fmla="*/ 1493239 h 2044748"/>
              <a:gd name="connsiteX9" fmla="*/ 1092201 w 3498218"/>
              <a:gd name="connsiteY9" fmla="*/ 1226539 h 2044748"/>
              <a:gd name="connsiteX10" fmla="*/ 861443 w 3498218"/>
              <a:gd name="connsiteY10" fmla="*/ 1121910 h 2044748"/>
              <a:gd name="connsiteX11" fmla="*/ 330200 w 3498218"/>
              <a:gd name="connsiteY11" fmla="*/ 1099539 h 2044748"/>
              <a:gd name="connsiteX12" fmla="*/ 0 w 3498218"/>
              <a:gd name="connsiteY12" fmla="*/ 1239239 h 2044748"/>
              <a:gd name="connsiteX13" fmla="*/ 330200 w 3498218"/>
              <a:gd name="connsiteY13" fmla="*/ 1378939 h 2044748"/>
              <a:gd name="connsiteX14" fmla="*/ 855611 w 3498218"/>
              <a:gd name="connsiteY14" fmla="*/ 1366239 h 2044748"/>
              <a:gd name="connsiteX15" fmla="*/ 1158632 w 3498218"/>
              <a:gd name="connsiteY15" fmla="*/ 1254740 h 2044748"/>
              <a:gd name="connsiteX16" fmla="*/ 1384300 w 3498218"/>
              <a:gd name="connsiteY16" fmla="*/ 985239 h 2044748"/>
              <a:gd name="connsiteX17" fmla="*/ 1228890 w 3498218"/>
              <a:gd name="connsiteY17" fmla="*/ 772140 h 2044748"/>
              <a:gd name="connsiteX18" fmla="*/ 838200 w 3498218"/>
              <a:gd name="connsiteY18" fmla="*/ 667739 h 2044748"/>
              <a:gd name="connsiteX19" fmla="*/ 203200 w 3498218"/>
              <a:gd name="connsiteY19" fmla="*/ 642339 h 2044748"/>
              <a:gd name="connsiteX20" fmla="*/ 6759 w 3498218"/>
              <a:gd name="connsiteY20" fmla="*/ 780273 h 2044748"/>
              <a:gd name="connsiteX21" fmla="*/ 342285 w 3498218"/>
              <a:gd name="connsiteY21" fmla="*/ 919384 h 2044748"/>
              <a:gd name="connsiteX22" fmla="*/ 963767 w 3498218"/>
              <a:gd name="connsiteY22" fmla="*/ 931920 h 2044748"/>
              <a:gd name="connsiteX23" fmla="*/ 1371600 w 3498218"/>
              <a:gd name="connsiteY23" fmla="*/ 648322 h 2044748"/>
              <a:gd name="connsiteX24" fmla="*/ 1331466 w 3498218"/>
              <a:gd name="connsiteY24" fmla="*/ 252052 h 2044748"/>
              <a:gd name="connsiteX25" fmla="*/ 962744 w 3498218"/>
              <a:gd name="connsiteY25" fmla="*/ 55967 h 2044748"/>
              <a:gd name="connsiteX26" fmla="*/ 387981 w 3498218"/>
              <a:gd name="connsiteY26" fmla="*/ 21937 h 2044748"/>
              <a:gd name="connsiteX27" fmla="*/ 387985 w 3498218"/>
              <a:gd name="connsiteY27" fmla="*/ 46159 h 2044748"/>
              <a:gd name="connsiteX28" fmla="*/ 36685 w 3498218"/>
              <a:gd name="connsiteY28" fmla="*/ 348943 h 2044748"/>
              <a:gd name="connsiteX29" fmla="*/ 528503 w 3498218"/>
              <a:gd name="connsiteY29" fmla="*/ 554834 h 2044748"/>
              <a:gd name="connsiteX30" fmla="*/ 1150801 w 3498218"/>
              <a:gd name="connsiteY30" fmla="*/ 603279 h 2044748"/>
              <a:gd name="connsiteX31" fmla="*/ 1732950 w 3498218"/>
              <a:gd name="connsiteY31" fmla="*/ 675947 h 2044748"/>
              <a:gd name="connsiteX32" fmla="*/ 2214728 w 3498218"/>
              <a:gd name="connsiteY32" fmla="*/ 615390 h 2044748"/>
              <a:gd name="connsiteX33" fmla="*/ 2535913 w 3498218"/>
              <a:gd name="connsiteY33" fmla="*/ 288385 h 2044748"/>
              <a:gd name="connsiteX34" fmla="*/ 2837028 w 3498218"/>
              <a:gd name="connsiteY34" fmla="*/ 118827 h 2044748"/>
              <a:gd name="connsiteX35" fmla="*/ 3498218 w 3498218"/>
              <a:gd name="connsiteY35" fmla="*/ 7 h 2044748"/>
              <a:gd name="connsiteX0" fmla="*/ 2238472 w 3498218"/>
              <a:gd name="connsiteY0" fmla="*/ 2044035 h 2044748"/>
              <a:gd name="connsiteX1" fmla="*/ 1904383 w 3498218"/>
              <a:gd name="connsiteY1" fmla="*/ 1977440 h 2044748"/>
              <a:gd name="connsiteX2" fmla="*/ 1418712 w 3498218"/>
              <a:gd name="connsiteY2" fmla="*/ 1862477 h 2044748"/>
              <a:gd name="connsiteX3" fmla="*/ 818127 w 3498218"/>
              <a:gd name="connsiteY3" fmla="*/ 1637067 h 2044748"/>
              <a:gd name="connsiteX4" fmla="*/ 304800 w 3498218"/>
              <a:gd name="connsiteY4" fmla="*/ 1635883 h 2044748"/>
              <a:gd name="connsiteX5" fmla="*/ 64730 w 3498218"/>
              <a:gd name="connsiteY5" fmla="*/ 1773816 h 2044748"/>
              <a:gd name="connsiteX6" fmla="*/ 405580 w 3498218"/>
              <a:gd name="connsiteY6" fmla="*/ 1876005 h 2044748"/>
              <a:gd name="connsiteX7" fmla="*/ 1099574 w 3498218"/>
              <a:gd name="connsiteY7" fmla="*/ 1847833 h 2044748"/>
              <a:gd name="connsiteX8" fmla="*/ 1282700 w 3498218"/>
              <a:gd name="connsiteY8" fmla="*/ 1493239 h 2044748"/>
              <a:gd name="connsiteX9" fmla="*/ 1092201 w 3498218"/>
              <a:gd name="connsiteY9" fmla="*/ 1226539 h 2044748"/>
              <a:gd name="connsiteX10" fmla="*/ 861443 w 3498218"/>
              <a:gd name="connsiteY10" fmla="*/ 1121910 h 2044748"/>
              <a:gd name="connsiteX11" fmla="*/ 330200 w 3498218"/>
              <a:gd name="connsiteY11" fmla="*/ 1099539 h 2044748"/>
              <a:gd name="connsiteX12" fmla="*/ 0 w 3498218"/>
              <a:gd name="connsiteY12" fmla="*/ 1239239 h 2044748"/>
              <a:gd name="connsiteX13" fmla="*/ 330200 w 3498218"/>
              <a:gd name="connsiteY13" fmla="*/ 1378939 h 2044748"/>
              <a:gd name="connsiteX14" fmla="*/ 855611 w 3498218"/>
              <a:gd name="connsiteY14" fmla="*/ 1366239 h 2044748"/>
              <a:gd name="connsiteX15" fmla="*/ 1158632 w 3498218"/>
              <a:gd name="connsiteY15" fmla="*/ 1254740 h 2044748"/>
              <a:gd name="connsiteX16" fmla="*/ 1384300 w 3498218"/>
              <a:gd name="connsiteY16" fmla="*/ 985239 h 2044748"/>
              <a:gd name="connsiteX17" fmla="*/ 1228890 w 3498218"/>
              <a:gd name="connsiteY17" fmla="*/ 772140 h 2044748"/>
              <a:gd name="connsiteX18" fmla="*/ 838200 w 3498218"/>
              <a:gd name="connsiteY18" fmla="*/ 667739 h 2044748"/>
              <a:gd name="connsiteX19" fmla="*/ 203200 w 3498218"/>
              <a:gd name="connsiteY19" fmla="*/ 642339 h 2044748"/>
              <a:gd name="connsiteX20" fmla="*/ 6759 w 3498218"/>
              <a:gd name="connsiteY20" fmla="*/ 780273 h 2044748"/>
              <a:gd name="connsiteX21" fmla="*/ 342285 w 3498218"/>
              <a:gd name="connsiteY21" fmla="*/ 919384 h 2044748"/>
              <a:gd name="connsiteX22" fmla="*/ 963767 w 3498218"/>
              <a:gd name="connsiteY22" fmla="*/ 931920 h 2044748"/>
              <a:gd name="connsiteX23" fmla="*/ 1371600 w 3498218"/>
              <a:gd name="connsiteY23" fmla="*/ 648322 h 2044748"/>
              <a:gd name="connsiteX24" fmla="*/ 1331466 w 3498218"/>
              <a:gd name="connsiteY24" fmla="*/ 252052 h 2044748"/>
              <a:gd name="connsiteX25" fmla="*/ 962744 w 3498218"/>
              <a:gd name="connsiteY25" fmla="*/ 55967 h 2044748"/>
              <a:gd name="connsiteX26" fmla="*/ 387981 w 3498218"/>
              <a:gd name="connsiteY26" fmla="*/ 21937 h 2044748"/>
              <a:gd name="connsiteX27" fmla="*/ 387985 w 3498218"/>
              <a:gd name="connsiteY27" fmla="*/ 46159 h 2044748"/>
              <a:gd name="connsiteX28" fmla="*/ 36685 w 3498218"/>
              <a:gd name="connsiteY28" fmla="*/ 348943 h 2044748"/>
              <a:gd name="connsiteX29" fmla="*/ 528503 w 3498218"/>
              <a:gd name="connsiteY29" fmla="*/ 554834 h 2044748"/>
              <a:gd name="connsiteX30" fmla="*/ 1150801 w 3498218"/>
              <a:gd name="connsiteY30" fmla="*/ 639613 h 2044748"/>
              <a:gd name="connsiteX31" fmla="*/ 1732950 w 3498218"/>
              <a:gd name="connsiteY31" fmla="*/ 675947 h 2044748"/>
              <a:gd name="connsiteX32" fmla="*/ 2214728 w 3498218"/>
              <a:gd name="connsiteY32" fmla="*/ 615390 h 2044748"/>
              <a:gd name="connsiteX33" fmla="*/ 2535913 w 3498218"/>
              <a:gd name="connsiteY33" fmla="*/ 288385 h 2044748"/>
              <a:gd name="connsiteX34" fmla="*/ 2837028 w 3498218"/>
              <a:gd name="connsiteY34" fmla="*/ 118827 h 2044748"/>
              <a:gd name="connsiteX35" fmla="*/ 3498218 w 3498218"/>
              <a:gd name="connsiteY35" fmla="*/ 7 h 2044748"/>
              <a:gd name="connsiteX0" fmla="*/ 2238472 w 3498218"/>
              <a:gd name="connsiteY0" fmla="*/ 2044035 h 2044748"/>
              <a:gd name="connsiteX1" fmla="*/ 1904383 w 3498218"/>
              <a:gd name="connsiteY1" fmla="*/ 1977440 h 2044748"/>
              <a:gd name="connsiteX2" fmla="*/ 1418712 w 3498218"/>
              <a:gd name="connsiteY2" fmla="*/ 1862477 h 2044748"/>
              <a:gd name="connsiteX3" fmla="*/ 818127 w 3498218"/>
              <a:gd name="connsiteY3" fmla="*/ 1637067 h 2044748"/>
              <a:gd name="connsiteX4" fmla="*/ 304800 w 3498218"/>
              <a:gd name="connsiteY4" fmla="*/ 1635883 h 2044748"/>
              <a:gd name="connsiteX5" fmla="*/ 64730 w 3498218"/>
              <a:gd name="connsiteY5" fmla="*/ 1773816 h 2044748"/>
              <a:gd name="connsiteX6" fmla="*/ 405580 w 3498218"/>
              <a:gd name="connsiteY6" fmla="*/ 1876005 h 2044748"/>
              <a:gd name="connsiteX7" fmla="*/ 1099574 w 3498218"/>
              <a:gd name="connsiteY7" fmla="*/ 1847833 h 2044748"/>
              <a:gd name="connsiteX8" fmla="*/ 1282700 w 3498218"/>
              <a:gd name="connsiteY8" fmla="*/ 1493239 h 2044748"/>
              <a:gd name="connsiteX9" fmla="*/ 1092201 w 3498218"/>
              <a:gd name="connsiteY9" fmla="*/ 1226539 h 2044748"/>
              <a:gd name="connsiteX10" fmla="*/ 861443 w 3498218"/>
              <a:gd name="connsiteY10" fmla="*/ 1121910 h 2044748"/>
              <a:gd name="connsiteX11" fmla="*/ 330200 w 3498218"/>
              <a:gd name="connsiteY11" fmla="*/ 1099539 h 2044748"/>
              <a:gd name="connsiteX12" fmla="*/ 0 w 3498218"/>
              <a:gd name="connsiteY12" fmla="*/ 1239239 h 2044748"/>
              <a:gd name="connsiteX13" fmla="*/ 330200 w 3498218"/>
              <a:gd name="connsiteY13" fmla="*/ 1378939 h 2044748"/>
              <a:gd name="connsiteX14" fmla="*/ 855611 w 3498218"/>
              <a:gd name="connsiteY14" fmla="*/ 1366239 h 2044748"/>
              <a:gd name="connsiteX15" fmla="*/ 1158632 w 3498218"/>
              <a:gd name="connsiteY15" fmla="*/ 1254740 h 2044748"/>
              <a:gd name="connsiteX16" fmla="*/ 1384300 w 3498218"/>
              <a:gd name="connsiteY16" fmla="*/ 985239 h 2044748"/>
              <a:gd name="connsiteX17" fmla="*/ 1228890 w 3498218"/>
              <a:gd name="connsiteY17" fmla="*/ 772140 h 2044748"/>
              <a:gd name="connsiteX18" fmla="*/ 838200 w 3498218"/>
              <a:gd name="connsiteY18" fmla="*/ 667739 h 2044748"/>
              <a:gd name="connsiteX19" fmla="*/ 203200 w 3498218"/>
              <a:gd name="connsiteY19" fmla="*/ 642339 h 2044748"/>
              <a:gd name="connsiteX20" fmla="*/ 6759 w 3498218"/>
              <a:gd name="connsiteY20" fmla="*/ 780273 h 2044748"/>
              <a:gd name="connsiteX21" fmla="*/ 342285 w 3498218"/>
              <a:gd name="connsiteY21" fmla="*/ 919384 h 2044748"/>
              <a:gd name="connsiteX22" fmla="*/ 963767 w 3498218"/>
              <a:gd name="connsiteY22" fmla="*/ 931920 h 2044748"/>
              <a:gd name="connsiteX23" fmla="*/ 1371600 w 3498218"/>
              <a:gd name="connsiteY23" fmla="*/ 648322 h 2044748"/>
              <a:gd name="connsiteX24" fmla="*/ 1331466 w 3498218"/>
              <a:gd name="connsiteY24" fmla="*/ 252052 h 2044748"/>
              <a:gd name="connsiteX25" fmla="*/ 962744 w 3498218"/>
              <a:gd name="connsiteY25" fmla="*/ 55967 h 2044748"/>
              <a:gd name="connsiteX26" fmla="*/ 387981 w 3498218"/>
              <a:gd name="connsiteY26" fmla="*/ 21937 h 2044748"/>
              <a:gd name="connsiteX27" fmla="*/ 387985 w 3498218"/>
              <a:gd name="connsiteY27" fmla="*/ 46159 h 2044748"/>
              <a:gd name="connsiteX28" fmla="*/ 36685 w 3498218"/>
              <a:gd name="connsiteY28" fmla="*/ 348943 h 2044748"/>
              <a:gd name="connsiteX29" fmla="*/ 528503 w 3498218"/>
              <a:gd name="connsiteY29" fmla="*/ 554834 h 2044748"/>
              <a:gd name="connsiteX30" fmla="*/ 1150801 w 3498218"/>
              <a:gd name="connsiteY30" fmla="*/ 639613 h 2044748"/>
              <a:gd name="connsiteX31" fmla="*/ 1732950 w 3498218"/>
              <a:gd name="connsiteY31" fmla="*/ 675947 h 2044748"/>
              <a:gd name="connsiteX32" fmla="*/ 2214728 w 3498218"/>
              <a:gd name="connsiteY32" fmla="*/ 615390 h 2044748"/>
              <a:gd name="connsiteX33" fmla="*/ 2535913 w 3498218"/>
              <a:gd name="connsiteY33" fmla="*/ 288385 h 2044748"/>
              <a:gd name="connsiteX34" fmla="*/ 2837028 w 3498218"/>
              <a:gd name="connsiteY34" fmla="*/ 118827 h 2044748"/>
              <a:gd name="connsiteX35" fmla="*/ 3498218 w 3498218"/>
              <a:gd name="connsiteY35" fmla="*/ 7 h 2044748"/>
              <a:gd name="connsiteX0" fmla="*/ 2238472 w 3498218"/>
              <a:gd name="connsiteY0" fmla="*/ 2044035 h 2044748"/>
              <a:gd name="connsiteX1" fmla="*/ 1904383 w 3498218"/>
              <a:gd name="connsiteY1" fmla="*/ 1977440 h 2044748"/>
              <a:gd name="connsiteX2" fmla="*/ 1418712 w 3498218"/>
              <a:gd name="connsiteY2" fmla="*/ 1862477 h 2044748"/>
              <a:gd name="connsiteX3" fmla="*/ 818127 w 3498218"/>
              <a:gd name="connsiteY3" fmla="*/ 1637067 h 2044748"/>
              <a:gd name="connsiteX4" fmla="*/ 304800 w 3498218"/>
              <a:gd name="connsiteY4" fmla="*/ 1635883 h 2044748"/>
              <a:gd name="connsiteX5" fmla="*/ 64730 w 3498218"/>
              <a:gd name="connsiteY5" fmla="*/ 1773816 h 2044748"/>
              <a:gd name="connsiteX6" fmla="*/ 405580 w 3498218"/>
              <a:gd name="connsiteY6" fmla="*/ 1876005 h 2044748"/>
              <a:gd name="connsiteX7" fmla="*/ 1099574 w 3498218"/>
              <a:gd name="connsiteY7" fmla="*/ 1847833 h 2044748"/>
              <a:gd name="connsiteX8" fmla="*/ 1282700 w 3498218"/>
              <a:gd name="connsiteY8" fmla="*/ 1493239 h 2044748"/>
              <a:gd name="connsiteX9" fmla="*/ 1092201 w 3498218"/>
              <a:gd name="connsiteY9" fmla="*/ 1226539 h 2044748"/>
              <a:gd name="connsiteX10" fmla="*/ 861443 w 3498218"/>
              <a:gd name="connsiteY10" fmla="*/ 1121910 h 2044748"/>
              <a:gd name="connsiteX11" fmla="*/ 330200 w 3498218"/>
              <a:gd name="connsiteY11" fmla="*/ 1099539 h 2044748"/>
              <a:gd name="connsiteX12" fmla="*/ 0 w 3498218"/>
              <a:gd name="connsiteY12" fmla="*/ 1239239 h 2044748"/>
              <a:gd name="connsiteX13" fmla="*/ 330200 w 3498218"/>
              <a:gd name="connsiteY13" fmla="*/ 1378939 h 2044748"/>
              <a:gd name="connsiteX14" fmla="*/ 855611 w 3498218"/>
              <a:gd name="connsiteY14" fmla="*/ 1366239 h 2044748"/>
              <a:gd name="connsiteX15" fmla="*/ 1158632 w 3498218"/>
              <a:gd name="connsiteY15" fmla="*/ 1254740 h 2044748"/>
              <a:gd name="connsiteX16" fmla="*/ 1384300 w 3498218"/>
              <a:gd name="connsiteY16" fmla="*/ 985239 h 2044748"/>
              <a:gd name="connsiteX17" fmla="*/ 1228890 w 3498218"/>
              <a:gd name="connsiteY17" fmla="*/ 772140 h 2044748"/>
              <a:gd name="connsiteX18" fmla="*/ 838200 w 3498218"/>
              <a:gd name="connsiteY18" fmla="*/ 667739 h 2044748"/>
              <a:gd name="connsiteX19" fmla="*/ 203200 w 3498218"/>
              <a:gd name="connsiteY19" fmla="*/ 642339 h 2044748"/>
              <a:gd name="connsiteX20" fmla="*/ 6759 w 3498218"/>
              <a:gd name="connsiteY20" fmla="*/ 780273 h 2044748"/>
              <a:gd name="connsiteX21" fmla="*/ 342285 w 3498218"/>
              <a:gd name="connsiteY21" fmla="*/ 919384 h 2044748"/>
              <a:gd name="connsiteX22" fmla="*/ 963767 w 3498218"/>
              <a:gd name="connsiteY22" fmla="*/ 931920 h 2044748"/>
              <a:gd name="connsiteX23" fmla="*/ 1371600 w 3498218"/>
              <a:gd name="connsiteY23" fmla="*/ 648322 h 2044748"/>
              <a:gd name="connsiteX24" fmla="*/ 1331466 w 3498218"/>
              <a:gd name="connsiteY24" fmla="*/ 252052 h 2044748"/>
              <a:gd name="connsiteX25" fmla="*/ 962744 w 3498218"/>
              <a:gd name="connsiteY25" fmla="*/ 55967 h 2044748"/>
              <a:gd name="connsiteX26" fmla="*/ 387981 w 3498218"/>
              <a:gd name="connsiteY26" fmla="*/ 21937 h 2044748"/>
              <a:gd name="connsiteX27" fmla="*/ 387985 w 3498218"/>
              <a:gd name="connsiteY27" fmla="*/ 46159 h 2044748"/>
              <a:gd name="connsiteX28" fmla="*/ 36685 w 3498218"/>
              <a:gd name="connsiteY28" fmla="*/ 348943 h 2044748"/>
              <a:gd name="connsiteX29" fmla="*/ 528503 w 3498218"/>
              <a:gd name="connsiteY29" fmla="*/ 554834 h 2044748"/>
              <a:gd name="connsiteX30" fmla="*/ 1150801 w 3498218"/>
              <a:gd name="connsiteY30" fmla="*/ 639613 h 2044748"/>
              <a:gd name="connsiteX31" fmla="*/ 1732950 w 3498218"/>
              <a:gd name="connsiteY31" fmla="*/ 675947 h 2044748"/>
              <a:gd name="connsiteX32" fmla="*/ 2214728 w 3498218"/>
              <a:gd name="connsiteY32" fmla="*/ 615390 h 2044748"/>
              <a:gd name="connsiteX33" fmla="*/ 2535913 w 3498218"/>
              <a:gd name="connsiteY33" fmla="*/ 288385 h 2044748"/>
              <a:gd name="connsiteX34" fmla="*/ 2837028 w 3498218"/>
              <a:gd name="connsiteY34" fmla="*/ 118827 h 2044748"/>
              <a:gd name="connsiteX35" fmla="*/ 3498218 w 3498218"/>
              <a:gd name="connsiteY35" fmla="*/ 7 h 2044748"/>
              <a:gd name="connsiteX0" fmla="*/ 2238472 w 3498218"/>
              <a:gd name="connsiteY0" fmla="*/ 2044035 h 2044748"/>
              <a:gd name="connsiteX1" fmla="*/ 1904383 w 3498218"/>
              <a:gd name="connsiteY1" fmla="*/ 1977440 h 2044748"/>
              <a:gd name="connsiteX2" fmla="*/ 1418712 w 3498218"/>
              <a:gd name="connsiteY2" fmla="*/ 1862477 h 2044748"/>
              <a:gd name="connsiteX3" fmla="*/ 818127 w 3498218"/>
              <a:gd name="connsiteY3" fmla="*/ 1637067 h 2044748"/>
              <a:gd name="connsiteX4" fmla="*/ 304800 w 3498218"/>
              <a:gd name="connsiteY4" fmla="*/ 1635883 h 2044748"/>
              <a:gd name="connsiteX5" fmla="*/ 64730 w 3498218"/>
              <a:gd name="connsiteY5" fmla="*/ 1773816 h 2044748"/>
              <a:gd name="connsiteX6" fmla="*/ 405580 w 3498218"/>
              <a:gd name="connsiteY6" fmla="*/ 1876005 h 2044748"/>
              <a:gd name="connsiteX7" fmla="*/ 1099574 w 3498218"/>
              <a:gd name="connsiteY7" fmla="*/ 1847833 h 2044748"/>
              <a:gd name="connsiteX8" fmla="*/ 1282700 w 3498218"/>
              <a:gd name="connsiteY8" fmla="*/ 1493239 h 2044748"/>
              <a:gd name="connsiteX9" fmla="*/ 1092201 w 3498218"/>
              <a:gd name="connsiteY9" fmla="*/ 1226539 h 2044748"/>
              <a:gd name="connsiteX10" fmla="*/ 861443 w 3498218"/>
              <a:gd name="connsiteY10" fmla="*/ 1121910 h 2044748"/>
              <a:gd name="connsiteX11" fmla="*/ 330200 w 3498218"/>
              <a:gd name="connsiteY11" fmla="*/ 1099539 h 2044748"/>
              <a:gd name="connsiteX12" fmla="*/ 0 w 3498218"/>
              <a:gd name="connsiteY12" fmla="*/ 1239239 h 2044748"/>
              <a:gd name="connsiteX13" fmla="*/ 330200 w 3498218"/>
              <a:gd name="connsiteY13" fmla="*/ 1378939 h 2044748"/>
              <a:gd name="connsiteX14" fmla="*/ 855611 w 3498218"/>
              <a:gd name="connsiteY14" fmla="*/ 1366239 h 2044748"/>
              <a:gd name="connsiteX15" fmla="*/ 1158632 w 3498218"/>
              <a:gd name="connsiteY15" fmla="*/ 1254740 h 2044748"/>
              <a:gd name="connsiteX16" fmla="*/ 1384300 w 3498218"/>
              <a:gd name="connsiteY16" fmla="*/ 985239 h 2044748"/>
              <a:gd name="connsiteX17" fmla="*/ 1228890 w 3498218"/>
              <a:gd name="connsiteY17" fmla="*/ 772140 h 2044748"/>
              <a:gd name="connsiteX18" fmla="*/ 838200 w 3498218"/>
              <a:gd name="connsiteY18" fmla="*/ 667739 h 2044748"/>
              <a:gd name="connsiteX19" fmla="*/ 203200 w 3498218"/>
              <a:gd name="connsiteY19" fmla="*/ 642339 h 2044748"/>
              <a:gd name="connsiteX20" fmla="*/ 6759 w 3498218"/>
              <a:gd name="connsiteY20" fmla="*/ 780273 h 2044748"/>
              <a:gd name="connsiteX21" fmla="*/ 342285 w 3498218"/>
              <a:gd name="connsiteY21" fmla="*/ 919384 h 2044748"/>
              <a:gd name="connsiteX22" fmla="*/ 963767 w 3498218"/>
              <a:gd name="connsiteY22" fmla="*/ 931920 h 2044748"/>
              <a:gd name="connsiteX23" fmla="*/ 1371600 w 3498218"/>
              <a:gd name="connsiteY23" fmla="*/ 648322 h 2044748"/>
              <a:gd name="connsiteX24" fmla="*/ 1331466 w 3498218"/>
              <a:gd name="connsiteY24" fmla="*/ 252052 h 2044748"/>
              <a:gd name="connsiteX25" fmla="*/ 962744 w 3498218"/>
              <a:gd name="connsiteY25" fmla="*/ 55967 h 2044748"/>
              <a:gd name="connsiteX26" fmla="*/ 387981 w 3498218"/>
              <a:gd name="connsiteY26" fmla="*/ 21937 h 2044748"/>
              <a:gd name="connsiteX27" fmla="*/ 387985 w 3498218"/>
              <a:gd name="connsiteY27" fmla="*/ 46159 h 2044748"/>
              <a:gd name="connsiteX28" fmla="*/ 36685 w 3498218"/>
              <a:gd name="connsiteY28" fmla="*/ 348943 h 2044748"/>
              <a:gd name="connsiteX29" fmla="*/ 528503 w 3498218"/>
              <a:gd name="connsiteY29" fmla="*/ 554834 h 2044748"/>
              <a:gd name="connsiteX30" fmla="*/ 1150801 w 3498218"/>
              <a:gd name="connsiteY30" fmla="*/ 639613 h 2044748"/>
              <a:gd name="connsiteX31" fmla="*/ 1732950 w 3498218"/>
              <a:gd name="connsiteY31" fmla="*/ 675947 h 2044748"/>
              <a:gd name="connsiteX32" fmla="*/ 2214728 w 3498218"/>
              <a:gd name="connsiteY32" fmla="*/ 615390 h 2044748"/>
              <a:gd name="connsiteX33" fmla="*/ 2535913 w 3498218"/>
              <a:gd name="connsiteY33" fmla="*/ 288385 h 2044748"/>
              <a:gd name="connsiteX34" fmla="*/ 2837028 w 3498218"/>
              <a:gd name="connsiteY34" fmla="*/ 118827 h 2044748"/>
              <a:gd name="connsiteX35" fmla="*/ 3498218 w 3498218"/>
              <a:gd name="connsiteY35" fmla="*/ 7 h 2044748"/>
              <a:gd name="connsiteX0" fmla="*/ 2238472 w 3498218"/>
              <a:gd name="connsiteY0" fmla="*/ 2044035 h 2044748"/>
              <a:gd name="connsiteX1" fmla="*/ 1904383 w 3498218"/>
              <a:gd name="connsiteY1" fmla="*/ 1977440 h 2044748"/>
              <a:gd name="connsiteX2" fmla="*/ 1418712 w 3498218"/>
              <a:gd name="connsiteY2" fmla="*/ 1862477 h 2044748"/>
              <a:gd name="connsiteX3" fmla="*/ 818127 w 3498218"/>
              <a:gd name="connsiteY3" fmla="*/ 1637067 h 2044748"/>
              <a:gd name="connsiteX4" fmla="*/ 304800 w 3498218"/>
              <a:gd name="connsiteY4" fmla="*/ 1635883 h 2044748"/>
              <a:gd name="connsiteX5" fmla="*/ 64730 w 3498218"/>
              <a:gd name="connsiteY5" fmla="*/ 1773816 h 2044748"/>
              <a:gd name="connsiteX6" fmla="*/ 405580 w 3498218"/>
              <a:gd name="connsiteY6" fmla="*/ 1876005 h 2044748"/>
              <a:gd name="connsiteX7" fmla="*/ 1099574 w 3498218"/>
              <a:gd name="connsiteY7" fmla="*/ 1847833 h 2044748"/>
              <a:gd name="connsiteX8" fmla="*/ 1282700 w 3498218"/>
              <a:gd name="connsiteY8" fmla="*/ 1493239 h 2044748"/>
              <a:gd name="connsiteX9" fmla="*/ 1092201 w 3498218"/>
              <a:gd name="connsiteY9" fmla="*/ 1226539 h 2044748"/>
              <a:gd name="connsiteX10" fmla="*/ 861443 w 3498218"/>
              <a:gd name="connsiteY10" fmla="*/ 1121910 h 2044748"/>
              <a:gd name="connsiteX11" fmla="*/ 330200 w 3498218"/>
              <a:gd name="connsiteY11" fmla="*/ 1099539 h 2044748"/>
              <a:gd name="connsiteX12" fmla="*/ 0 w 3498218"/>
              <a:gd name="connsiteY12" fmla="*/ 1239239 h 2044748"/>
              <a:gd name="connsiteX13" fmla="*/ 330200 w 3498218"/>
              <a:gd name="connsiteY13" fmla="*/ 1378939 h 2044748"/>
              <a:gd name="connsiteX14" fmla="*/ 855611 w 3498218"/>
              <a:gd name="connsiteY14" fmla="*/ 1366239 h 2044748"/>
              <a:gd name="connsiteX15" fmla="*/ 1158632 w 3498218"/>
              <a:gd name="connsiteY15" fmla="*/ 1254740 h 2044748"/>
              <a:gd name="connsiteX16" fmla="*/ 1384300 w 3498218"/>
              <a:gd name="connsiteY16" fmla="*/ 985239 h 2044748"/>
              <a:gd name="connsiteX17" fmla="*/ 1228890 w 3498218"/>
              <a:gd name="connsiteY17" fmla="*/ 772140 h 2044748"/>
              <a:gd name="connsiteX18" fmla="*/ 838200 w 3498218"/>
              <a:gd name="connsiteY18" fmla="*/ 667739 h 2044748"/>
              <a:gd name="connsiteX19" fmla="*/ 203200 w 3498218"/>
              <a:gd name="connsiteY19" fmla="*/ 642339 h 2044748"/>
              <a:gd name="connsiteX20" fmla="*/ 6759 w 3498218"/>
              <a:gd name="connsiteY20" fmla="*/ 780273 h 2044748"/>
              <a:gd name="connsiteX21" fmla="*/ 342285 w 3498218"/>
              <a:gd name="connsiteY21" fmla="*/ 919384 h 2044748"/>
              <a:gd name="connsiteX22" fmla="*/ 963767 w 3498218"/>
              <a:gd name="connsiteY22" fmla="*/ 931920 h 2044748"/>
              <a:gd name="connsiteX23" fmla="*/ 1371600 w 3498218"/>
              <a:gd name="connsiteY23" fmla="*/ 648322 h 2044748"/>
              <a:gd name="connsiteX24" fmla="*/ 1331466 w 3498218"/>
              <a:gd name="connsiteY24" fmla="*/ 252052 h 2044748"/>
              <a:gd name="connsiteX25" fmla="*/ 962744 w 3498218"/>
              <a:gd name="connsiteY25" fmla="*/ 55967 h 2044748"/>
              <a:gd name="connsiteX26" fmla="*/ 387981 w 3498218"/>
              <a:gd name="connsiteY26" fmla="*/ 21937 h 2044748"/>
              <a:gd name="connsiteX27" fmla="*/ 387985 w 3498218"/>
              <a:gd name="connsiteY27" fmla="*/ 46159 h 2044748"/>
              <a:gd name="connsiteX28" fmla="*/ 36685 w 3498218"/>
              <a:gd name="connsiteY28" fmla="*/ 348943 h 2044748"/>
              <a:gd name="connsiteX29" fmla="*/ 528503 w 3498218"/>
              <a:gd name="connsiteY29" fmla="*/ 603279 h 2044748"/>
              <a:gd name="connsiteX30" fmla="*/ 1150801 w 3498218"/>
              <a:gd name="connsiteY30" fmla="*/ 639613 h 2044748"/>
              <a:gd name="connsiteX31" fmla="*/ 1732950 w 3498218"/>
              <a:gd name="connsiteY31" fmla="*/ 675947 h 2044748"/>
              <a:gd name="connsiteX32" fmla="*/ 2214728 w 3498218"/>
              <a:gd name="connsiteY32" fmla="*/ 615390 h 2044748"/>
              <a:gd name="connsiteX33" fmla="*/ 2535913 w 3498218"/>
              <a:gd name="connsiteY33" fmla="*/ 288385 h 2044748"/>
              <a:gd name="connsiteX34" fmla="*/ 2837028 w 3498218"/>
              <a:gd name="connsiteY34" fmla="*/ 118827 h 2044748"/>
              <a:gd name="connsiteX35" fmla="*/ 3498218 w 3498218"/>
              <a:gd name="connsiteY35" fmla="*/ 7 h 2044748"/>
              <a:gd name="connsiteX0" fmla="*/ 2238472 w 3498218"/>
              <a:gd name="connsiteY0" fmla="*/ 2044035 h 2044748"/>
              <a:gd name="connsiteX1" fmla="*/ 1904383 w 3498218"/>
              <a:gd name="connsiteY1" fmla="*/ 1977440 h 2044748"/>
              <a:gd name="connsiteX2" fmla="*/ 1418712 w 3498218"/>
              <a:gd name="connsiteY2" fmla="*/ 1862477 h 2044748"/>
              <a:gd name="connsiteX3" fmla="*/ 818127 w 3498218"/>
              <a:gd name="connsiteY3" fmla="*/ 1637067 h 2044748"/>
              <a:gd name="connsiteX4" fmla="*/ 304800 w 3498218"/>
              <a:gd name="connsiteY4" fmla="*/ 1635883 h 2044748"/>
              <a:gd name="connsiteX5" fmla="*/ 64730 w 3498218"/>
              <a:gd name="connsiteY5" fmla="*/ 1773816 h 2044748"/>
              <a:gd name="connsiteX6" fmla="*/ 405580 w 3498218"/>
              <a:gd name="connsiteY6" fmla="*/ 1876005 h 2044748"/>
              <a:gd name="connsiteX7" fmla="*/ 1099574 w 3498218"/>
              <a:gd name="connsiteY7" fmla="*/ 1847833 h 2044748"/>
              <a:gd name="connsiteX8" fmla="*/ 1282700 w 3498218"/>
              <a:gd name="connsiteY8" fmla="*/ 1493239 h 2044748"/>
              <a:gd name="connsiteX9" fmla="*/ 1092201 w 3498218"/>
              <a:gd name="connsiteY9" fmla="*/ 1226539 h 2044748"/>
              <a:gd name="connsiteX10" fmla="*/ 861443 w 3498218"/>
              <a:gd name="connsiteY10" fmla="*/ 1121910 h 2044748"/>
              <a:gd name="connsiteX11" fmla="*/ 330200 w 3498218"/>
              <a:gd name="connsiteY11" fmla="*/ 1099539 h 2044748"/>
              <a:gd name="connsiteX12" fmla="*/ 0 w 3498218"/>
              <a:gd name="connsiteY12" fmla="*/ 1239239 h 2044748"/>
              <a:gd name="connsiteX13" fmla="*/ 330200 w 3498218"/>
              <a:gd name="connsiteY13" fmla="*/ 1378939 h 2044748"/>
              <a:gd name="connsiteX14" fmla="*/ 855611 w 3498218"/>
              <a:gd name="connsiteY14" fmla="*/ 1366239 h 2044748"/>
              <a:gd name="connsiteX15" fmla="*/ 1158632 w 3498218"/>
              <a:gd name="connsiteY15" fmla="*/ 1254740 h 2044748"/>
              <a:gd name="connsiteX16" fmla="*/ 1384300 w 3498218"/>
              <a:gd name="connsiteY16" fmla="*/ 985239 h 2044748"/>
              <a:gd name="connsiteX17" fmla="*/ 1228890 w 3498218"/>
              <a:gd name="connsiteY17" fmla="*/ 772140 h 2044748"/>
              <a:gd name="connsiteX18" fmla="*/ 838200 w 3498218"/>
              <a:gd name="connsiteY18" fmla="*/ 667739 h 2044748"/>
              <a:gd name="connsiteX19" fmla="*/ 203200 w 3498218"/>
              <a:gd name="connsiteY19" fmla="*/ 642339 h 2044748"/>
              <a:gd name="connsiteX20" fmla="*/ 6759 w 3498218"/>
              <a:gd name="connsiteY20" fmla="*/ 780273 h 2044748"/>
              <a:gd name="connsiteX21" fmla="*/ 342285 w 3498218"/>
              <a:gd name="connsiteY21" fmla="*/ 919384 h 2044748"/>
              <a:gd name="connsiteX22" fmla="*/ 963767 w 3498218"/>
              <a:gd name="connsiteY22" fmla="*/ 931920 h 2044748"/>
              <a:gd name="connsiteX23" fmla="*/ 1371600 w 3498218"/>
              <a:gd name="connsiteY23" fmla="*/ 648322 h 2044748"/>
              <a:gd name="connsiteX24" fmla="*/ 1331466 w 3498218"/>
              <a:gd name="connsiteY24" fmla="*/ 252052 h 2044748"/>
              <a:gd name="connsiteX25" fmla="*/ 962744 w 3498218"/>
              <a:gd name="connsiteY25" fmla="*/ 55967 h 2044748"/>
              <a:gd name="connsiteX26" fmla="*/ 387981 w 3498218"/>
              <a:gd name="connsiteY26" fmla="*/ 21937 h 2044748"/>
              <a:gd name="connsiteX27" fmla="*/ 387985 w 3498218"/>
              <a:gd name="connsiteY27" fmla="*/ 46159 h 2044748"/>
              <a:gd name="connsiteX28" fmla="*/ 36685 w 3498218"/>
              <a:gd name="connsiteY28" fmla="*/ 348943 h 2044748"/>
              <a:gd name="connsiteX29" fmla="*/ 528503 w 3498218"/>
              <a:gd name="connsiteY29" fmla="*/ 603279 h 2044748"/>
              <a:gd name="connsiteX30" fmla="*/ 1150801 w 3498218"/>
              <a:gd name="connsiteY30" fmla="*/ 639613 h 2044748"/>
              <a:gd name="connsiteX31" fmla="*/ 1732950 w 3498218"/>
              <a:gd name="connsiteY31" fmla="*/ 675947 h 2044748"/>
              <a:gd name="connsiteX32" fmla="*/ 2214728 w 3498218"/>
              <a:gd name="connsiteY32" fmla="*/ 615390 h 2044748"/>
              <a:gd name="connsiteX33" fmla="*/ 2535913 w 3498218"/>
              <a:gd name="connsiteY33" fmla="*/ 288385 h 2044748"/>
              <a:gd name="connsiteX34" fmla="*/ 2837028 w 3498218"/>
              <a:gd name="connsiteY34" fmla="*/ 118827 h 2044748"/>
              <a:gd name="connsiteX35" fmla="*/ 3498218 w 3498218"/>
              <a:gd name="connsiteY35" fmla="*/ 7 h 2044748"/>
              <a:gd name="connsiteX0" fmla="*/ 1904383 w 3498218"/>
              <a:gd name="connsiteY0" fmla="*/ 1977440 h 1977440"/>
              <a:gd name="connsiteX1" fmla="*/ 1418712 w 3498218"/>
              <a:gd name="connsiteY1" fmla="*/ 1862477 h 1977440"/>
              <a:gd name="connsiteX2" fmla="*/ 818127 w 3498218"/>
              <a:gd name="connsiteY2" fmla="*/ 1637067 h 1977440"/>
              <a:gd name="connsiteX3" fmla="*/ 304800 w 3498218"/>
              <a:gd name="connsiteY3" fmla="*/ 1635883 h 1977440"/>
              <a:gd name="connsiteX4" fmla="*/ 64730 w 3498218"/>
              <a:gd name="connsiteY4" fmla="*/ 1773816 h 1977440"/>
              <a:gd name="connsiteX5" fmla="*/ 405580 w 3498218"/>
              <a:gd name="connsiteY5" fmla="*/ 1876005 h 1977440"/>
              <a:gd name="connsiteX6" fmla="*/ 1099574 w 3498218"/>
              <a:gd name="connsiteY6" fmla="*/ 1847833 h 1977440"/>
              <a:gd name="connsiteX7" fmla="*/ 1282700 w 3498218"/>
              <a:gd name="connsiteY7" fmla="*/ 1493239 h 1977440"/>
              <a:gd name="connsiteX8" fmla="*/ 1092201 w 3498218"/>
              <a:gd name="connsiteY8" fmla="*/ 1226539 h 1977440"/>
              <a:gd name="connsiteX9" fmla="*/ 861443 w 3498218"/>
              <a:gd name="connsiteY9" fmla="*/ 1121910 h 1977440"/>
              <a:gd name="connsiteX10" fmla="*/ 330200 w 3498218"/>
              <a:gd name="connsiteY10" fmla="*/ 1099539 h 1977440"/>
              <a:gd name="connsiteX11" fmla="*/ 0 w 3498218"/>
              <a:gd name="connsiteY11" fmla="*/ 1239239 h 1977440"/>
              <a:gd name="connsiteX12" fmla="*/ 330200 w 3498218"/>
              <a:gd name="connsiteY12" fmla="*/ 1378939 h 1977440"/>
              <a:gd name="connsiteX13" fmla="*/ 855611 w 3498218"/>
              <a:gd name="connsiteY13" fmla="*/ 1366239 h 1977440"/>
              <a:gd name="connsiteX14" fmla="*/ 1158632 w 3498218"/>
              <a:gd name="connsiteY14" fmla="*/ 1254740 h 1977440"/>
              <a:gd name="connsiteX15" fmla="*/ 1384300 w 3498218"/>
              <a:gd name="connsiteY15" fmla="*/ 985239 h 1977440"/>
              <a:gd name="connsiteX16" fmla="*/ 1228890 w 3498218"/>
              <a:gd name="connsiteY16" fmla="*/ 772140 h 1977440"/>
              <a:gd name="connsiteX17" fmla="*/ 838200 w 3498218"/>
              <a:gd name="connsiteY17" fmla="*/ 667739 h 1977440"/>
              <a:gd name="connsiteX18" fmla="*/ 203200 w 3498218"/>
              <a:gd name="connsiteY18" fmla="*/ 642339 h 1977440"/>
              <a:gd name="connsiteX19" fmla="*/ 6759 w 3498218"/>
              <a:gd name="connsiteY19" fmla="*/ 780273 h 1977440"/>
              <a:gd name="connsiteX20" fmla="*/ 342285 w 3498218"/>
              <a:gd name="connsiteY20" fmla="*/ 919384 h 1977440"/>
              <a:gd name="connsiteX21" fmla="*/ 963767 w 3498218"/>
              <a:gd name="connsiteY21" fmla="*/ 931920 h 1977440"/>
              <a:gd name="connsiteX22" fmla="*/ 1371600 w 3498218"/>
              <a:gd name="connsiteY22" fmla="*/ 648322 h 1977440"/>
              <a:gd name="connsiteX23" fmla="*/ 1331466 w 3498218"/>
              <a:gd name="connsiteY23" fmla="*/ 252052 h 1977440"/>
              <a:gd name="connsiteX24" fmla="*/ 962744 w 3498218"/>
              <a:gd name="connsiteY24" fmla="*/ 55967 h 1977440"/>
              <a:gd name="connsiteX25" fmla="*/ 387981 w 3498218"/>
              <a:gd name="connsiteY25" fmla="*/ 21937 h 1977440"/>
              <a:gd name="connsiteX26" fmla="*/ 387985 w 3498218"/>
              <a:gd name="connsiteY26" fmla="*/ 46159 h 1977440"/>
              <a:gd name="connsiteX27" fmla="*/ 36685 w 3498218"/>
              <a:gd name="connsiteY27" fmla="*/ 348943 h 1977440"/>
              <a:gd name="connsiteX28" fmla="*/ 528503 w 3498218"/>
              <a:gd name="connsiteY28" fmla="*/ 603279 h 1977440"/>
              <a:gd name="connsiteX29" fmla="*/ 1150801 w 3498218"/>
              <a:gd name="connsiteY29" fmla="*/ 639613 h 1977440"/>
              <a:gd name="connsiteX30" fmla="*/ 1732950 w 3498218"/>
              <a:gd name="connsiteY30" fmla="*/ 675947 h 1977440"/>
              <a:gd name="connsiteX31" fmla="*/ 2214728 w 3498218"/>
              <a:gd name="connsiteY31" fmla="*/ 615390 h 1977440"/>
              <a:gd name="connsiteX32" fmla="*/ 2535913 w 3498218"/>
              <a:gd name="connsiteY32" fmla="*/ 288385 h 1977440"/>
              <a:gd name="connsiteX33" fmla="*/ 2837028 w 3498218"/>
              <a:gd name="connsiteY33" fmla="*/ 118827 h 1977440"/>
              <a:gd name="connsiteX34" fmla="*/ 3498218 w 3498218"/>
              <a:gd name="connsiteY34" fmla="*/ 7 h 1977440"/>
              <a:gd name="connsiteX0" fmla="*/ 1418712 w 3498218"/>
              <a:gd name="connsiteY0" fmla="*/ 1862477 h 1892740"/>
              <a:gd name="connsiteX1" fmla="*/ 818127 w 3498218"/>
              <a:gd name="connsiteY1" fmla="*/ 1637067 h 1892740"/>
              <a:gd name="connsiteX2" fmla="*/ 304800 w 3498218"/>
              <a:gd name="connsiteY2" fmla="*/ 1635883 h 1892740"/>
              <a:gd name="connsiteX3" fmla="*/ 64730 w 3498218"/>
              <a:gd name="connsiteY3" fmla="*/ 1773816 h 1892740"/>
              <a:gd name="connsiteX4" fmla="*/ 405580 w 3498218"/>
              <a:gd name="connsiteY4" fmla="*/ 1876005 h 1892740"/>
              <a:gd name="connsiteX5" fmla="*/ 1099574 w 3498218"/>
              <a:gd name="connsiteY5" fmla="*/ 1847833 h 1892740"/>
              <a:gd name="connsiteX6" fmla="*/ 1282700 w 3498218"/>
              <a:gd name="connsiteY6" fmla="*/ 1493239 h 1892740"/>
              <a:gd name="connsiteX7" fmla="*/ 1092201 w 3498218"/>
              <a:gd name="connsiteY7" fmla="*/ 1226539 h 1892740"/>
              <a:gd name="connsiteX8" fmla="*/ 861443 w 3498218"/>
              <a:gd name="connsiteY8" fmla="*/ 1121910 h 1892740"/>
              <a:gd name="connsiteX9" fmla="*/ 330200 w 3498218"/>
              <a:gd name="connsiteY9" fmla="*/ 1099539 h 1892740"/>
              <a:gd name="connsiteX10" fmla="*/ 0 w 3498218"/>
              <a:gd name="connsiteY10" fmla="*/ 1239239 h 1892740"/>
              <a:gd name="connsiteX11" fmla="*/ 330200 w 3498218"/>
              <a:gd name="connsiteY11" fmla="*/ 1378939 h 1892740"/>
              <a:gd name="connsiteX12" fmla="*/ 855611 w 3498218"/>
              <a:gd name="connsiteY12" fmla="*/ 1366239 h 1892740"/>
              <a:gd name="connsiteX13" fmla="*/ 1158632 w 3498218"/>
              <a:gd name="connsiteY13" fmla="*/ 1254740 h 1892740"/>
              <a:gd name="connsiteX14" fmla="*/ 1384300 w 3498218"/>
              <a:gd name="connsiteY14" fmla="*/ 985239 h 1892740"/>
              <a:gd name="connsiteX15" fmla="*/ 1228890 w 3498218"/>
              <a:gd name="connsiteY15" fmla="*/ 772140 h 1892740"/>
              <a:gd name="connsiteX16" fmla="*/ 838200 w 3498218"/>
              <a:gd name="connsiteY16" fmla="*/ 667739 h 1892740"/>
              <a:gd name="connsiteX17" fmla="*/ 203200 w 3498218"/>
              <a:gd name="connsiteY17" fmla="*/ 642339 h 1892740"/>
              <a:gd name="connsiteX18" fmla="*/ 6759 w 3498218"/>
              <a:gd name="connsiteY18" fmla="*/ 780273 h 1892740"/>
              <a:gd name="connsiteX19" fmla="*/ 342285 w 3498218"/>
              <a:gd name="connsiteY19" fmla="*/ 919384 h 1892740"/>
              <a:gd name="connsiteX20" fmla="*/ 963767 w 3498218"/>
              <a:gd name="connsiteY20" fmla="*/ 931920 h 1892740"/>
              <a:gd name="connsiteX21" fmla="*/ 1371600 w 3498218"/>
              <a:gd name="connsiteY21" fmla="*/ 648322 h 1892740"/>
              <a:gd name="connsiteX22" fmla="*/ 1331466 w 3498218"/>
              <a:gd name="connsiteY22" fmla="*/ 252052 h 1892740"/>
              <a:gd name="connsiteX23" fmla="*/ 962744 w 3498218"/>
              <a:gd name="connsiteY23" fmla="*/ 55967 h 1892740"/>
              <a:gd name="connsiteX24" fmla="*/ 387981 w 3498218"/>
              <a:gd name="connsiteY24" fmla="*/ 21937 h 1892740"/>
              <a:gd name="connsiteX25" fmla="*/ 387985 w 3498218"/>
              <a:gd name="connsiteY25" fmla="*/ 46159 h 1892740"/>
              <a:gd name="connsiteX26" fmla="*/ 36685 w 3498218"/>
              <a:gd name="connsiteY26" fmla="*/ 348943 h 1892740"/>
              <a:gd name="connsiteX27" fmla="*/ 528503 w 3498218"/>
              <a:gd name="connsiteY27" fmla="*/ 603279 h 1892740"/>
              <a:gd name="connsiteX28" fmla="*/ 1150801 w 3498218"/>
              <a:gd name="connsiteY28" fmla="*/ 639613 h 1892740"/>
              <a:gd name="connsiteX29" fmla="*/ 1732950 w 3498218"/>
              <a:gd name="connsiteY29" fmla="*/ 675947 h 1892740"/>
              <a:gd name="connsiteX30" fmla="*/ 2214728 w 3498218"/>
              <a:gd name="connsiteY30" fmla="*/ 615390 h 1892740"/>
              <a:gd name="connsiteX31" fmla="*/ 2535913 w 3498218"/>
              <a:gd name="connsiteY31" fmla="*/ 288385 h 1892740"/>
              <a:gd name="connsiteX32" fmla="*/ 2837028 w 3498218"/>
              <a:gd name="connsiteY32" fmla="*/ 118827 h 1892740"/>
              <a:gd name="connsiteX33" fmla="*/ 3498218 w 3498218"/>
              <a:gd name="connsiteY33" fmla="*/ 7 h 1892740"/>
              <a:gd name="connsiteX0" fmla="*/ 1418712 w 3498218"/>
              <a:gd name="connsiteY0" fmla="*/ 1862477 h 1892740"/>
              <a:gd name="connsiteX1" fmla="*/ 1110650 w 3498218"/>
              <a:gd name="connsiteY1" fmla="*/ 1753853 h 1892740"/>
              <a:gd name="connsiteX2" fmla="*/ 818127 w 3498218"/>
              <a:gd name="connsiteY2" fmla="*/ 1637067 h 1892740"/>
              <a:gd name="connsiteX3" fmla="*/ 304800 w 3498218"/>
              <a:gd name="connsiteY3" fmla="*/ 1635883 h 1892740"/>
              <a:gd name="connsiteX4" fmla="*/ 64730 w 3498218"/>
              <a:gd name="connsiteY4" fmla="*/ 1773816 h 1892740"/>
              <a:gd name="connsiteX5" fmla="*/ 405580 w 3498218"/>
              <a:gd name="connsiteY5" fmla="*/ 1876005 h 1892740"/>
              <a:gd name="connsiteX6" fmla="*/ 1099574 w 3498218"/>
              <a:gd name="connsiteY6" fmla="*/ 1847833 h 1892740"/>
              <a:gd name="connsiteX7" fmla="*/ 1282700 w 3498218"/>
              <a:gd name="connsiteY7" fmla="*/ 1493239 h 1892740"/>
              <a:gd name="connsiteX8" fmla="*/ 1092201 w 3498218"/>
              <a:gd name="connsiteY8" fmla="*/ 1226539 h 1892740"/>
              <a:gd name="connsiteX9" fmla="*/ 861443 w 3498218"/>
              <a:gd name="connsiteY9" fmla="*/ 1121910 h 1892740"/>
              <a:gd name="connsiteX10" fmla="*/ 330200 w 3498218"/>
              <a:gd name="connsiteY10" fmla="*/ 1099539 h 1892740"/>
              <a:gd name="connsiteX11" fmla="*/ 0 w 3498218"/>
              <a:gd name="connsiteY11" fmla="*/ 1239239 h 1892740"/>
              <a:gd name="connsiteX12" fmla="*/ 330200 w 3498218"/>
              <a:gd name="connsiteY12" fmla="*/ 1378939 h 1892740"/>
              <a:gd name="connsiteX13" fmla="*/ 855611 w 3498218"/>
              <a:gd name="connsiteY13" fmla="*/ 1366239 h 1892740"/>
              <a:gd name="connsiteX14" fmla="*/ 1158632 w 3498218"/>
              <a:gd name="connsiteY14" fmla="*/ 1254740 h 1892740"/>
              <a:gd name="connsiteX15" fmla="*/ 1384300 w 3498218"/>
              <a:gd name="connsiteY15" fmla="*/ 985239 h 1892740"/>
              <a:gd name="connsiteX16" fmla="*/ 1228890 w 3498218"/>
              <a:gd name="connsiteY16" fmla="*/ 772140 h 1892740"/>
              <a:gd name="connsiteX17" fmla="*/ 838200 w 3498218"/>
              <a:gd name="connsiteY17" fmla="*/ 667739 h 1892740"/>
              <a:gd name="connsiteX18" fmla="*/ 203200 w 3498218"/>
              <a:gd name="connsiteY18" fmla="*/ 642339 h 1892740"/>
              <a:gd name="connsiteX19" fmla="*/ 6759 w 3498218"/>
              <a:gd name="connsiteY19" fmla="*/ 780273 h 1892740"/>
              <a:gd name="connsiteX20" fmla="*/ 342285 w 3498218"/>
              <a:gd name="connsiteY20" fmla="*/ 919384 h 1892740"/>
              <a:gd name="connsiteX21" fmla="*/ 963767 w 3498218"/>
              <a:gd name="connsiteY21" fmla="*/ 931920 h 1892740"/>
              <a:gd name="connsiteX22" fmla="*/ 1371600 w 3498218"/>
              <a:gd name="connsiteY22" fmla="*/ 648322 h 1892740"/>
              <a:gd name="connsiteX23" fmla="*/ 1331466 w 3498218"/>
              <a:gd name="connsiteY23" fmla="*/ 252052 h 1892740"/>
              <a:gd name="connsiteX24" fmla="*/ 962744 w 3498218"/>
              <a:gd name="connsiteY24" fmla="*/ 55967 h 1892740"/>
              <a:gd name="connsiteX25" fmla="*/ 387981 w 3498218"/>
              <a:gd name="connsiteY25" fmla="*/ 21937 h 1892740"/>
              <a:gd name="connsiteX26" fmla="*/ 387985 w 3498218"/>
              <a:gd name="connsiteY26" fmla="*/ 46159 h 1892740"/>
              <a:gd name="connsiteX27" fmla="*/ 36685 w 3498218"/>
              <a:gd name="connsiteY27" fmla="*/ 348943 h 1892740"/>
              <a:gd name="connsiteX28" fmla="*/ 528503 w 3498218"/>
              <a:gd name="connsiteY28" fmla="*/ 603279 h 1892740"/>
              <a:gd name="connsiteX29" fmla="*/ 1150801 w 3498218"/>
              <a:gd name="connsiteY29" fmla="*/ 639613 h 1892740"/>
              <a:gd name="connsiteX30" fmla="*/ 1732950 w 3498218"/>
              <a:gd name="connsiteY30" fmla="*/ 675947 h 1892740"/>
              <a:gd name="connsiteX31" fmla="*/ 2214728 w 3498218"/>
              <a:gd name="connsiteY31" fmla="*/ 615390 h 1892740"/>
              <a:gd name="connsiteX32" fmla="*/ 2535913 w 3498218"/>
              <a:gd name="connsiteY32" fmla="*/ 288385 h 1892740"/>
              <a:gd name="connsiteX33" fmla="*/ 2837028 w 3498218"/>
              <a:gd name="connsiteY33" fmla="*/ 118827 h 1892740"/>
              <a:gd name="connsiteX34" fmla="*/ 3498218 w 3498218"/>
              <a:gd name="connsiteY34" fmla="*/ 7 h 1892740"/>
              <a:gd name="connsiteX0" fmla="*/ 1418712 w 3498218"/>
              <a:gd name="connsiteY0" fmla="*/ 1862477 h 1892740"/>
              <a:gd name="connsiteX1" fmla="*/ 1190946 w 3498218"/>
              <a:gd name="connsiteY1" fmla="*/ 1729630 h 1892740"/>
              <a:gd name="connsiteX2" fmla="*/ 818127 w 3498218"/>
              <a:gd name="connsiteY2" fmla="*/ 1637067 h 1892740"/>
              <a:gd name="connsiteX3" fmla="*/ 304800 w 3498218"/>
              <a:gd name="connsiteY3" fmla="*/ 1635883 h 1892740"/>
              <a:gd name="connsiteX4" fmla="*/ 64730 w 3498218"/>
              <a:gd name="connsiteY4" fmla="*/ 1773816 h 1892740"/>
              <a:gd name="connsiteX5" fmla="*/ 405580 w 3498218"/>
              <a:gd name="connsiteY5" fmla="*/ 1876005 h 1892740"/>
              <a:gd name="connsiteX6" fmla="*/ 1099574 w 3498218"/>
              <a:gd name="connsiteY6" fmla="*/ 1847833 h 1892740"/>
              <a:gd name="connsiteX7" fmla="*/ 1282700 w 3498218"/>
              <a:gd name="connsiteY7" fmla="*/ 1493239 h 1892740"/>
              <a:gd name="connsiteX8" fmla="*/ 1092201 w 3498218"/>
              <a:gd name="connsiteY8" fmla="*/ 1226539 h 1892740"/>
              <a:gd name="connsiteX9" fmla="*/ 861443 w 3498218"/>
              <a:gd name="connsiteY9" fmla="*/ 1121910 h 1892740"/>
              <a:gd name="connsiteX10" fmla="*/ 330200 w 3498218"/>
              <a:gd name="connsiteY10" fmla="*/ 1099539 h 1892740"/>
              <a:gd name="connsiteX11" fmla="*/ 0 w 3498218"/>
              <a:gd name="connsiteY11" fmla="*/ 1239239 h 1892740"/>
              <a:gd name="connsiteX12" fmla="*/ 330200 w 3498218"/>
              <a:gd name="connsiteY12" fmla="*/ 1378939 h 1892740"/>
              <a:gd name="connsiteX13" fmla="*/ 855611 w 3498218"/>
              <a:gd name="connsiteY13" fmla="*/ 1366239 h 1892740"/>
              <a:gd name="connsiteX14" fmla="*/ 1158632 w 3498218"/>
              <a:gd name="connsiteY14" fmla="*/ 1254740 h 1892740"/>
              <a:gd name="connsiteX15" fmla="*/ 1384300 w 3498218"/>
              <a:gd name="connsiteY15" fmla="*/ 985239 h 1892740"/>
              <a:gd name="connsiteX16" fmla="*/ 1228890 w 3498218"/>
              <a:gd name="connsiteY16" fmla="*/ 772140 h 1892740"/>
              <a:gd name="connsiteX17" fmla="*/ 838200 w 3498218"/>
              <a:gd name="connsiteY17" fmla="*/ 667739 h 1892740"/>
              <a:gd name="connsiteX18" fmla="*/ 203200 w 3498218"/>
              <a:gd name="connsiteY18" fmla="*/ 642339 h 1892740"/>
              <a:gd name="connsiteX19" fmla="*/ 6759 w 3498218"/>
              <a:gd name="connsiteY19" fmla="*/ 780273 h 1892740"/>
              <a:gd name="connsiteX20" fmla="*/ 342285 w 3498218"/>
              <a:gd name="connsiteY20" fmla="*/ 919384 h 1892740"/>
              <a:gd name="connsiteX21" fmla="*/ 963767 w 3498218"/>
              <a:gd name="connsiteY21" fmla="*/ 931920 h 1892740"/>
              <a:gd name="connsiteX22" fmla="*/ 1371600 w 3498218"/>
              <a:gd name="connsiteY22" fmla="*/ 648322 h 1892740"/>
              <a:gd name="connsiteX23" fmla="*/ 1331466 w 3498218"/>
              <a:gd name="connsiteY23" fmla="*/ 252052 h 1892740"/>
              <a:gd name="connsiteX24" fmla="*/ 962744 w 3498218"/>
              <a:gd name="connsiteY24" fmla="*/ 55967 h 1892740"/>
              <a:gd name="connsiteX25" fmla="*/ 387981 w 3498218"/>
              <a:gd name="connsiteY25" fmla="*/ 21937 h 1892740"/>
              <a:gd name="connsiteX26" fmla="*/ 387985 w 3498218"/>
              <a:gd name="connsiteY26" fmla="*/ 46159 h 1892740"/>
              <a:gd name="connsiteX27" fmla="*/ 36685 w 3498218"/>
              <a:gd name="connsiteY27" fmla="*/ 348943 h 1892740"/>
              <a:gd name="connsiteX28" fmla="*/ 528503 w 3498218"/>
              <a:gd name="connsiteY28" fmla="*/ 603279 h 1892740"/>
              <a:gd name="connsiteX29" fmla="*/ 1150801 w 3498218"/>
              <a:gd name="connsiteY29" fmla="*/ 639613 h 1892740"/>
              <a:gd name="connsiteX30" fmla="*/ 1732950 w 3498218"/>
              <a:gd name="connsiteY30" fmla="*/ 675947 h 1892740"/>
              <a:gd name="connsiteX31" fmla="*/ 2214728 w 3498218"/>
              <a:gd name="connsiteY31" fmla="*/ 615390 h 1892740"/>
              <a:gd name="connsiteX32" fmla="*/ 2535913 w 3498218"/>
              <a:gd name="connsiteY32" fmla="*/ 288385 h 1892740"/>
              <a:gd name="connsiteX33" fmla="*/ 2837028 w 3498218"/>
              <a:gd name="connsiteY33" fmla="*/ 118827 h 1892740"/>
              <a:gd name="connsiteX34" fmla="*/ 3498218 w 3498218"/>
              <a:gd name="connsiteY34" fmla="*/ 7 h 1892740"/>
              <a:gd name="connsiteX0" fmla="*/ 1519082 w 3498218"/>
              <a:gd name="connsiteY0" fmla="*/ 1910922 h 1910922"/>
              <a:gd name="connsiteX1" fmla="*/ 1190946 w 3498218"/>
              <a:gd name="connsiteY1" fmla="*/ 1729630 h 1910922"/>
              <a:gd name="connsiteX2" fmla="*/ 818127 w 3498218"/>
              <a:gd name="connsiteY2" fmla="*/ 1637067 h 1910922"/>
              <a:gd name="connsiteX3" fmla="*/ 304800 w 3498218"/>
              <a:gd name="connsiteY3" fmla="*/ 1635883 h 1910922"/>
              <a:gd name="connsiteX4" fmla="*/ 64730 w 3498218"/>
              <a:gd name="connsiteY4" fmla="*/ 1773816 h 1910922"/>
              <a:gd name="connsiteX5" fmla="*/ 405580 w 3498218"/>
              <a:gd name="connsiteY5" fmla="*/ 1876005 h 1910922"/>
              <a:gd name="connsiteX6" fmla="*/ 1099574 w 3498218"/>
              <a:gd name="connsiteY6" fmla="*/ 1847833 h 1910922"/>
              <a:gd name="connsiteX7" fmla="*/ 1282700 w 3498218"/>
              <a:gd name="connsiteY7" fmla="*/ 1493239 h 1910922"/>
              <a:gd name="connsiteX8" fmla="*/ 1092201 w 3498218"/>
              <a:gd name="connsiteY8" fmla="*/ 1226539 h 1910922"/>
              <a:gd name="connsiteX9" fmla="*/ 861443 w 3498218"/>
              <a:gd name="connsiteY9" fmla="*/ 1121910 h 1910922"/>
              <a:gd name="connsiteX10" fmla="*/ 330200 w 3498218"/>
              <a:gd name="connsiteY10" fmla="*/ 1099539 h 1910922"/>
              <a:gd name="connsiteX11" fmla="*/ 0 w 3498218"/>
              <a:gd name="connsiteY11" fmla="*/ 1239239 h 1910922"/>
              <a:gd name="connsiteX12" fmla="*/ 330200 w 3498218"/>
              <a:gd name="connsiteY12" fmla="*/ 1378939 h 1910922"/>
              <a:gd name="connsiteX13" fmla="*/ 855611 w 3498218"/>
              <a:gd name="connsiteY13" fmla="*/ 1366239 h 1910922"/>
              <a:gd name="connsiteX14" fmla="*/ 1158632 w 3498218"/>
              <a:gd name="connsiteY14" fmla="*/ 1254740 h 1910922"/>
              <a:gd name="connsiteX15" fmla="*/ 1384300 w 3498218"/>
              <a:gd name="connsiteY15" fmla="*/ 985239 h 1910922"/>
              <a:gd name="connsiteX16" fmla="*/ 1228890 w 3498218"/>
              <a:gd name="connsiteY16" fmla="*/ 772140 h 1910922"/>
              <a:gd name="connsiteX17" fmla="*/ 838200 w 3498218"/>
              <a:gd name="connsiteY17" fmla="*/ 667739 h 1910922"/>
              <a:gd name="connsiteX18" fmla="*/ 203200 w 3498218"/>
              <a:gd name="connsiteY18" fmla="*/ 642339 h 1910922"/>
              <a:gd name="connsiteX19" fmla="*/ 6759 w 3498218"/>
              <a:gd name="connsiteY19" fmla="*/ 780273 h 1910922"/>
              <a:gd name="connsiteX20" fmla="*/ 342285 w 3498218"/>
              <a:gd name="connsiteY20" fmla="*/ 919384 h 1910922"/>
              <a:gd name="connsiteX21" fmla="*/ 963767 w 3498218"/>
              <a:gd name="connsiteY21" fmla="*/ 931920 h 1910922"/>
              <a:gd name="connsiteX22" fmla="*/ 1371600 w 3498218"/>
              <a:gd name="connsiteY22" fmla="*/ 648322 h 1910922"/>
              <a:gd name="connsiteX23" fmla="*/ 1331466 w 3498218"/>
              <a:gd name="connsiteY23" fmla="*/ 252052 h 1910922"/>
              <a:gd name="connsiteX24" fmla="*/ 962744 w 3498218"/>
              <a:gd name="connsiteY24" fmla="*/ 55967 h 1910922"/>
              <a:gd name="connsiteX25" fmla="*/ 387981 w 3498218"/>
              <a:gd name="connsiteY25" fmla="*/ 21937 h 1910922"/>
              <a:gd name="connsiteX26" fmla="*/ 387985 w 3498218"/>
              <a:gd name="connsiteY26" fmla="*/ 46159 h 1910922"/>
              <a:gd name="connsiteX27" fmla="*/ 36685 w 3498218"/>
              <a:gd name="connsiteY27" fmla="*/ 348943 h 1910922"/>
              <a:gd name="connsiteX28" fmla="*/ 528503 w 3498218"/>
              <a:gd name="connsiteY28" fmla="*/ 603279 h 1910922"/>
              <a:gd name="connsiteX29" fmla="*/ 1150801 w 3498218"/>
              <a:gd name="connsiteY29" fmla="*/ 639613 h 1910922"/>
              <a:gd name="connsiteX30" fmla="*/ 1732950 w 3498218"/>
              <a:gd name="connsiteY30" fmla="*/ 675947 h 1910922"/>
              <a:gd name="connsiteX31" fmla="*/ 2214728 w 3498218"/>
              <a:gd name="connsiteY31" fmla="*/ 615390 h 1910922"/>
              <a:gd name="connsiteX32" fmla="*/ 2535913 w 3498218"/>
              <a:gd name="connsiteY32" fmla="*/ 288385 h 1910922"/>
              <a:gd name="connsiteX33" fmla="*/ 2837028 w 3498218"/>
              <a:gd name="connsiteY33" fmla="*/ 118827 h 1910922"/>
              <a:gd name="connsiteX34" fmla="*/ 3498218 w 3498218"/>
              <a:gd name="connsiteY34" fmla="*/ 7 h 1910922"/>
              <a:gd name="connsiteX0" fmla="*/ 1519082 w 3498218"/>
              <a:gd name="connsiteY0" fmla="*/ 1910922 h 1910922"/>
              <a:gd name="connsiteX1" fmla="*/ 1190946 w 3498218"/>
              <a:gd name="connsiteY1" fmla="*/ 1729630 h 1910922"/>
              <a:gd name="connsiteX2" fmla="*/ 818127 w 3498218"/>
              <a:gd name="connsiteY2" fmla="*/ 1637067 h 1910922"/>
              <a:gd name="connsiteX3" fmla="*/ 304800 w 3498218"/>
              <a:gd name="connsiteY3" fmla="*/ 1635883 h 1910922"/>
              <a:gd name="connsiteX4" fmla="*/ 64730 w 3498218"/>
              <a:gd name="connsiteY4" fmla="*/ 1773816 h 1910922"/>
              <a:gd name="connsiteX5" fmla="*/ 405580 w 3498218"/>
              <a:gd name="connsiteY5" fmla="*/ 1876005 h 1910922"/>
              <a:gd name="connsiteX6" fmla="*/ 1099574 w 3498218"/>
              <a:gd name="connsiteY6" fmla="*/ 1847833 h 1910922"/>
              <a:gd name="connsiteX7" fmla="*/ 1282700 w 3498218"/>
              <a:gd name="connsiteY7" fmla="*/ 1493239 h 1910922"/>
              <a:gd name="connsiteX8" fmla="*/ 1092201 w 3498218"/>
              <a:gd name="connsiteY8" fmla="*/ 1226539 h 1910922"/>
              <a:gd name="connsiteX9" fmla="*/ 861443 w 3498218"/>
              <a:gd name="connsiteY9" fmla="*/ 1121910 h 1910922"/>
              <a:gd name="connsiteX10" fmla="*/ 330200 w 3498218"/>
              <a:gd name="connsiteY10" fmla="*/ 1099539 h 1910922"/>
              <a:gd name="connsiteX11" fmla="*/ 0 w 3498218"/>
              <a:gd name="connsiteY11" fmla="*/ 1239239 h 1910922"/>
              <a:gd name="connsiteX12" fmla="*/ 330200 w 3498218"/>
              <a:gd name="connsiteY12" fmla="*/ 1378939 h 1910922"/>
              <a:gd name="connsiteX13" fmla="*/ 855611 w 3498218"/>
              <a:gd name="connsiteY13" fmla="*/ 1366239 h 1910922"/>
              <a:gd name="connsiteX14" fmla="*/ 1158632 w 3498218"/>
              <a:gd name="connsiteY14" fmla="*/ 1254740 h 1910922"/>
              <a:gd name="connsiteX15" fmla="*/ 1384300 w 3498218"/>
              <a:gd name="connsiteY15" fmla="*/ 985239 h 1910922"/>
              <a:gd name="connsiteX16" fmla="*/ 1228890 w 3498218"/>
              <a:gd name="connsiteY16" fmla="*/ 772140 h 1910922"/>
              <a:gd name="connsiteX17" fmla="*/ 838200 w 3498218"/>
              <a:gd name="connsiteY17" fmla="*/ 667739 h 1910922"/>
              <a:gd name="connsiteX18" fmla="*/ 203200 w 3498218"/>
              <a:gd name="connsiteY18" fmla="*/ 642339 h 1910922"/>
              <a:gd name="connsiteX19" fmla="*/ 6759 w 3498218"/>
              <a:gd name="connsiteY19" fmla="*/ 780273 h 1910922"/>
              <a:gd name="connsiteX20" fmla="*/ 342285 w 3498218"/>
              <a:gd name="connsiteY20" fmla="*/ 919384 h 1910922"/>
              <a:gd name="connsiteX21" fmla="*/ 963767 w 3498218"/>
              <a:gd name="connsiteY21" fmla="*/ 931920 h 1910922"/>
              <a:gd name="connsiteX22" fmla="*/ 1371600 w 3498218"/>
              <a:gd name="connsiteY22" fmla="*/ 648322 h 1910922"/>
              <a:gd name="connsiteX23" fmla="*/ 1331466 w 3498218"/>
              <a:gd name="connsiteY23" fmla="*/ 252052 h 1910922"/>
              <a:gd name="connsiteX24" fmla="*/ 962744 w 3498218"/>
              <a:gd name="connsiteY24" fmla="*/ 55967 h 1910922"/>
              <a:gd name="connsiteX25" fmla="*/ 387981 w 3498218"/>
              <a:gd name="connsiteY25" fmla="*/ 21937 h 1910922"/>
              <a:gd name="connsiteX26" fmla="*/ 387985 w 3498218"/>
              <a:gd name="connsiteY26" fmla="*/ 46159 h 1910922"/>
              <a:gd name="connsiteX27" fmla="*/ 36685 w 3498218"/>
              <a:gd name="connsiteY27" fmla="*/ 348943 h 1910922"/>
              <a:gd name="connsiteX28" fmla="*/ 528503 w 3498218"/>
              <a:gd name="connsiteY28" fmla="*/ 603279 h 1910922"/>
              <a:gd name="connsiteX29" fmla="*/ 1160838 w 3498218"/>
              <a:gd name="connsiteY29" fmla="*/ 688058 h 1910922"/>
              <a:gd name="connsiteX30" fmla="*/ 1732950 w 3498218"/>
              <a:gd name="connsiteY30" fmla="*/ 675947 h 1910922"/>
              <a:gd name="connsiteX31" fmla="*/ 2214728 w 3498218"/>
              <a:gd name="connsiteY31" fmla="*/ 615390 h 1910922"/>
              <a:gd name="connsiteX32" fmla="*/ 2535913 w 3498218"/>
              <a:gd name="connsiteY32" fmla="*/ 288385 h 1910922"/>
              <a:gd name="connsiteX33" fmla="*/ 2837028 w 3498218"/>
              <a:gd name="connsiteY33" fmla="*/ 118827 h 1910922"/>
              <a:gd name="connsiteX34" fmla="*/ 3498218 w 3498218"/>
              <a:gd name="connsiteY34" fmla="*/ 7 h 1910922"/>
              <a:gd name="connsiteX0" fmla="*/ 1519082 w 3498218"/>
              <a:gd name="connsiteY0" fmla="*/ 1910922 h 1910922"/>
              <a:gd name="connsiteX1" fmla="*/ 1190946 w 3498218"/>
              <a:gd name="connsiteY1" fmla="*/ 1729630 h 1910922"/>
              <a:gd name="connsiteX2" fmla="*/ 818127 w 3498218"/>
              <a:gd name="connsiteY2" fmla="*/ 1637067 h 1910922"/>
              <a:gd name="connsiteX3" fmla="*/ 304800 w 3498218"/>
              <a:gd name="connsiteY3" fmla="*/ 1635883 h 1910922"/>
              <a:gd name="connsiteX4" fmla="*/ 64730 w 3498218"/>
              <a:gd name="connsiteY4" fmla="*/ 1773816 h 1910922"/>
              <a:gd name="connsiteX5" fmla="*/ 405580 w 3498218"/>
              <a:gd name="connsiteY5" fmla="*/ 1876005 h 1910922"/>
              <a:gd name="connsiteX6" fmla="*/ 1099574 w 3498218"/>
              <a:gd name="connsiteY6" fmla="*/ 1847833 h 1910922"/>
              <a:gd name="connsiteX7" fmla="*/ 1282700 w 3498218"/>
              <a:gd name="connsiteY7" fmla="*/ 1493239 h 1910922"/>
              <a:gd name="connsiteX8" fmla="*/ 1092201 w 3498218"/>
              <a:gd name="connsiteY8" fmla="*/ 1226539 h 1910922"/>
              <a:gd name="connsiteX9" fmla="*/ 861443 w 3498218"/>
              <a:gd name="connsiteY9" fmla="*/ 1121910 h 1910922"/>
              <a:gd name="connsiteX10" fmla="*/ 330200 w 3498218"/>
              <a:gd name="connsiteY10" fmla="*/ 1099539 h 1910922"/>
              <a:gd name="connsiteX11" fmla="*/ 0 w 3498218"/>
              <a:gd name="connsiteY11" fmla="*/ 1239239 h 1910922"/>
              <a:gd name="connsiteX12" fmla="*/ 330200 w 3498218"/>
              <a:gd name="connsiteY12" fmla="*/ 1378939 h 1910922"/>
              <a:gd name="connsiteX13" fmla="*/ 855611 w 3498218"/>
              <a:gd name="connsiteY13" fmla="*/ 1366239 h 1910922"/>
              <a:gd name="connsiteX14" fmla="*/ 1158632 w 3498218"/>
              <a:gd name="connsiteY14" fmla="*/ 1254740 h 1910922"/>
              <a:gd name="connsiteX15" fmla="*/ 1384300 w 3498218"/>
              <a:gd name="connsiteY15" fmla="*/ 985239 h 1910922"/>
              <a:gd name="connsiteX16" fmla="*/ 1228890 w 3498218"/>
              <a:gd name="connsiteY16" fmla="*/ 772140 h 1910922"/>
              <a:gd name="connsiteX17" fmla="*/ 838200 w 3498218"/>
              <a:gd name="connsiteY17" fmla="*/ 667739 h 1910922"/>
              <a:gd name="connsiteX18" fmla="*/ 203200 w 3498218"/>
              <a:gd name="connsiteY18" fmla="*/ 642339 h 1910922"/>
              <a:gd name="connsiteX19" fmla="*/ 6759 w 3498218"/>
              <a:gd name="connsiteY19" fmla="*/ 780273 h 1910922"/>
              <a:gd name="connsiteX20" fmla="*/ 342285 w 3498218"/>
              <a:gd name="connsiteY20" fmla="*/ 919384 h 1910922"/>
              <a:gd name="connsiteX21" fmla="*/ 963767 w 3498218"/>
              <a:gd name="connsiteY21" fmla="*/ 931920 h 1910922"/>
              <a:gd name="connsiteX22" fmla="*/ 1371600 w 3498218"/>
              <a:gd name="connsiteY22" fmla="*/ 648322 h 1910922"/>
              <a:gd name="connsiteX23" fmla="*/ 1331466 w 3498218"/>
              <a:gd name="connsiteY23" fmla="*/ 252052 h 1910922"/>
              <a:gd name="connsiteX24" fmla="*/ 962744 w 3498218"/>
              <a:gd name="connsiteY24" fmla="*/ 55967 h 1910922"/>
              <a:gd name="connsiteX25" fmla="*/ 387981 w 3498218"/>
              <a:gd name="connsiteY25" fmla="*/ 21937 h 1910922"/>
              <a:gd name="connsiteX26" fmla="*/ 387985 w 3498218"/>
              <a:gd name="connsiteY26" fmla="*/ 46159 h 1910922"/>
              <a:gd name="connsiteX27" fmla="*/ 36685 w 3498218"/>
              <a:gd name="connsiteY27" fmla="*/ 348943 h 1910922"/>
              <a:gd name="connsiteX28" fmla="*/ 528503 w 3498218"/>
              <a:gd name="connsiteY28" fmla="*/ 603279 h 1910922"/>
              <a:gd name="connsiteX29" fmla="*/ 1160838 w 3498218"/>
              <a:gd name="connsiteY29" fmla="*/ 688058 h 1910922"/>
              <a:gd name="connsiteX30" fmla="*/ 1732950 w 3498218"/>
              <a:gd name="connsiteY30" fmla="*/ 675947 h 1910922"/>
              <a:gd name="connsiteX31" fmla="*/ 2214728 w 3498218"/>
              <a:gd name="connsiteY31" fmla="*/ 615390 h 1910922"/>
              <a:gd name="connsiteX32" fmla="*/ 2535913 w 3498218"/>
              <a:gd name="connsiteY32" fmla="*/ 288385 h 1910922"/>
              <a:gd name="connsiteX33" fmla="*/ 2837028 w 3498218"/>
              <a:gd name="connsiteY33" fmla="*/ 118827 h 1910922"/>
              <a:gd name="connsiteX34" fmla="*/ 3498218 w 3498218"/>
              <a:gd name="connsiteY34" fmla="*/ 7 h 1910922"/>
              <a:gd name="connsiteX0" fmla="*/ 1519082 w 3498218"/>
              <a:gd name="connsiteY0" fmla="*/ 1910922 h 1910922"/>
              <a:gd name="connsiteX1" fmla="*/ 1190946 w 3498218"/>
              <a:gd name="connsiteY1" fmla="*/ 1729630 h 1910922"/>
              <a:gd name="connsiteX2" fmla="*/ 818127 w 3498218"/>
              <a:gd name="connsiteY2" fmla="*/ 1637067 h 1910922"/>
              <a:gd name="connsiteX3" fmla="*/ 304800 w 3498218"/>
              <a:gd name="connsiteY3" fmla="*/ 1635883 h 1910922"/>
              <a:gd name="connsiteX4" fmla="*/ 64730 w 3498218"/>
              <a:gd name="connsiteY4" fmla="*/ 1773816 h 1910922"/>
              <a:gd name="connsiteX5" fmla="*/ 405580 w 3498218"/>
              <a:gd name="connsiteY5" fmla="*/ 1876005 h 1910922"/>
              <a:gd name="connsiteX6" fmla="*/ 1099574 w 3498218"/>
              <a:gd name="connsiteY6" fmla="*/ 1847833 h 1910922"/>
              <a:gd name="connsiteX7" fmla="*/ 1282700 w 3498218"/>
              <a:gd name="connsiteY7" fmla="*/ 1493239 h 1910922"/>
              <a:gd name="connsiteX8" fmla="*/ 1092201 w 3498218"/>
              <a:gd name="connsiteY8" fmla="*/ 1226539 h 1910922"/>
              <a:gd name="connsiteX9" fmla="*/ 861443 w 3498218"/>
              <a:gd name="connsiteY9" fmla="*/ 1121910 h 1910922"/>
              <a:gd name="connsiteX10" fmla="*/ 330200 w 3498218"/>
              <a:gd name="connsiteY10" fmla="*/ 1099539 h 1910922"/>
              <a:gd name="connsiteX11" fmla="*/ 0 w 3498218"/>
              <a:gd name="connsiteY11" fmla="*/ 1239239 h 1910922"/>
              <a:gd name="connsiteX12" fmla="*/ 330200 w 3498218"/>
              <a:gd name="connsiteY12" fmla="*/ 1378939 h 1910922"/>
              <a:gd name="connsiteX13" fmla="*/ 855611 w 3498218"/>
              <a:gd name="connsiteY13" fmla="*/ 1366239 h 1910922"/>
              <a:gd name="connsiteX14" fmla="*/ 1158632 w 3498218"/>
              <a:gd name="connsiteY14" fmla="*/ 1254740 h 1910922"/>
              <a:gd name="connsiteX15" fmla="*/ 1384300 w 3498218"/>
              <a:gd name="connsiteY15" fmla="*/ 985239 h 1910922"/>
              <a:gd name="connsiteX16" fmla="*/ 1228890 w 3498218"/>
              <a:gd name="connsiteY16" fmla="*/ 772140 h 1910922"/>
              <a:gd name="connsiteX17" fmla="*/ 838200 w 3498218"/>
              <a:gd name="connsiteY17" fmla="*/ 667739 h 1910922"/>
              <a:gd name="connsiteX18" fmla="*/ 203200 w 3498218"/>
              <a:gd name="connsiteY18" fmla="*/ 642339 h 1910922"/>
              <a:gd name="connsiteX19" fmla="*/ 6759 w 3498218"/>
              <a:gd name="connsiteY19" fmla="*/ 780273 h 1910922"/>
              <a:gd name="connsiteX20" fmla="*/ 342285 w 3498218"/>
              <a:gd name="connsiteY20" fmla="*/ 919384 h 1910922"/>
              <a:gd name="connsiteX21" fmla="*/ 963767 w 3498218"/>
              <a:gd name="connsiteY21" fmla="*/ 931920 h 1910922"/>
              <a:gd name="connsiteX22" fmla="*/ 1371600 w 3498218"/>
              <a:gd name="connsiteY22" fmla="*/ 648322 h 1910922"/>
              <a:gd name="connsiteX23" fmla="*/ 1331466 w 3498218"/>
              <a:gd name="connsiteY23" fmla="*/ 252052 h 1910922"/>
              <a:gd name="connsiteX24" fmla="*/ 962744 w 3498218"/>
              <a:gd name="connsiteY24" fmla="*/ 55967 h 1910922"/>
              <a:gd name="connsiteX25" fmla="*/ 387981 w 3498218"/>
              <a:gd name="connsiteY25" fmla="*/ 21937 h 1910922"/>
              <a:gd name="connsiteX26" fmla="*/ 387985 w 3498218"/>
              <a:gd name="connsiteY26" fmla="*/ 46159 h 1910922"/>
              <a:gd name="connsiteX27" fmla="*/ 36685 w 3498218"/>
              <a:gd name="connsiteY27" fmla="*/ 348943 h 1910922"/>
              <a:gd name="connsiteX28" fmla="*/ 528503 w 3498218"/>
              <a:gd name="connsiteY28" fmla="*/ 603279 h 1910922"/>
              <a:gd name="connsiteX29" fmla="*/ 1160838 w 3498218"/>
              <a:gd name="connsiteY29" fmla="*/ 688058 h 1910922"/>
              <a:gd name="connsiteX30" fmla="*/ 1662691 w 3498218"/>
              <a:gd name="connsiteY30" fmla="*/ 700169 h 1910922"/>
              <a:gd name="connsiteX31" fmla="*/ 2214728 w 3498218"/>
              <a:gd name="connsiteY31" fmla="*/ 615390 h 1910922"/>
              <a:gd name="connsiteX32" fmla="*/ 2535913 w 3498218"/>
              <a:gd name="connsiteY32" fmla="*/ 288385 h 1910922"/>
              <a:gd name="connsiteX33" fmla="*/ 2837028 w 3498218"/>
              <a:gd name="connsiteY33" fmla="*/ 118827 h 1910922"/>
              <a:gd name="connsiteX34" fmla="*/ 3498218 w 3498218"/>
              <a:gd name="connsiteY34" fmla="*/ 7 h 1910922"/>
              <a:gd name="connsiteX0" fmla="*/ 1519082 w 3498218"/>
              <a:gd name="connsiteY0" fmla="*/ 1910922 h 1910922"/>
              <a:gd name="connsiteX1" fmla="*/ 1190946 w 3498218"/>
              <a:gd name="connsiteY1" fmla="*/ 1729630 h 1910922"/>
              <a:gd name="connsiteX2" fmla="*/ 818127 w 3498218"/>
              <a:gd name="connsiteY2" fmla="*/ 1637067 h 1910922"/>
              <a:gd name="connsiteX3" fmla="*/ 304800 w 3498218"/>
              <a:gd name="connsiteY3" fmla="*/ 1635883 h 1910922"/>
              <a:gd name="connsiteX4" fmla="*/ 64730 w 3498218"/>
              <a:gd name="connsiteY4" fmla="*/ 1773816 h 1910922"/>
              <a:gd name="connsiteX5" fmla="*/ 405580 w 3498218"/>
              <a:gd name="connsiteY5" fmla="*/ 1876005 h 1910922"/>
              <a:gd name="connsiteX6" fmla="*/ 1099574 w 3498218"/>
              <a:gd name="connsiteY6" fmla="*/ 1847833 h 1910922"/>
              <a:gd name="connsiteX7" fmla="*/ 1282700 w 3498218"/>
              <a:gd name="connsiteY7" fmla="*/ 1493239 h 1910922"/>
              <a:gd name="connsiteX8" fmla="*/ 1092201 w 3498218"/>
              <a:gd name="connsiteY8" fmla="*/ 1226539 h 1910922"/>
              <a:gd name="connsiteX9" fmla="*/ 861443 w 3498218"/>
              <a:gd name="connsiteY9" fmla="*/ 1121910 h 1910922"/>
              <a:gd name="connsiteX10" fmla="*/ 330200 w 3498218"/>
              <a:gd name="connsiteY10" fmla="*/ 1099539 h 1910922"/>
              <a:gd name="connsiteX11" fmla="*/ 0 w 3498218"/>
              <a:gd name="connsiteY11" fmla="*/ 1239239 h 1910922"/>
              <a:gd name="connsiteX12" fmla="*/ 330200 w 3498218"/>
              <a:gd name="connsiteY12" fmla="*/ 1378939 h 1910922"/>
              <a:gd name="connsiteX13" fmla="*/ 855611 w 3498218"/>
              <a:gd name="connsiteY13" fmla="*/ 1366239 h 1910922"/>
              <a:gd name="connsiteX14" fmla="*/ 1158632 w 3498218"/>
              <a:gd name="connsiteY14" fmla="*/ 1254740 h 1910922"/>
              <a:gd name="connsiteX15" fmla="*/ 1384300 w 3498218"/>
              <a:gd name="connsiteY15" fmla="*/ 985239 h 1910922"/>
              <a:gd name="connsiteX16" fmla="*/ 1228890 w 3498218"/>
              <a:gd name="connsiteY16" fmla="*/ 772140 h 1910922"/>
              <a:gd name="connsiteX17" fmla="*/ 838200 w 3498218"/>
              <a:gd name="connsiteY17" fmla="*/ 667739 h 1910922"/>
              <a:gd name="connsiteX18" fmla="*/ 203200 w 3498218"/>
              <a:gd name="connsiteY18" fmla="*/ 642339 h 1910922"/>
              <a:gd name="connsiteX19" fmla="*/ 6759 w 3498218"/>
              <a:gd name="connsiteY19" fmla="*/ 780273 h 1910922"/>
              <a:gd name="connsiteX20" fmla="*/ 342285 w 3498218"/>
              <a:gd name="connsiteY20" fmla="*/ 919384 h 1910922"/>
              <a:gd name="connsiteX21" fmla="*/ 963767 w 3498218"/>
              <a:gd name="connsiteY21" fmla="*/ 931920 h 1910922"/>
              <a:gd name="connsiteX22" fmla="*/ 1371600 w 3498218"/>
              <a:gd name="connsiteY22" fmla="*/ 648322 h 1910922"/>
              <a:gd name="connsiteX23" fmla="*/ 1331466 w 3498218"/>
              <a:gd name="connsiteY23" fmla="*/ 252052 h 1910922"/>
              <a:gd name="connsiteX24" fmla="*/ 962744 w 3498218"/>
              <a:gd name="connsiteY24" fmla="*/ 55967 h 1910922"/>
              <a:gd name="connsiteX25" fmla="*/ 387981 w 3498218"/>
              <a:gd name="connsiteY25" fmla="*/ 21937 h 1910922"/>
              <a:gd name="connsiteX26" fmla="*/ 387985 w 3498218"/>
              <a:gd name="connsiteY26" fmla="*/ 46159 h 1910922"/>
              <a:gd name="connsiteX27" fmla="*/ 36685 w 3498218"/>
              <a:gd name="connsiteY27" fmla="*/ 348943 h 1910922"/>
              <a:gd name="connsiteX28" fmla="*/ 528503 w 3498218"/>
              <a:gd name="connsiteY28" fmla="*/ 603279 h 1910922"/>
              <a:gd name="connsiteX29" fmla="*/ 1160838 w 3498218"/>
              <a:gd name="connsiteY29" fmla="*/ 688058 h 1910922"/>
              <a:gd name="connsiteX30" fmla="*/ 1662691 w 3498218"/>
              <a:gd name="connsiteY30" fmla="*/ 700169 h 1910922"/>
              <a:gd name="connsiteX31" fmla="*/ 2214728 w 3498218"/>
              <a:gd name="connsiteY31" fmla="*/ 615390 h 1910922"/>
              <a:gd name="connsiteX32" fmla="*/ 2535913 w 3498218"/>
              <a:gd name="connsiteY32" fmla="*/ 203606 h 1910922"/>
              <a:gd name="connsiteX33" fmla="*/ 2837028 w 3498218"/>
              <a:gd name="connsiteY33" fmla="*/ 118827 h 1910922"/>
              <a:gd name="connsiteX34" fmla="*/ 3498218 w 3498218"/>
              <a:gd name="connsiteY34" fmla="*/ 7 h 1910922"/>
              <a:gd name="connsiteX0" fmla="*/ 1519082 w 3498218"/>
              <a:gd name="connsiteY0" fmla="*/ 1918282 h 1918282"/>
              <a:gd name="connsiteX1" fmla="*/ 1190946 w 3498218"/>
              <a:gd name="connsiteY1" fmla="*/ 1736990 h 1918282"/>
              <a:gd name="connsiteX2" fmla="*/ 818127 w 3498218"/>
              <a:gd name="connsiteY2" fmla="*/ 1644427 h 1918282"/>
              <a:gd name="connsiteX3" fmla="*/ 304800 w 3498218"/>
              <a:gd name="connsiteY3" fmla="*/ 1643243 h 1918282"/>
              <a:gd name="connsiteX4" fmla="*/ 64730 w 3498218"/>
              <a:gd name="connsiteY4" fmla="*/ 1781176 h 1918282"/>
              <a:gd name="connsiteX5" fmla="*/ 405580 w 3498218"/>
              <a:gd name="connsiteY5" fmla="*/ 1883365 h 1918282"/>
              <a:gd name="connsiteX6" fmla="*/ 1099574 w 3498218"/>
              <a:gd name="connsiteY6" fmla="*/ 1855193 h 1918282"/>
              <a:gd name="connsiteX7" fmla="*/ 1282700 w 3498218"/>
              <a:gd name="connsiteY7" fmla="*/ 1500599 h 1918282"/>
              <a:gd name="connsiteX8" fmla="*/ 1092201 w 3498218"/>
              <a:gd name="connsiteY8" fmla="*/ 1233899 h 1918282"/>
              <a:gd name="connsiteX9" fmla="*/ 861443 w 3498218"/>
              <a:gd name="connsiteY9" fmla="*/ 1129270 h 1918282"/>
              <a:gd name="connsiteX10" fmla="*/ 330200 w 3498218"/>
              <a:gd name="connsiteY10" fmla="*/ 1106899 h 1918282"/>
              <a:gd name="connsiteX11" fmla="*/ 0 w 3498218"/>
              <a:gd name="connsiteY11" fmla="*/ 1246599 h 1918282"/>
              <a:gd name="connsiteX12" fmla="*/ 330200 w 3498218"/>
              <a:gd name="connsiteY12" fmla="*/ 1386299 h 1918282"/>
              <a:gd name="connsiteX13" fmla="*/ 855611 w 3498218"/>
              <a:gd name="connsiteY13" fmla="*/ 1373599 h 1918282"/>
              <a:gd name="connsiteX14" fmla="*/ 1158632 w 3498218"/>
              <a:gd name="connsiteY14" fmla="*/ 1262100 h 1918282"/>
              <a:gd name="connsiteX15" fmla="*/ 1384300 w 3498218"/>
              <a:gd name="connsiteY15" fmla="*/ 992599 h 1918282"/>
              <a:gd name="connsiteX16" fmla="*/ 1228890 w 3498218"/>
              <a:gd name="connsiteY16" fmla="*/ 779500 h 1918282"/>
              <a:gd name="connsiteX17" fmla="*/ 838200 w 3498218"/>
              <a:gd name="connsiteY17" fmla="*/ 675099 h 1918282"/>
              <a:gd name="connsiteX18" fmla="*/ 203200 w 3498218"/>
              <a:gd name="connsiteY18" fmla="*/ 649699 h 1918282"/>
              <a:gd name="connsiteX19" fmla="*/ 6759 w 3498218"/>
              <a:gd name="connsiteY19" fmla="*/ 787633 h 1918282"/>
              <a:gd name="connsiteX20" fmla="*/ 342285 w 3498218"/>
              <a:gd name="connsiteY20" fmla="*/ 926744 h 1918282"/>
              <a:gd name="connsiteX21" fmla="*/ 963767 w 3498218"/>
              <a:gd name="connsiteY21" fmla="*/ 939280 h 1918282"/>
              <a:gd name="connsiteX22" fmla="*/ 1371600 w 3498218"/>
              <a:gd name="connsiteY22" fmla="*/ 655682 h 1918282"/>
              <a:gd name="connsiteX23" fmla="*/ 1331466 w 3498218"/>
              <a:gd name="connsiteY23" fmla="*/ 259412 h 1918282"/>
              <a:gd name="connsiteX24" fmla="*/ 962744 w 3498218"/>
              <a:gd name="connsiteY24" fmla="*/ 63327 h 1918282"/>
              <a:gd name="connsiteX25" fmla="*/ 387981 w 3498218"/>
              <a:gd name="connsiteY25" fmla="*/ 29297 h 1918282"/>
              <a:gd name="connsiteX26" fmla="*/ 387985 w 3498218"/>
              <a:gd name="connsiteY26" fmla="*/ 53519 h 1918282"/>
              <a:gd name="connsiteX27" fmla="*/ 36685 w 3498218"/>
              <a:gd name="connsiteY27" fmla="*/ 356303 h 1918282"/>
              <a:gd name="connsiteX28" fmla="*/ 528503 w 3498218"/>
              <a:gd name="connsiteY28" fmla="*/ 610639 h 1918282"/>
              <a:gd name="connsiteX29" fmla="*/ 1160838 w 3498218"/>
              <a:gd name="connsiteY29" fmla="*/ 695418 h 1918282"/>
              <a:gd name="connsiteX30" fmla="*/ 1662691 w 3498218"/>
              <a:gd name="connsiteY30" fmla="*/ 707529 h 1918282"/>
              <a:gd name="connsiteX31" fmla="*/ 2214728 w 3498218"/>
              <a:gd name="connsiteY31" fmla="*/ 622750 h 1918282"/>
              <a:gd name="connsiteX32" fmla="*/ 2535913 w 3498218"/>
              <a:gd name="connsiteY32" fmla="*/ 210966 h 1918282"/>
              <a:gd name="connsiteX33" fmla="*/ 2857103 w 3498218"/>
              <a:gd name="connsiteY33" fmla="*/ 29297 h 1918282"/>
              <a:gd name="connsiteX34" fmla="*/ 3498218 w 3498218"/>
              <a:gd name="connsiteY34" fmla="*/ 7367 h 1918282"/>
              <a:gd name="connsiteX0" fmla="*/ 1519082 w 3498218"/>
              <a:gd name="connsiteY0" fmla="*/ 1911218 h 1911218"/>
              <a:gd name="connsiteX1" fmla="*/ 1190946 w 3498218"/>
              <a:gd name="connsiteY1" fmla="*/ 1729926 h 1911218"/>
              <a:gd name="connsiteX2" fmla="*/ 818127 w 3498218"/>
              <a:gd name="connsiteY2" fmla="*/ 1637363 h 1911218"/>
              <a:gd name="connsiteX3" fmla="*/ 304800 w 3498218"/>
              <a:gd name="connsiteY3" fmla="*/ 1636179 h 1911218"/>
              <a:gd name="connsiteX4" fmla="*/ 64730 w 3498218"/>
              <a:gd name="connsiteY4" fmla="*/ 1774112 h 1911218"/>
              <a:gd name="connsiteX5" fmla="*/ 405580 w 3498218"/>
              <a:gd name="connsiteY5" fmla="*/ 1876301 h 1911218"/>
              <a:gd name="connsiteX6" fmla="*/ 1099574 w 3498218"/>
              <a:gd name="connsiteY6" fmla="*/ 1848129 h 1911218"/>
              <a:gd name="connsiteX7" fmla="*/ 1282700 w 3498218"/>
              <a:gd name="connsiteY7" fmla="*/ 1493535 h 1911218"/>
              <a:gd name="connsiteX8" fmla="*/ 1092201 w 3498218"/>
              <a:gd name="connsiteY8" fmla="*/ 1226835 h 1911218"/>
              <a:gd name="connsiteX9" fmla="*/ 861443 w 3498218"/>
              <a:gd name="connsiteY9" fmla="*/ 1122206 h 1911218"/>
              <a:gd name="connsiteX10" fmla="*/ 330200 w 3498218"/>
              <a:gd name="connsiteY10" fmla="*/ 1099835 h 1911218"/>
              <a:gd name="connsiteX11" fmla="*/ 0 w 3498218"/>
              <a:gd name="connsiteY11" fmla="*/ 1239535 h 1911218"/>
              <a:gd name="connsiteX12" fmla="*/ 330200 w 3498218"/>
              <a:gd name="connsiteY12" fmla="*/ 1379235 h 1911218"/>
              <a:gd name="connsiteX13" fmla="*/ 855611 w 3498218"/>
              <a:gd name="connsiteY13" fmla="*/ 1366535 h 1911218"/>
              <a:gd name="connsiteX14" fmla="*/ 1158632 w 3498218"/>
              <a:gd name="connsiteY14" fmla="*/ 1255036 h 1911218"/>
              <a:gd name="connsiteX15" fmla="*/ 1384300 w 3498218"/>
              <a:gd name="connsiteY15" fmla="*/ 985535 h 1911218"/>
              <a:gd name="connsiteX16" fmla="*/ 1228890 w 3498218"/>
              <a:gd name="connsiteY16" fmla="*/ 772436 h 1911218"/>
              <a:gd name="connsiteX17" fmla="*/ 838200 w 3498218"/>
              <a:gd name="connsiteY17" fmla="*/ 668035 h 1911218"/>
              <a:gd name="connsiteX18" fmla="*/ 203200 w 3498218"/>
              <a:gd name="connsiteY18" fmla="*/ 642635 h 1911218"/>
              <a:gd name="connsiteX19" fmla="*/ 6759 w 3498218"/>
              <a:gd name="connsiteY19" fmla="*/ 780569 h 1911218"/>
              <a:gd name="connsiteX20" fmla="*/ 342285 w 3498218"/>
              <a:gd name="connsiteY20" fmla="*/ 919680 h 1911218"/>
              <a:gd name="connsiteX21" fmla="*/ 963767 w 3498218"/>
              <a:gd name="connsiteY21" fmla="*/ 932216 h 1911218"/>
              <a:gd name="connsiteX22" fmla="*/ 1371600 w 3498218"/>
              <a:gd name="connsiteY22" fmla="*/ 648618 h 1911218"/>
              <a:gd name="connsiteX23" fmla="*/ 1331466 w 3498218"/>
              <a:gd name="connsiteY23" fmla="*/ 252348 h 1911218"/>
              <a:gd name="connsiteX24" fmla="*/ 962744 w 3498218"/>
              <a:gd name="connsiteY24" fmla="*/ 56263 h 1911218"/>
              <a:gd name="connsiteX25" fmla="*/ 387981 w 3498218"/>
              <a:gd name="connsiteY25" fmla="*/ 22233 h 1911218"/>
              <a:gd name="connsiteX26" fmla="*/ 387985 w 3498218"/>
              <a:gd name="connsiteY26" fmla="*/ 46455 h 1911218"/>
              <a:gd name="connsiteX27" fmla="*/ 36685 w 3498218"/>
              <a:gd name="connsiteY27" fmla="*/ 349239 h 1911218"/>
              <a:gd name="connsiteX28" fmla="*/ 528503 w 3498218"/>
              <a:gd name="connsiteY28" fmla="*/ 603575 h 1911218"/>
              <a:gd name="connsiteX29" fmla="*/ 1160838 w 3498218"/>
              <a:gd name="connsiteY29" fmla="*/ 688354 h 1911218"/>
              <a:gd name="connsiteX30" fmla="*/ 1662691 w 3498218"/>
              <a:gd name="connsiteY30" fmla="*/ 700465 h 1911218"/>
              <a:gd name="connsiteX31" fmla="*/ 2214728 w 3498218"/>
              <a:gd name="connsiteY31" fmla="*/ 615686 h 1911218"/>
              <a:gd name="connsiteX32" fmla="*/ 2535913 w 3498218"/>
              <a:gd name="connsiteY32" fmla="*/ 203902 h 1911218"/>
              <a:gd name="connsiteX33" fmla="*/ 2857103 w 3498218"/>
              <a:gd name="connsiteY33" fmla="*/ 22233 h 1911218"/>
              <a:gd name="connsiteX34" fmla="*/ 3498218 w 3498218"/>
              <a:gd name="connsiteY34" fmla="*/ 303 h 1911218"/>
              <a:gd name="connsiteX0" fmla="*/ 1519082 w 3498218"/>
              <a:gd name="connsiteY0" fmla="*/ 1911218 h 1911218"/>
              <a:gd name="connsiteX1" fmla="*/ 1190946 w 3498218"/>
              <a:gd name="connsiteY1" fmla="*/ 1729926 h 1911218"/>
              <a:gd name="connsiteX2" fmla="*/ 818127 w 3498218"/>
              <a:gd name="connsiteY2" fmla="*/ 1637363 h 1911218"/>
              <a:gd name="connsiteX3" fmla="*/ 304800 w 3498218"/>
              <a:gd name="connsiteY3" fmla="*/ 1636179 h 1911218"/>
              <a:gd name="connsiteX4" fmla="*/ 64730 w 3498218"/>
              <a:gd name="connsiteY4" fmla="*/ 1774112 h 1911218"/>
              <a:gd name="connsiteX5" fmla="*/ 405580 w 3498218"/>
              <a:gd name="connsiteY5" fmla="*/ 1876301 h 1911218"/>
              <a:gd name="connsiteX6" fmla="*/ 1099574 w 3498218"/>
              <a:gd name="connsiteY6" fmla="*/ 1848129 h 1911218"/>
              <a:gd name="connsiteX7" fmla="*/ 1282700 w 3498218"/>
              <a:gd name="connsiteY7" fmla="*/ 1493535 h 1911218"/>
              <a:gd name="connsiteX8" fmla="*/ 1092201 w 3498218"/>
              <a:gd name="connsiteY8" fmla="*/ 1226835 h 1911218"/>
              <a:gd name="connsiteX9" fmla="*/ 861443 w 3498218"/>
              <a:gd name="connsiteY9" fmla="*/ 1122206 h 1911218"/>
              <a:gd name="connsiteX10" fmla="*/ 330200 w 3498218"/>
              <a:gd name="connsiteY10" fmla="*/ 1099835 h 1911218"/>
              <a:gd name="connsiteX11" fmla="*/ 0 w 3498218"/>
              <a:gd name="connsiteY11" fmla="*/ 1239535 h 1911218"/>
              <a:gd name="connsiteX12" fmla="*/ 330200 w 3498218"/>
              <a:gd name="connsiteY12" fmla="*/ 1379235 h 1911218"/>
              <a:gd name="connsiteX13" fmla="*/ 855611 w 3498218"/>
              <a:gd name="connsiteY13" fmla="*/ 1366535 h 1911218"/>
              <a:gd name="connsiteX14" fmla="*/ 1158632 w 3498218"/>
              <a:gd name="connsiteY14" fmla="*/ 1255036 h 1911218"/>
              <a:gd name="connsiteX15" fmla="*/ 1384300 w 3498218"/>
              <a:gd name="connsiteY15" fmla="*/ 985535 h 1911218"/>
              <a:gd name="connsiteX16" fmla="*/ 1228890 w 3498218"/>
              <a:gd name="connsiteY16" fmla="*/ 772436 h 1911218"/>
              <a:gd name="connsiteX17" fmla="*/ 838200 w 3498218"/>
              <a:gd name="connsiteY17" fmla="*/ 668035 h 1911218"/>
              <a:gd name="connsiteX18" fmla="*/ 203200 w 3498218"/>
              <a:gd name="connsiteY18" fmla="*/ 642635 h 1911218"/>
              <a:gd name="connsiteX19" fmla="*/ 6759 w 3498218"/>
              <a:gd name="connsiteY19" fmla="*/ 780569 h 1911218"/>
              <a:gd name="connsiteX20" fmla="*/ 342285 w 3498218"/>
              <a:gd name="connsiteY20" fmla="*/ 919680 h 1911218"/>
              <a:gd name="connsiteX21" fmla="*/ 963767 w 3498218"/>
              <a:gd name="connsiteY21" fmla="*/ 932216 h 1911218"/>
              <a:gd name="connsiteX22" fmla="*/ 1371600 w 3498218"/>
              <a:gd name="connsiteY22" fmla="*/ 648618 h 1911218"/>
              <a:gd name="connsiteX23" fmla="*/ 1331466 w 3498218"/>
              <a:gd name="connsiteY23" fmla="*/ 252348 h 1911218"/>
              <a:gd name="connsiteX24" fmla="*/ 962744 w 3498218"/>
              <a:gd name="connsiteY24" fmla="*/ 56263 h 1911218"/>
              <a:gd name="connsiteX25" fmla="*/ 387981 w 3498218"/>
              <a:gd name="connsiteY25" fmla="*/ 22233 h 1911218"/>
              <a:gd name="connsiteX26" fmla="*/ 387985 w 3498218"/>
              <a:gd name="connsiteY26" fmla="*/ 46455 h 1911218"/>
              <a:gd name="connsiteX27" fmla="*/ 36685 w 3498218"/>
              <a:gd name="connsiteY27" fmla="*/ 349239 h 1911218"/>
              <a:gd name="connsiteX28" fmla="*/ 528503 w 3498218"/>
              <a:gd name="connsiteY28" fmla="*/ 603575 h 1911218"/>
              <a:gd name="connsiteX29" fmla="*/ 1160838 w 3498218"/>
              <a:gd name="connsiteY29" fmla="*/ 688354 h 1911218"/>
              <a:gd name="connsiteX30" fmla="*/ 1662691 w 3498218"/>
              <a:gd name="connsiteY30" fmla="*/ 700465 h 1911218"/>
              <a:gd name="connsiteX31" fmla="*/ 2214728 w 3498218"/>
              <a:gd name="connsiteY31" fmla="*/ 615686 h 1911218"/>
              <a:gd name="connsiteX32" fmla="*/ 2535913 w 3498218"/>
              <a:gd name="connsiteY32" fmla="*/ 203902 h 1911218"/>
              <a:gd name="connsiteX33" fmla="*/ 2857103 w 3498218"/>
              <a:gd name="connsiteY33" fmla="*/ 22233 h 1911218"/>
              <a:gd name="connsiteX34" fmla="*/ 3498218 w 3498218"/>
              <a:gd name="connsiteY34" fmla="*/ 303 h 1911218"/>
              <a:gd name="connsiteX0" fmla="*/ 1519082 w 3498218"/>
              <a:gd name="connsiteY0" fmla="*/ 1911218 h 1911218"/>
              <a:gd name="connsiteX1" fmla="*/ 1190946 w 3498218"/>
              <a:gd name="connsiteY1" fmla="*/ 1729926 h 1911218"/>
              <a:gd name="connsiteX2" fmla="*/ 818127 w 3498218"/>
              <a:gd name="connsiteY2" fmla="*/ 1637363 h 1911218"/>
              <a:gd name="connsiteX3" fmla="*/ 304800 w 3498218"/>
              <a:gd name="connsiteY3" fmla="*/ 1636179 h 1911218"/>
              <a:gd name="connsiteX4" fmla="*/ 64730 w 3498218"/>
              <a:gd name="connsiteY4" fmla="*/ 1774112 h 1911218"/>
              <a:gd name="connsiteX5" fmla="*/ 405580 w 3498218"/>
              <a:gd name="connsiteY5" fmla="*/ 1876301 h 1911218"/>
              <a:gd name="connsiteX6" fmla="*/ 1099574 w 3498218"/>
              <a:gd name="connsiteY6" fmla="*/ 1848129 h 1911218"/>
              <a:gd name="connsiteX7" fmla="*/ 1282700 w 3498218"/>
              <a:gd name="connsiteY7" fmla="*/ 1493535 h 1911218"/>
              <a:gd name="connsiteX8" fmla="*/ 1092201 w 3498218"/>
              <a:gd name="connsiteY8" fmla="*/ 1226835 h 1911218"/>
              <a:gd name="connsiteX9" fmla="*/ 861443 w 3498218"/>
              <a:gd name="connsiteY9" fmla="*/ 1122206 h 1911218"/>
              <a:gd name="connsiteX10" fmla="*/ 330200 w 3498218"/>
              <a:gd name="connsiteY10" fmla="*/ 1099835 h 1911218"/>
              <a:gd name="connsiteX11" fmla="*/ 0 w 3498218"/>
              <a:gd name="connsiteY11" fmla="*/ 1239535 h 1911218"/>
              <a:gd name="connsiteX12" fmla="*/ 330200 w 3498218"/>
              <a:gd name="connsiteY12" fmla="*/ 1379235 h 1911218"/>
              <a:gd name="connsiteX13" fmla="*/ 855611 w 3498218"/>
              <a:gd name="connsiteY13" fmla="*/ 1366535 h 1911218"/>
              <a:gd name="connsiteX14" fmla="*/ 1158632 w 3498218"/>
              <a:gd name="connsiteY14" fmla="*/ 1255036 h 1911218"/>
              <a:gd name="connsiteX15" fmla="*/ 1384300 w 3498218"/>
              <a:gd name="connsiteY15" fmla="*/ 985535 h 1911218"/>
              <a:gd name="connsiteX16" fmla="*/ 1228890 w 3498218"/>
              <a:gd name="connsiteY16" fmla="*/ 772436 h 1911218"/>
              <a:gd name="connsiteX17" fmla="*/ 838200 w 3498218"/>
              <a:gd name="connsiteY17" fmla="*/ 668035 h 1911218"/>
              <a:gd name="connsiteX18" fmla="*/ 203200 w 3498218"/>
              <a:gd name="connsiteY18" fmla="*/ 642635 h 1911218"/>
              <a:gd name="connsiteX19" fmla="*/ 6759 w 3498218"/>
              <a:gd name="connsiteY19" fmla="*/ 780569 h 1911218"/>
              <a:gd name="connsiteX20" fmla="*/ 342285 w 3498218"/>
              <a:gd name="connsiteY20" fmla="*/ 919680 h 1911218"/>
              <a:gd name="connsiteX21" fmla="*/ 963767 w 3498218"/>
              <a:gd name="connsiteY21" fmla="*/ 932216 h 1911218"/>
              <a:gd name="connsiteX22" fmla="*/ 1371600 w 3498218"/>
              <a:gd name="connsiteY22" fmla="*/ 648618 h 1911218"/>
              <a:gd name="connsiteX23" fmla="*/ 1331466 w 3498218"/>
              <a:gd name="connsiteY23" fmla="*/ 252348 h 1911218"/>
              <a:gd name="connsiteX24" fmla="*/ 962744 w 3498218"/>
              <a:gd name="connsiteY24" fmla="*/ 56263 h 1911218"/>
              <a:gd name="connsiteX25" fmla="*/ 387981 w 3498218"/>
              <a:gd name="connsiteY25" fmla="*/ 22233 h 1911218"/>
              <a:gd name="connsiteX26" fmla="*/ 387985 w 3498218"/>
              <a:gd name="connsiteY26" fmla="*/ 46455 h 1911218"/>
              <a:gd name="connsiteX27" fmla="*/ 36685 w 3498218"/>
              <a:gd name="connsiteY27" fmla="*/ 349239 h 1911218"/>
              <a:gd name="connsiteX28" fmla="*/ 528503 w 3498218"/>
              <a:gd name="connsiteY28" fmla="*/ 603575 h 1911218"/>
              <a:gd name="connsiteX29" fmla="*/ 1160838 w 3498218"/>
              <a:gd name="connsiteY29" fmla="*/ 688354 h 1911218"/>
              <a:gd name="connsiteX30" fmla="*/ 1662691 w 3498218"/>
              <a:gd name="connsiteY30" fmla="*/ 700465 h 1911218"/>
              <a:gd name="connsiteX31" fmla="*/ 2214728 w 3498218"/>
              <a:gd name="connsiteY31" fmla="*/ 615686 h 1911218"/>
              <a:gd name="connsiteX32" fmla="*/ 2535913 w 3498218"/>
              <a:gd name="connsiteY32" fmla="*/ 203902 h 1911218"/>
              <a:gd name="connsiteX33" fmla="*/ 2857103 w 3498218"/>
              <a:gd name="connsiteY33" fmla="*/ 22233 h 1911218"/>
              <a:gd name="connsiteX34" fmla="*/ 3498218 w 3498218"/>
              <a:gd name="connsiteY34" fmla="*/ 303 h 1911218"/>
              <a:gd name="connsiteX0" fmla="*/ 1519082 w 3317551"/>
              <a:gd name="connsiteY0" fmla="*/ 1947261 h 1947261"/>
              <a:gd name="connsiteX1" fmla="*/ 1190946 w 3317551"/>
              <a:gd name="connsiteY1" fmla="*/ 1765969 h 1947261"/>
              <a:gd name="connsiteX2" fmla="*/ 818127 w 3317551"/>
              <a:gd name="connsiteY2" fmla="*/ 1673406 h 1947261"/>
              <a:gd name="connsiteX3" fmla="*/ 304800 w 3317551"/>
              <a:gd name="connsiteY3" fmla="*/ 1672222 h 1947261"/>
              <a:gd name="connsiteX4" fmla="*/ 64730 w 3317551"/>
              <a:gd name="connsiteY4" fmla="*/ 1810155 h 1947261"/>
              <a:gd name="connsiteX5" fmla="*/ 405580 w 3317551"/>
              <a:gd name="connsiteY5" fmla="*/ 1912344 h 1947261"/>
              <a:gd name="connsiteX6" fmla="*/ 1099574 w 3317551"/>
              <a:gd name="connsiteY6" fmla="*/ 1884172 h 1947261"/>
              <a:gd name="connsiteX7" fmla="*/ 1282700 w 3317551"/>
              <a:gd name="connsiteY7" fmla="*/ 1529578 h 1947261"/>
              <a:gd name="connsiteX8" fmla="*/ 1092201 w 3317551"/>
              <a:gd name="connsiteY8" fmla="*/ 1262878 h 1947261"/>
              <a:gd name="connsiteX9" fmla="*/ 861443 w 3317551"/>
              <a:gd name="connsiteY9" fmla="*/ 1158249 h 1947261"/>
              <a:gd name="connsiteX10" fmla="*/ 330200 w 3317551"/>
              <a:gd name="connsiteY10" fmla="*/ 1135878 h 1947261"/>
              <a:gd name="connsiteX11" fmla="*/ 0 w 3317551"/>
              <a:gd name="connsiteY11" fmla="*/ 1275578 h 1947261"/>
              <a:gd name="connsiteX12" fmla="*/ 330200 w 3317551"/>
              <a:gd name="connsiteY12" fmla="*/ 1415278 h 1947261"/>
              <a:gd name="connsiteX13" fmla="*/ 855611 w 3317551"/>
              <a:gd name="connsiteY13" fmla="*/ 1402578 h 1947261"/>
              <a:gd name="connsiteX14" fmla="*/ 1158632 w 3317551"/>
              <a:gd name="connsiteY14" fmla="*/ 1291079 h 1947261"/>
              <a:gd name="connsiteX15" fmla="*/ 1384300 w 3317551"/>
              <a:gd name="connsiteY15" fmla="*/ 1021578 h 1947261"/>
              <a:gd name="connsiteX16" fmla="*/ 1228890 w 3317551"/>
              <a:gd name="connsiteY16" fmla="*/ 808479 h 1947261"/>
              <a:gd name="connsiteX17" fmla="*/ 838200 w 3317551"/>
              <a:gd name="connsiteY17" fmla="*/ 704078 h 1947261"/>
              <a:gd name="connsiteX18" fmla="*/ 203200 w 3317551"/>
              <a:gd name="connsiteY18" fmla="*/ 678678 h 1947261"/>
              <a:gd name="connsiteX19" fmla="*/ 6759 w 3317551"/>
              <a:gd name="connsiteY19" fmla="*/ 816612 h 1947261"/>
              <a:gd name="connsiteX20" fmla="*/ 342285 w 3317551"/>
              <a:gd name="connsiteY20" fmla="*/ 955723 h 1947261"/>
              <a:gd name="connsiteX21" fmla="*/ 963767 w 3317551"/>
              <a:gd name="connsiteY21" fmla="*/ 968259 h 1947261"/>
              <a:gd name="connsiteX22" fmla="*/ 1371600 w 3317551"/>
              <a:gd name="connsiteY22" fmla="*/ 684661 h 1947261"/>
              <a:gd name="connsiteX23" fmla="*/ 1331466 w 3317551"/>
              <a:gd name="connsiteY23" fmla="*/ 288391 h 1947261"/>
              <a:gd name="connsiteX24" fmla="*/ 962744 w 3317551"/>
              <a:gd name="connsiteY24" fmla="*/ 92306 h 1947261"/>
              <a:gd name="connsiteX25" fmla="*/ 387981 w 3317551"/>
              <a:gd name="connsiteY25" fmla="*/ 58276 h 1947261"/>
              <a:gd name="connsiteX26" fmla="*/ 387985 w 3317551"/>
              <a:gd name="connsiteY26" fmla="*/ 82498 h 1947261"/>
              <a:gd name="connsiteX27" fmla="*/ 36685 w 3317551"/>
              <a:gd name="connsiteY27" fmla="*/ 385282 h 1947261"/>
              <a:gd name="connsiteX28" fmla="*/ 528503 w 3317551"/>
              <a:gd name="connsiteY28" fmla="*/ 639618 h 1947261"/>
              <a:gd name="connsiteX29" fmla="*/ 1160838 w 3317551"/>
              <a:gd name="connsiteY29" fmla="*/ 724397 h 1947261"/>
              <a:gd name="connsiteX30" fmla="*/ 1662691 w 3317551"/>
              <a:gd name="connsiteY30" fmla="*/ 736508 h 1947261"/>
              <a:gd name="connsiteX31" fmla="*/ 2214728 w 3317551"/>
              <a:gd name="connsiteY31" fmla="*/ 651729 h 1947261"/>
              <a:gd name="connsiteX32" fmla="*/ 2535913 w 3317551"/>
              <a:gd name="connsiteY32" fmla="*/ 239945 h 1947261"/>
              <a:gd name="connsiteX33" fmla="*/ 2857103 w 3317551"/>
              <a:gd name="connsiteY33" fmla="*/ 58276 h 1947261"/>
              <a:gd name="connsiteX34" fmla="*/ 3317551 w 3317551"/>
              <a:gd name="connsiteY34" fmla="*/ 12 h 1947261"/>
              <a:gd name="connsiteX0" fmla="*/ 1519082 w 3317551"/>
              <a:gd name="connsiteY0" fmla="*/ 1947261 h 1947261"/>
              <a:gd name="connsiteX1" fmla="*/ 1190946 w 3317551"/>
              <a:gd name="connsiteY1" fmla="*/ 1765969 h 1947261"/>
              <a:gd name="connsiteX2" fmla="*/ 818127 w 3317551"/>
              <a:gd name="connsiteY2" fmla="*/ 1673406 h 1947261"/>
              <a:gd name="connsiteX3" fmla="*/ 304800 w 3317551"/>
              <a:gd name="connsiteY3" fmla="*/ 1672222 h 1947261"/>
              <a:gd name="connsiteX4" fmla="*/ 64730 w 3317551"/>
              <a:gd name="connsiteY4" fmla="*/ 1810155 h 1947261"/>
              <a:gd name="connsiteX5" fmla="*/ 405580 w 3317551"/>
              <a:gd name="connsiteY5" fmla="*/ 1912344 h 1947261"/>
              <a:gd name="connsiteX6" fmla="*/ 1099574 w 3317551"/>
              <a:gd name="connsiteY6" fmla="*/ 1884172 h 1947261"/>
              <a:gd name="connsiteX7" fmla="*/ 1282700 w 3317551"/>
              <a:gd name="connsiteY7" fmla="*/ 1529578 h 1947261"/>
              <a:gd name="connsiteX8" fmla="*/ 1092201 w 3317551"/>
              <a:gd name="connsiteY8" fmla="*/ 1262878 h 1947261"/>
              <a:gd name="connsiteX9" fmla="*/ 861443 w 3317551"/>
              <a:gd name="connsiteY9" fmla="*/ 1158249 h 1947261"/>
              <a:gd name="connsiteX10" fmla="*/ 330200 w 3317551"/>
              <a:gd name="connsiteY10" fmla="*/ 1135878 h 1947261"/>
              <a:gd name="connsiteX11" fmla="*/ 0 w 3317551"/>
              <a:gd name="connsiteY11" fmla="*/ 1275578 h 1947261"/>
              <a:gd name="connsiteX12" fmla="*/ 330200 w 3317551"/>
              <a:gd name="connsiteY12" fmla="*/ 1415278 h 1947261"/>
              <a:gd name="connsiteX13" fmla="*/ 855611 w 3317551"/>
              <a:gd name="connsiteY13" fmla="*/ 1402578 h 1947261"/>
              <a:gd name="connsiteX14" fmla="*/ 1158632 w 3317551"/>
              <a:gd name="connsiteY14" fmla="*/ 1291079 h 1947261"/>
              <a:gd name="connsiteX15" fmla="*/ 1384300 w 3317551"/>
              <a:gd name="connsiteY15" fmla="*/ 1021578 h 1947261"/>
              <a:gd name="connsiteX16" fmla="*/ 1228890 w 3317551"/>
              <a:gd name="connsiteY16" fmla="*/ 808479 h 1947261"/>
              <a:gd name="connsiteX17" fmla="*/ 838200 w 3317551"/>
              <a:gd name="connsiteY17" fmla="*/ 704078 h 1947261"/>
              <a:gd name="connsiteX18" fmla="*/ 203200 w 3317551"/>
              <a:gd name="connsiteY18" fmla="*/ 678678 h 1947261"/>
              <a:gd name="connsiteX19" fmla="*/ 6759 w 3317551"/>
              <a:gd name="connsiteY19" fmla="*/ 816612 h 1947261"/>
              <a:gd name="connsiteX20" fmla="*/ 342285 w 3317551"/>
              <a:gd name="connsiteY20" fmla="*/ 955723 h 1947261"/>
              <a:gd name="connsiteX21" fmla="*/ 963767 w 3317551"/>
              <a:gd name="connsiteY21" fmla="*/ 968259 h 1947261"/>
              <a:gd name="connsiteX22" fmla="*/ 1371600 w 3317551"/>
              <a:gd name="connsiteY22" fmla="*/ 684661 h 1947261"/>
              <a:gd name="connsiteX23" fmla="*/ 1331466 w 3317551"/>
              <a:gd name="connsiteY23" fmla="*/ 288391 h 1947261"/>
              <a:gd name="connsiteX24" fmla="*/ 962744 w 3317551"/>
              <a:gd name="connsiteY24" fmla="*/ 92306 h 1947261"/>
              <a:gd name="connsiteX25" fmla="*/ 387981 w 3317551"/>
              <a:gd name="connsiteY25" fmla="*/ 58276 h 1947261"/>
              <a:gd name="connsiteX26" fmla="*/ 36685 w 3317551"/>
              <a:gd name="connsiteY26" fmla="*/ 385282 h 1947261"/>
              <a:gd name="connsiteX27" fmla="*/ 528503 w 3317551"/>
              <a:gd name="connsiteY27" fmla="*/ 639618 h 1947261"/>
              <a:gd name="connsiteX28" fmla="*/ 1160838 w 3317551"/>
              <a:gd name="connsiteY28" fmla="*/ 724397 h 1947261"/>
              <a:gd name="connsiteX29" fmla="*/ 1662691 w 3317551"/>
              <a:gd name="connsiteY29" fmla="*/ 736508 h 1947261"/>
              <a:gd name="connsiteX30" fmla="*/ 2214728 w 3317551"/>
              <a:gd name="connsiteY30" fmla="*/ 651729 h 1947261"/>
              <a:gd name="connsiteX31" fmla="*/ 2535913 w 3317551"/>
              <a:gd name="connsiteY31" fmla="*/ 239945 h 1947261"/>
              <a:gd name="connsiteX32" fmla="*/ 2857103 w 3317551"/>
              <a:gd name="connsiteY32" fmla="*/ 58276 h 1947261"/>
              <a:gd name="connsiteX33" fmla="*/ 3317551 w 3317551"/>
              <a:gd name="connsiteY33" fmla="*/ 12 h 1947261"/>
              <a:gd name="connsiteX0" fmla="*/ 1519082 w 3317551"/>
              <a:gd name="connsiteY0" fmla="*/ 1947261 h 1947261"/>
              <a:gd name="connsiteX1" fmla="*/ 1190946 w 3317551"/>
              <a:gd name="connsiteY1" fmla="*/ 1765969 h 1947261"/>
              <a:gd name="connsiteX2" fmla="*/ 818127 w 3317551"/>
              <a:gd name="connsiteY2" fmla="*/ 1673406 h 1947261"/>
              <a:gd name="connsiteX3" fmla="*/ 304800 w 3317551"/>
              <a:gd name="connsiteY3" fmla="*/ 1672222 h 1947261"/>
              <a:gd name="connsiteX4" fmla="*/ 64730 w 3317551"/>
              <a:gd name="connsiteY4" fmla="*/ 1810155 h 1947261"/>
              <a:gd name="connsiteX5" fmla="*/ 405580 w 3317551"/>
              <a:gd name="connsiteY5" fmla="*/ 1912344 h 1947261"/>
              <a:gd name="connsiteX6" fmla="*/ 1099574 w 3317551"/>
              <a:gd name="connsiteY6" fmla="*/ 1884172 h 1947261"/>
              <a:gd name="connsiteX7" fmla="*/ 1282700 w 3317551"/>
              <a:gd name="connsiteY7" fmla="*/ 1529578 h 1947261"/>
              <a:gd name="connsiteX8" fmla="*/ 1092201 w 3317551"/>
              <a:gd name="connsiteY8" fmla="*/ 1262878 h 1947261"/>
              <a:gd name="connsiteX9" fmla="*/ 861443 w 3317551"/>
              <a:gd name="connsiteY9" fmla="*/ 1158249 h 1947261"/>
              <a:gd name="connsiteX10" fmla="*/ 330200 w 3317551"/>
              <a:gd name="connsiteY10" fmla="*/ 1135878 h 1947261"/>
              <a:gd name="connsiteX11" fmla="*/ 0 w 3317551"/>
              <a:gd name="connsiteY11" fmla="*/ 1275578 h 1947261"/>
              <a:gd name="connsiteX12" fmla="*/ 330200 w 3317551"/>
              <a:gd name="connsiteY12" fmla="*/ 1415278 h 1947261"/>
              <a:gd name="connsiteX13" fmla="*/ 855611 w 3317551"/>
              <a:gd name="connsiteY13" fmla="*/ 1402578 h 1947261"/>
              <a:gd name="connsiteX14" fmla="*/ 1158632 w 3317551"/>
              <a:gd name="connsiteY14" fmla="*/ 1291079 h 1947261"/>
              <a:gd name="connsiteX15" fmla="*/ 1384300 w 3317551"/>
              <a:gd name="connsiteY15" fmla="*/ 1021578 h 1947261"/>
              <a:gd name="connsiteX16" fmla="*/ 1228890 w 3317551"/>
              <a:gd name="connsiteY16" fmla="*/ 808479 h 1947261"/>
              <a:gd name="connsiteX17" fmla="*/ 838200 w 3317551"/>
              <a:gd name="connsiteY17" fmla="*/ 704078 h 1947261"/>
              <a:gd name="connsiteX18" fmla="*/ 203200 w 3317551"/>
              <a:gd name="connsiteY18" fmla="*/ 678678 h 1947261"/>
              <a:gd name="connsiteX19" fmla="*/ 6759 w 3317551"/>
              <a:gd name="connsiteY19" fmla="*/ 816612 h 1947261"/>
              <a:gd name="connsiteX20" fmla="*/ 342285 w 3317551"/>
              <a:gd name="connsiteY20" fmla="*/ 955723 h 1947261"/>
              <a:gd name="connsiteX21" fmla="*/ 963767 w 3317551"/>
              <a:gd name="connsiteY21" fmla="*/ 968259 h 1947261"/>
              <a:gd name="connsiteX22" fmla="*/ 1371600 w 3317551"/>
              <a:gd name="connsiteY22" fmla="*/ 684661 h 1947261"/>
              <a:gd name="connsiteX23" fmla="*/ 1331466 w 3317551"/>
              <a:gd name="connsiteY23" fmla="*/ 288391 h 1947261"/>
              <a:gd name="connsiteX24" fmla="*/ 962744 w 3317551"/>
              <a:gd name="connsiteY24" fmla="*/ 92306 h 1947261"/>
              <a:gd name="connsiteX25" fmla="*/ 387981 w 3317551"/>
              <a:gd name="connsiteY25" fmla="*/ 58276 h 1947261"/>
              <a:gd name="connsiteX26" fmla="*/ 36685 w 3317551"/>
              <a:gd name="connsiteY26" fmla="*/ 312614 h 1947261"/>
              <a:gd name="connsiteX27" fmla="*/ 528503 w 3317551"/>
              <a:gd name="connsiteY27" fmla="*/ 639618 h 1947261"/>
              <a:gd name="connsiteX28" fmla="*/ 1160838 w 3317551"/>
              <a:gd name="connsiteY28" fmla="*/ 724397 h 1947261"/>
              <a:gd name="connsiteX29" fmla="*/ 1662691 w 3317551"/>
              <a:gd name="connsiteY29" fmla="*/ 736508 h 1947261"/>
              <a:gd name="connsiteX30" fmla="*/ 2214728 w 3317551"/>
              <a:gd name="connsiteY30" fmla="*/ 651729 h 1947261"/>
              <a:gd name="connsiteX31" fmla="*/ 2535913 w 3317551"/>
              <a:gd name="connsiteY31" fmla="*/ 239945 h 1947261"/>
              <a:gd name="connsiteX32" fmla="*/ 2857103 w 3317551"/>
              <a:gd name="connsiteY32" fmla="*/ 58276 h 1947261"/>
              <a:gd name="connsiteX33" fmla="*/ 3317551 w 3317551"/>
              <a:gd name="connsiteY33" fmla="*/ 12 h 1947261"/>
              <a:gd name="connsiteX0" fmla="*/ 1519082 w 3317551"/>
              <a:gd name="connsiteY0" fmla="*/ 1947261 h 1947261"/>
              <a:gd name="connsiteX1" fmla="*/ 1190946 w 3317551"/>
              <a:gd name="connsiteY1" fmla="*/ 1765969 h 1947261"/>
              <a:gd name="connsiteX2" fmla="*/ 818127 w 3317551"/>
              <a:gd name="connsiteY2" fmla="*/ 1673406 h 1947261"/>
              <a:gd name="connsiteX3" fmla="*/ 304800 w 3317551"/>
              <a:gd name="connsiteY3" fmla="*/ 1672222 h 1947261"/>
              <a:gd name="connsiteX4" fmla="*/ 64730 w 3317551"/>
              <a:gd name="connsiteY4" fmla="*/ 1810155 h 1947261"/>
              <a:gd name="connsiteX5" fmla="*/ 405580 w 3317551"/>
              <a:gd name="connsiteY5" fmla="*/ 1912344 h 1947261"/>
              <a:gd name="connsiteX6" fmla="*/ 1099574 w 3317551"/>
              <a:gd name="connsiteY6" fmla="*/ 1884172 h 1947261"/>
              <a:gd name="connsiteX7" fmla="*/ 1282700 w 3317551"/>
              <a:gd name="connsiteY7" fmla="*/ 1529578 h 1947261"/>
              <a:gd name="connsiteX8" fmla="*/ 1092201 w 3317551"/>
              <a:gd name="connsiteY8" fmla="*/ 1262878 h 1947261"/>
              <a:gd name="connsiteX9" fmla="*/ 861443 w 3317551"/>
              <a:gd name="connsiteY9" fmla="*/ 1158249 h 1947261"/>
              <a:gd name="connsiteX10" fmla="*/ 330200 w 3317551"/>
              <a:gd name="connsiteY10" fmla="*/ 1135878 h 1947261"/>
              <a:gd name="connsiteX11" fmla="*/ 0 w 3317551"/>
              <a:gd name="connsiteY11" fmla="*/ 1275578 h 1947261"/>
              <a:gd name="connsiteX12" fmla="*/ 330200 w 3317551"/>
              <a:gd name="connsiteY12" fmla="*/ 1415278 h 1947261"/>
              <a:gd name="connsiteX13" fmla="*/ 855611 w 3317551"/>
              <a:gd name="connsiteY13" fmla="*/ 1402578 h 1947261"/>
              <a:gd name="connsiteX14" fmla="*/ 1158632 w 3317551"/>
              <a:gd name="connsiteY14" fmla="*/ 1291079 h 1947261"/>
              <a:gd name="connsiteX15" fmla="*/ 1384300 w 3317551"/>
              <a:gd name="connsiteY15" fmla="*/ 1021578 h 1947261"/>
              <a:gd name="connsiteX16" fmla="*/ 1228890 w 3317551"/>
              <a:gd name="connsiteY16" fmla="*/ 808479 h 1947261"/>
              <a:gd name="connsiteX17" fmla="*/ 838200 w 3317551"/>
              <a:gd name="connsiteY17" fmla="*/ 704078 h 1947261"/>
              <a:gd name="connsiteX18" fmla="*/ 203200 w 3317551"/>
              <a:gd name="connsiteY18" fmla="*/ 678678 h 1947261"/>
              <a:gd name="connsiteX19" fmla="*/ 6759 w 3317551"/>
              <a:gd name="connsiteY19" fmla="*/ 816612 h 1947261"/>
              <a:gd name="connsiteX20" fmla="*/ 342285 w 3317551"/>
              <a:gd name="connsiteY20" fmla="*/ 955723 h 1947261"/>
              <a:gd name="connsiteX21" fmla="*/ 963767 w 3317551"/>
              <a:gd name="connsiteY21" fmla="*/ 968259 h 1947261"/>
              <a:gd name="connsiteX22" fmla="*/ 1371600 w 3317551"/>
              <a:gd name="connsiteY22" fmla="*/ 684661 h 1947261"/>
              <a:gd name="connsiteX23" fmla="*/ 1331466 w 3317551"/>
              <a:gd name="connsiteY23" fmla="*/ 288391 h 1947261"/>
              <a:gd name="connsiteX24" fmla="*/ 962744 w 3317551"/>
              <a:gd name="connsiteY24" fmla="*/ 92306 h 1947261"/>
              <a:gd name="connsiteX25" fmla="*/ 387981 w 3317551"/>
              <a:gd name="connsiteY25" fmla="*/ 58276 h 1947261"/>
              <a:gd name="connsiteX26" fmla="*/ 36685 w 3317551"/>
              <a:gd name="connsiteY26" fmla="*/ 312614 h 1947261"/>
              <a:gd name="connsiteX27" fmla="*/ 558614 w 3317551"/>
              <a:gd name="connsiteY27" fmla="*/ 603284 h 1947261"/>
              <a:gd name="connsiteX28" fmla="*/ 1160838 w 3317551"/>
              <a:gd name="connsiteY28" fmla="*/ 724397 h 1947261"/>
              <a:gd name="connsiteX29" fmla="*/ 1662691 w 3317551"/>
              <a:gd name="connsiteY29" fmla="*/ 736508 h 1947261"/>
              <a:gd name="connsiteX30" fmla="*/ 2214728 w 3317551"/>
              <a:gd name="connsiteY30" fmla="*/ 651729 h 1947261"/>
              <a:gd name="connsiteX31" fmla="*/ 2535913 w 3317551"/>
              <a:gd name="connsiteY31" fmla="*/ 239945 h 1947261"/>
              <a:gd name="connsiteX32" fmla="*/ 2857103 w 3317551"/>
              <a:gd name="connsiteY32" fmla="*/ 58276 h 1947261"/>
              <a:gd name="connsiteX33" fmla="*/ 3317551 w 3317551"/>
              <a:gd name="connsiteY33" fmla="*/ 12 h 1947261"/>
              <a:gd name="connsiteX0" fmla="*/ 1519082 w 3317551"/>
              <a:gd name="connsiteY0" fmla="*/ 1947261 h 1947261"/>
              <a:gd name="connsiteX1" fmla="*/ 1190946 w 3317551"/>
              <a:gd name="connsiteY1" fmla="*/ 1765969 h 1947261"/>
              <a:gd name="connsiteX2" fmla="*/ 818127 w 3317551"/>
              <a:gd name="connsiteY2" fmla="*/ 1673406 h 1947261"/>
              <a:gd name="connsiteX3" fmla="*/ 304800 w 3317551"/>
              <a:gd name="connsiteY3" fmla="*/ 1672222 h 1947261"/>
              <a:gd name="connsiteX4" fmla="*/ 64730 w 3317551"/>
              <a:gd name="connsiteY4" fmla="*/ 1810155 h 1947261"/>
              <a:gd name="connsiteX5" fmla="*/ 405580 w 3317551"/>
              <a:gd name="connsiteY5" fmla="*/ 1912344 h 1947261"/>
              <a:gd name="connsiteX6" fmla="*/ 1099574 w 3317551"/>
              <a:gd name="connsiteY6" fmla="*/ 1884172 h 1947261"/>
              <a:gd name="connsiteX7" fmla="*/ 1282700 w 3317551"/>
              <a:gd name="connsiteY7" fmla="*/ 1529578 h 1947261"/>
              <a:gd name="connsiteX8" fmla="*/ 1092201 w 3317551"/>
              <a:gd name="connsiteY8" fmla="*/ 1262878 h 1947261"/>
              <a:gd name="connsiteX9" fmla="*/ 861443 w 3317551"/>
              <a:gd name="connsiteY9" fmla="*/ 1158249 h 1947261"/>
              <a:gd name="connsiteX10" fmla="*/ 330200 w 3317551"/>
              <a:gd name="connsiteY10" fmla="*/ 1135878 h 1947261"/>
              <a:gd name="connsiteX11" fmla="*/ 0 w 3317551"/>
              <a:gd name="connsiteY11" fmla="*/ 1275578 h 1947261"/>
              <a:gd name="connsiteX12" fmla="*/ 330200 w 3317551"/>
              <a:gd name="connsiteY12" fmla="*/ 1415278 h 1947261"/>
              <a:gd name="connsiteX13" fmla="*/ 855611 w 3317551"/>
              <a:gd name="connsiteY13" fmla="*/ 1402578 h 1947261"/>
              <a:gd name="connsiteX14" fmla="*/ 1158632 w 3317551"/>
              <a:gd name="connsiteY14" fmla="*/ 1291079 h 1947261"/>
              <a:gd name="connsiteX15" fmla="*/ 1384300 w 3317551"/>
              <a:gd name="connsiteY15" fmla="*/ 1021578 h 1947261"/>
              <a:gd name="connsiteX16" fmla="*/ 1228890 w 3317551"/>
              <a:gd name="connsiteY16" fmla="*/ 808479 h 1947261"/>
              <a:gd name="connsiteX17" fmla="*/ 838200 w 3317551"/>
              <a:gd name="connsiteY17" fmla="*/ 704078 h 1947261"/>
              <a:gd name="connsiteX18" fmla="*/ 203200 w 3317551"/>
              <a:gd name="connsiteY18" fmla="*/ 678678 h 1947261"/>
              <a:gd name="connsiteX19" fmla="*/ 6759 w 3317551"/>
              <a:gd name="connsiteY19" fmla="*/ 816612 h 1947261"/>
              <a:gd name="connsiteX20" fmla="*/ 342285 w 3317551"/>
              <a:gd name="connsiteY20" fmla="*/ 955723 h 1947261"/>
              <a:gd name="connsiteX21" fmla="*/ 963767 w 3317551"/>
              <a:gd name="connsiteY21" fmla="*/ 968259 h 1947261"/>
              <a:gd name="connsiteX22" fmla="*/ 1371600 w 3317551"/>
              <a:gd name="connsiteY22" fmla="*/ 684661 h 1947261"/>
              <a:gd name="connsiteX23" fmla="*/ 1331466 w 3317551"/>
              <a:gd name="connsiteY23" fmla="*/ 288391 h 1947261"/>
              <a:gd name="connsiteX24" fmla="*/ 962744 w 3317551"/>
              <a:gd name="connsiteY24" fmla="*/ 92306 h 1947261"/>
              <a:gd name="connsiteX25" fmla="*/ 387981 w 3317551"/>
              <a:gd name="connsiteY25" fmla="*/ 58276 h 1947261"/>
              <a:gd name="connsiteX26" fmla="*/ 36685 w 3317551"/>
              <a:gd name="connsiteY26" fmla="*/ 312614 h 1947261"/>
              <a:gd name="connsiteX27" fmla="*/ 558614 w 3317551"/>
              <a:gd name="connsiteY27" fmla="*/ 603284 h 1947261"/>
              <a:gd name="connsiteX28" fmla="*/ 1170875 w 3317551"/>
              <a:gd name="connsiteY28" fmla="*/ 688063 h 1947261"/>
              <a:gd name="connsiteX29" fmla="*/ 1662691 w 3317551"/>
              <a:gd name="connsiteY29" fmla="*/ 736508 h 1947261"/>
              <a:gd name="connsiteX30" fmla="*/ 2214728 w 3317551"/>
              <a:gd name="connsiteY30" fmla="*/ 651729 h 1947261"/>
              <a:gd name="connsiteX31" fmla="*/ 2535913 w 3317551"/>
              <a:gd name="connsiteY31" fmla="*/ 239945 h 1947261"/>
              <a:gd name="connsiteX32" fmla="*/ 2857103 w 3317551"/>
              <a:gd name="connsiteY32" fmla="*/ 58276 h 1947261"/>
              <a:gd name="connsiteX33" fmla="*/ 3317551 w 3317551"/>
              <a:gd name="connsiteY33" fmla="*/ 12 h 1947261"/>
              <a:gd name="connsiteX0" fmla="*/ 1519082 w 3317551"/>
              <a:gd name="connsiteY0" fmla="*/ 1947261 h 1947261"/>
              <a:gd name="connsiteX1" fmla="*/ 1190946 w 3317551"/>
              <a:gd name="connsiteY1" fmla="*/ 1765969 h 1947261"/>
              <a:gd name="connsiteX2" fmla="*/ 818127 w 3317551"/>
              <a:gd name="connsiteY2" fmla="*/ 1673406 h 1947261"/>
              <a:gd name="connsiteX3" fmla="*/ 304800 w 3317551"/>
              <a:gd name="connsiteY3" fmla="*/ 1672222 h 1947261"/>
              <a:gd name="connsiteX4" fmla="*/ 64730 w 3317551"/>
              <a:gd name="connsiteY4" fmla="*/ 1810155 h 1947261"/>
              <a:gd name="connsiteX5" fmla="*/ 405580 w 3317551"/>
              <a:gd name="connsiteY5" fmla="*/ 1912344 h 1947261"/>
              <a:gd name="connsiteX6" fmla="*/ 1099574 w 3317551"/>
              <a:gd name="connsiteY6" fmla="*/ 1884172 h 1947261"/>
              <a:gd name="connsiteX7" fmla="*/ 1282700 w 3317551"/>
              <a:gd name="connsiteY7" fmla="*/ 1529578 h 1947261"/>
              <a:gd name="connsiteX8" fmla="*/ 1092201 w 3317551"/>
              <a:gd name="connsiteY8" fmla="*/ 1262878 h 1947261"/>
              <a:gd name="connsiteX9" fmla="*/ 861443 w 3317551"/>
              <a:gd name="connsiteY9" fmla="*/ 1158249 h 1947261"/>
              <a:gd name="connsiteX10" fmla="*/ 330200 w 3317551"/>
              <a:gd name="connsiteY10" fmla="*/ 1135878 h 1947261"/>
              <a:gd name="connsiteX11" fmla="*/ 0 w 3317551"/>
              <a:gd name="connsiteY11" fmla="*/ 1275578 h 1947261"/>
              <a:gd name="connsiteX12" fmla="*/ 330200 w 3317551"/>
              <a:gd name="connsiteY12" fmla="*/ 1415278 h 1947261"/>
              <a:gd name="connsiteX13" fmla="*/ 855611 w 3317551"/>
              <a:gd name="connsiteY13" fmla="*/ 1402578 h 1947261"/>
              <a:gd name="connsiteX14" fmla="*/ 1158632 w 3317551"/>
              <a:gd name="connsiteY14" fmla="*/ 1291079 h 1947261"/>
              <a:gd name="connsiteX15" fmla="*/ 1384300 w 3317551"/>
              <a:gd name="connsiteY15" fmla="*/ 1021578 h 1947261"/>
              <a:gd name="connsiteX16" fmla="*/ 1228890 w 3317551"/>
              <a:gd name="connsiteY16" fmla="*/ 808479 h 1947261"/>
              <a:gd name="connsiteX17" fmla="*/ 838200 w 3317551"/>
              <a:gd name="connsiteY17" fmla="*/ 704078 h 1947261"/>
              <a:gd name="connsiteX18" fmla="*/ 203200 w 3317551"/>
              <a:gd name="connsiteY18" fmla="*/ 678678 h 1947261"/>
              <a:gd name="connsiteX19" fmla="*/ 6759 w 3317551"/>
              <a:gd name="connsiteY19" fmla="*/ 816612 h 1947261"/>
              <a:gd name="connsiteX20" fmla="*/ 342285 w 3317551"/>
              <a:gd name="connsiteY20" fmla="*/ 955723 h 1947261"/>
              <a:gd name="connsiteX21" fmla="*/ 963767 w 3317551"/>
              <a:gd name="connsiteY21" fmla="*/ 968259 h 1947261"/>
              <a:gd name="connsiteX22" fmla="*/ 1371600 w 3317551"/>
              <a:gd name="connsiteY22" fmla="*/ 684661 h 1947261"/>
              <a:gd name="connsiteX23" fmla="*/ 1331466 w 3317551"/>
              <a:gd name="connsiteY23" fmla="*/ 288391 h 1947261"/>
              <a:gd name="connsiteX24" fmla="*/ 962744 w 3317551"/>
              <a:gd name="connsiteY24" fmla="*/ 92306 h 1947261"/>
              <a:gd name="connsiteX25" fmla="*/ 387981 w 3317551"/>
              <a:gd name="connsiteY25" fmla="*/ 58276 h 1947261"/>
              <a:gd name="connsiteX26" fmla="*/ 76833 w 3317551"/>
              <a:gd name="connsiteY26" fmla="*/ 300503 h 1947261"/>
              <a:gd name="connsiteX27" fmla="*/ 558614 w 3317551"/>
              <a:gd name="connsiteY27" fmla="*/ 603284 h 1947261"/>
              <a:gd name="connsiteX28" fmla="*/ 1170875 w 3317551"/>
              <a:gd name="connsiteY28" fmla="*/ 688063 h 1947261"/>
              <a:gd name="connsiteX29" fmla="*/ 1662691 w 3317551"/>
              <a:gd name="connsiteY29" fmla="*/ 736508 h 1947261"/>
              <a:gd name="connsiteX30" fmla="*/ 2214728 w 3317551"/>
              <a:gd name="connsiteY30" fmla="*/ 651729 h 1947261"/>
              <a:gd name="connsiteX31" fmla="*/ 2535913 w 3317551"/>
              <a:gd name="connsiteY31" fmla="*/ 239945 h 1947261"/>
              <a:gd name="connsiteX32" fmla="*/ 2857103 w 3317551"/>
              <a:gd name="connsiteY32" fmla="*/ 58276 h 1947261"/>
              <a:gd name="connsiteX33" fmla="*/ 3317551 w 3317551"/>
              <a:gd name="connsiteY33" fmla="*/ 12 h 1947261"/>
              <a:gd name="connsiteX0" fmla="*/ 1519082 w 3317551"/>
              <a:gd name="connsiteY0" fmla="*/ 1947261 h 1947261"/>
              <a:gd name="connsiteX1" fmla="*/ 1190946 w 3317551"/>
              <a:gd name="connsiteY1" fmla="*/ 1765969 h 1947261"/>
              <a:gd name="connsiteX2" fmla="*/ 818127 w 3317551"/>
              <a:gd name="connsiteY2" fmla="*/ 1673406 h 1947261"/>
              <a:gd name="connsiteX3" fmla="*/ 304800 w 3317551"/>
              <a:gd name="connsiteY3" fmla="*/ 1672222 h 1947261"/>
              <a:gd name="connsiteX4" fmla="*/ 64730 w 3317551"/>
              <a:gd name="connsiteY4" fmla="*/ 1810155 h 1947261"/>
              <a:gd name="connsiteX5" fmla="*/ 405580 w 3317551"/>
              <a:gd name="connsiteY5" fmla="*/ 1912344 h 1947261"/>
              <a:gd name="connsiteX6" fmla="*/ 1099574 w 3317551"/>
              <a:gd name="connsiteY6" fmla="*/ 1884172 h 1947261"/>
              <a:gd name="connsiteX7" fmla="*/ 1282700 w 3317551"/>
              <a:gd name="connsiteY7" fmla="*/ 1529578 h 1947261"/>
              <a:gd name="connsiteX8" fmla="*/ 1092201 w 3317551"/>
              <a:gd name="connsiteY8" fmla="*/ 1262878 h 1947261"/>
              <a:gd name="connsiteX9" fmla="*/ 861443 w 3317551"/>
              <a:gd name="connsiteY9" fmla="*/ 1158249 h 1947261"/>
              <a:gd name="connsiteX10" fmla="*/ 330200 w 3317551"/>
              <a:gd name="connsiteY10" fmla="*/ 1135878 h 1947261"/>
              <a:gd name="connsiteX11" fmla="*/ 0 w 3317551"/>
              <a:gd name="connsiteY11" fmla="*/ 1275578 h 1947261"/>
              <a:gd name="connsiteX12" fmla="*/ 330200 w 3317551"/>
              <a:gd name="connsiteY12" fmla="*/ 1415278 h 1947261"/>
              <a:gd name="connsiteX13" fmla="*/ 855611 w 3317551"/>
              <a:gd name="connsiteY13" fmla="*/ 1402578 h 1947261"/>
              <a:gd name="connsiteX14" fmla="*/ 1158632 w 3317551"/>
              <a:gd name="connsiteY14" fmla="*/ 1291079 h 1947261"/>
              <a:gd name="connsiteX15" fmla="*/ 1384300 w 3317551"/>
              <a:gd name="connsiteY15" fmla="*/ 1021578 h 1947261"/>
              <a:gd name="connsiteX16" fmla="*/ 1228890 w 3317551"/>
              <a:gd name="connsiteY16" fmla="*/ 808479 h 1947261"/>
              <a:gd name="connsiteX17" fmla="*/ 838200 w 3317551"/>
              <a:gd name="connsiteY17" fmla="*/ 704078 h 1947261"/>
              <a:gd name="connsiteX18" fmla="*/ 203200 w 3317551"/>
              <a:gd name="connsiteY18" fmla="*/ 678678 h 1947261"/>
              <a:gd name="connsiteX19" fmla="*/ 6759 w 3317551"/>
              <a:gd name="connsiteY19" fmla="*/ 816612 h 1947261"/>
              <a:gd name="connsiteX20" fmla="*/ 342285 w 3317551"/>
              <a:gd name="connsiteY20" fmla="*/ 955723 h 1947261"/>
              <a:gd name="connsiteX21" fmla="*/ 963767 w 3317551"/>
              <a:gd name="connsiteY21" fmla="*/ 968259 h 1947261"/>
              <a:gd name="connsiteX22" fmla="*/ 1371600 w 3317551"/>
              <a:gd name="connsiteY22" fmla="*/ 684661 h 1947261"/>
              <a:gd name="connsiteX23" fmla="*/ 1331466 w 3317551"/>
              <a:gd name="connsiteY23" fmla="*/ 288391 h 1947261"/>
              <a:gd name="connsiteX24" fmla="*/ 962744 w 3317551"/>
              <a:gd name="connsiteY24" fmla="*/ 92306 h 1947261"/>
              <a:gd name="connsiteX25" fmla="*/ 387981 w 3317551"/>
              <a:gd name="connsiteY25" fmla="*/ 58276 h 1947261"/>
              <a:gd name="connsiteX26" fmla="*/ 76833 w 3317551"/>
              <a:gd name="connsiteY26" fmla="*/ 300503 h 1947261"/>
              <a:gd name="connsiteX27" fmla="*/ 558614 w 3317551"/>
              <a:gd name="connsiteY27" fmla="*/ 603284 h 1947261"/>
              <a:gd name="connsiteX28" fmla="*/ 1170875 w 3317551"/>
              <a:gd name="connsiteY28" fmla="*/ 688063 h 1947261"/>
              <a:gd name="connsiteX29" fmla="*/ 1662691 w 3317551"/>
              <a:gd name="connsiteY29" fmla="*/ 736508 h 1947261"/>
              <a:gd name="connsiteX30" fmla="*/ 2214728 w 3317551"/>
              <a:gd name="connsiteY30" fmla="*/ 651729 h 1947261"/>
              <a:gd name="connsiteX31" fmla="*/ 2535913 w 3317551"/>
              <a:gd name="connsiteY31" fmla="*/ 239945 h 1947261"/>
              <a:gd name="connsiteX32" fmla="*/ 2857103 w 3317551"/>
              <a:gd name="connsiteY32" fmla="*/ 58276 h 1947261"/>
              <a:gd name="connsiteX33" fmla="*/ 3317551 w 3317551"/>
              <a:gd name="connsiteY33" fmla="*/ 12 h 1947261"/>
              <a:gd name="connsiteX0" fmla="*/ 1519082 w 3317551"/>
              <a:gd name="connsiteY0" fmla="*/ 1947261 h 1947261"/>
              <a:gd name="connsiteX1" fmla="*/ 1190946 w 3317551"/>
              <a:gd name="connsiteY1" fmla="*/ 1765969 h 1947261"/>
              <a:gd name="connsiteX2" fmla="*/ 818127 w 3317551"/>
              <a:gd name="connsiteY2" fmla="*/ 1673406 h 1947261"/>
              <a:gd name="connsiteX3" fmla="*/ 304800 w 3317551"/>
              <a:gd name="connsiteY3" fmla="*/ 1672222 h 1947261"/>
              <a:gd name="connsiteX4" fmla="*/ 64730 w 3317551"/>
              <a:gd name="connsiteY4" fmla="*/ 1810155 h 1947261"/>
              <a:gd name="connsiteX5" fmla="*/ 405580 w 3317551"/>
              <a:gd name="connsiteY5" fmla="*/ 1912344 h 1947261"/>
              <a:gd name="connsiteX6" fmla="*/ 1099574 w 3317551"/>
              <a:gd name="connsiteY6" fmla="*/ 1884172 h 1947261"/>
              <a:gd name="connsiteX7" fmla="*/ 1282700 w 3317551"/>
              <a:gd name="connsiteY7" fmla="*/ 1529578 h 1947261"/>
              <a:gd name="connsiteX8" fmla="*/ 1092201 w 3317551"/>
              <a:gd name="connsiteY8" fmla="*/ 1262878 h 1947261"/>
              <a:gd name="connsiteX9" fmla="*/ 861443 w 3317551"/>
              <a:gd name="connsiteY9" fmla="*/ 1158249 h 1947261"/>
              <a:gd name="connsiteX10" fmla="*/ 330200 w 3317551"/>
              <a:gd name="connsiteY10" fmla="*/ 1135878 h 1947261"/>
              <a:gd name="connsiteX11" fmla="*/ 0 w 3317551"/>
              <a:gd name="connsiteY11" fmla="*/ 1275578 h 1947261"/>
              <a:gd name="connsiteX12" fmla="*/ 330200 w 3317551"/>
              <a:gd name="connsiteY12" fmla="*/ 1415278 h 1947261"/>
              <a:gd name="connsiteX13" fmla="*/ 855611 w 3317551"/>
              <a:gd name="connsiteY13" fmla="*/ 1402578 h 1947261"/>
              <a:gd name="connsiteX14" fmla="*/ 1158632 w 3317551"/>
              <a:gd name="connsiteY14" fmla="*/ 1291079 h 1947261"/>
              <a:gd name="connsiteX15" fmla="*/ 1384300 w 3317551"/>
              <a:gd name="connsiteY15" fmla="*/ 1021578 h 1947261"/>
              <a:gd name="connsiteX16" fmla="*/ 1228890 w 3317551"/>
              <a:gd name="connsiteY16" fmla="*/ 808479 h 1947261"/>
              <a:gd name="connsiteX17" fmla="*/ 808089 w 3317551"/>
              <a:gd name="connsiteY17" fmla="*/ 716189 h 1947261"/>
              <a:gd name="connsiteX18" fmla="*/ 203200 w 3317551"/>
              <a:gd name="connsiteY18" fmla="*/ 678678 h 1947261"/>
              <a:gd name="connsiteX19" fmla="*/ 6759 w 3317551"/>
              <a:gd name="connsiteY19" fmla="*/ 816612 h 1947261"/>
              <a:gd name="connsiteX20" fmla="*/ 342285 w 3317551"/>
              <a:gd name="connsiteY20" fmla="*/ 955723 h 1947261"/>
              <a:gd name="connsiteX21" fmla="*/ 963767 w 3317551"/>
              <a:gd name="connsiteY21" fmla="*/ 968259 h 1947261"/>
              <a:gd name="connsiteX22" fmla="*/ 1371600 w 3317551"/>
              <a:gd name="connsiteY22" fmla="*/ 684661 h 1947261"/>
              <a:gd name="connsiteX23" fmla="*/ 1331466 w 3317551"/>
              <a:gd name="connsiteY23" fmla="*/ 288391 h 1947261"/>
              <a:gd name="connsiteX24" fmla="*/ 962744 w 3317551"/>
              <a:gd name="connsiteY24" fmla="*/ 92306 h 1947261"/>
              <a:gd name="connsiteX25" fmla="*/ 387981 w 3317551"/>
              <a:gd name="connsiteY25" fmla="*/ 58276 h 1947261"/>
              <a:gd name="connsiteX26" fmla="*/ 76833 w 3317551"/>
              <a:gd name="connsiteY26" fmla="*/ 300503 h 1947261"/>
              <a:gd name="connsiteX27" fmla="*/ 558614 w 3317551"/>
              <a:gd name="connsiteY27" fmla="*/ 603284 h 1947261"/>
              <a:gd name="connsiteX28" fmla="*/ 1170875 w 3317551"/>
              <a:gd name="connsiteY28" fmla="*/ 688063 h 1947261"/>
              <a:gd name="connsiteX29" fmla="*/ 1662691 w 3317551"/>
              <a:gd name="connsiteY29" fmla="*/ 736508 h 1947261"/>
              <a:gd name="connsiteX30" fmla="*/ 2214728 w 3317551"/>
              <a:gd name="connsiteY30" fmla="*/ 651729 h 1947261"/>
              <a:gd name="connsiteX31" fmla="*/ 2535913 w 3317551"/>
              <a:gd name="connsiteY31" fmla="*/ 239945 h 1947261"/>
              <a:gd name="connsiteX32" fmla="*/ 2857103 w 3317551"/>
              <a:gd name="connsiteY32" fmla="*/ 58276 h 1947261"/>
              <a:gd name="connsiteX33" fmla="*/ 3317551 w 3317551"/>
              <a:gd name="connsiteY33" fmla="*/ 12 h 1947261"/>
              <a:gd name="connsiteX0" fmla="*/ 1519082 w 3317551"/>
              <a:gd name="connsiteY0" fmla="*/ 1947261 h 1947261"/>
              <a:gd name="connsiteX1" fmla="*/ 1190946 w 3317551"/>
              <a:gd name="connsiteY1" fmla="*/ 1765969 h 1947261"/>
              <a:gd name="connsiteX2" fmla="*/ 818127 w 3317551"/>
              <a:gd name="connsiteY2" fmla="*/ 1673406 h 1947261"/>
              <a:gd name="connsiteX3" fmla="*/ 304800 w 3317551"/>
              <a:gd name="connsiteY3" fmla="*/ 1672222 h 1947261"/>
              <a:gd name="connsiteX4" fmla="*/ 64730 w 3317551"/>
              <a:gd name="connsiteY4" fmla="*/ 1810155 h 1947261"/>
              <a:gd name="connsiteX5" fmla="*/ 405580 w 3317551"/>
              <a:gd name="connsiteY5" fmla="*/ 1912344 h 1947261"/>
              <a:gd name="connsiteX6" fmla="*/ 1099574 w 3317551"/>
              <a:gd name="connsiteY6" fmla="*/ 1884172 h 1947261"/>
              <a:gd name="connsiteX7" fmla="*/ 1282700 w 3317551"/>
              <a:gd name="connsiteY7" fmla="*/ 1529578 h 1947261"/>
              <a:gd name="connsiteX8" fmla="*/ 1092201 w 3317551"/>
              <a:gd name="connsiteY8" fmla="*/ 1262878 h 1947261"/>
              <a:gd name="connsiteX9" fmla="*/ 861443 w 3317551"/>
              <a:gd name="connsiteY9" fmla="*/ 1158249 h 1947261"/>
              <a:gd name="connsiteX10" fmla="*/ 330200 w 3317551"/>
              <a:gd name="connsiteY10" fmla="*/ 1135878 h 1947261"/>
              <a:gd name="connsiteX11" fmla="*/ 0 w 3317551"/>
              <a:gd name="connsiteY11" fmla="*/ 1275578 h 1947261"/>
              <a:gd name="connsiteX12" fmla="*/ 330200 w 3317551"/>
              <a:gd name="connsiteY12" fmla="*/ 1415278 h 1947261"/>
              <a:gd name="connsiteX13" fmla="*/ 855611 w 3317551"/>
              <a:gd name="connsiteY13" fmla="*/ 1402578 h 1947261"/>
              <a:gd name="connsiteX14" fmla="*/ 1158632 w 3317551"/>
              <a:gd name="connsiteY14" fmla="*/ 1291079 h 1947261"/>
              <a:gd name="connsiteX15" fmla="*/ 1384300 w 3317551"/>
              <a:gd name="connsiteY15" fmla="*/ 1021578 h 1947261"/>
              <a:gd name="connsiteX16" fmla="*/ 1228890 w 3317551"/>
              <a:gd name="connsiteY16" fmla="*/ 808479 h 1947261"/>
              <a:gd name="connsiteX17" fmla="*/ 808089 w 3317551"/>
              <a:gd name="connsiteY17" fmla="*/ 716189 h 1947261"/>
              <a:gd name="connsiteX18" fmla="*/ 203200 w 3317551"/>
              <a:gd name="connsiteY18" fmla="*/ 678678 h 1947261"/>
              <a:gd name="connsiteX19" fmla="*/ 6759 w 3317551"/>
              <a:gd name="connsiteY19" fmla="*/ 816612 h 1947261"/>
              <a:gd name="connsiteX20" fmla="*/ 342285 w 3317551"/>
              <a:gd name="connsiteY20" fmla="*/ 955723 h 1947261"/>
              <a:gd name="connsiteX21" fmla="*/ 963767 w 3317551"/>
              <a:gd name="connsiteY21" fmla="*/ 968259 h 1947261"/>
              <a:gd name="connsiteX22" fmla="*/ 1371600 w 3317551"/>
              <a:gd name="connsiteY22" fmla="*/ 684661 h 1947261"/>
              <a:gd name="connsiteX23" fmla="*/ 1331466 w 3317551"/>
              <a:gd name="connsiteY23" fmla="*/ 288391 h 1947261"/>
              <a:gd name="connsiteX24" fmla="*/ 962744 w 3317551"/>
              <a:gd name="connsiteY24" fmla="*/ 92306 h 1947261"/>
              <a:gd name="connsiteX25" fmla="*/ 387981 w 3317551"/>
              <a:gd name="connsiteY25" fmla="*/ 58276 h 1947261"/>
              <a:gd name="connsiteX26" fmla="*/ 76833 w 3317551"/>
              <a:gd name="connsiteY26" fmla="*/ 300503 h 1947261"/>
              <a:gd name="connsiteX27" fmla="*/ 558614 w 3317551"/>
              <a:gd name="connsiteY27" fmla="*/ 603284 h 1947261"/>
              <a:gd name="connsiteX28" fmla="*/ 1170875 w 3317551"/>
              <a:gd name="connsiteY28" fmla="*/ 688063 h 1947261"/>
              <a:gd name="connsiteX29" fmla="*/ 1662691 w 3317551"/>
              <a:gd name="connsiteY29" fmla="*/ 736508 h 1947261"/>
              <a:gd name="connsiteX30" fmla="*/ 2214728 w 3317551"/>
              <a:gd name="connsiteY30" fmla="*/ 651729 h 1947261"/>
              <a:gd name="connsiteX31" fmla="*/ 2535913 w 3317551"/>
              <a:gd name="connsiteY31" fmla="*/ 239945 h 1947261"/>
              <a:gd name="connsiteX32" fmla="*/ 2857103 w 3317551"/>
              <a:gd name="connsiteY32" fmla="*/ 58276 h 1947261"/>
              <a:gd name="connsiteX33" fmla="*/ 3317551 w 3317551"/>
              <a:gd name="connsiteY33" fmla="*/ 12 h 1947261"/>
              <a:gd name="connsiteX0" fmla="*/ 1519082 w 3317551"/>
              <a:gd name="connsiteY0" fmla="*/ 1947261 h 1947261"/>
              <a:gd name="connsiteX1" fmla="*/ 1190946 w 3317551"/>
              <a:gd name="connsiteY1" fmla="*/ 1765969 h 1947261"/>
              <a:gd name="connsiteX2" fmla="*/ 818127 w 3317551"/>
              <a:gd name="connsiteY2" fmla="*/ 1673406 h 1947261"/>
              <a:gd name="connsiteX3" fmla="*/ 304800 w 3317551"/>
              <a:gd name="connsiteY3" fmla="*/ 1672222 h 1947261"/>
              <a:gd name="connsiteX4" fmla="*/ 64730 w 3317551"/>
              <a:gd name="connsiteY4" fmla="*/ 1810155 h 1947261"/>
              <a:gd name="connsiteX5" fmla="*/ 405580 w 3317551"/>
              <a:gd name="connsiteY5" fmla="*/ 1912344 h 1947261"/>
              <a:gd name="connsiteX6" fmla="*/ 1099574 w 3317551"/>
              <a:gd name="connsiteY6" fmla="*/ 1884172 h 1947261"/>
              <a:gd name="connsiteX7" fmla="*/ 1282700 w 3317551"/>
              <a:gd name="connsiteY7" fmla="*/ 1529578 h 1947261"/>
              <a:gd name="connsiteX8" fmla="*/ 1092201 w 3317551"/>
              <a:gd name="connsiteY8" fmla="*/ 1262878 h 1947261"/>
              <a:gd name="connsiteX9" fmla="*/ 861443 w 3317551"/>
              <a:gd name="connsiteY9" fmla="*/ 1158249 h 1947261"/>
              <a:gd name="connsiteX10" fmla="*/ 330200 w 3317551"/>
              <a:gd name="connsiteY10" fmla="*/ 1135878 h 1947261"/>
              <a:gd name="connsiteX11" fmla="*/ 0 w 3317551"/>
              <a:gd name="connsiteY11" fmla="*/ 1275578 h 1947261"/>
              <a:gd name="connsiteX12" fmla="*/ 330200 w 3317551"/>
              <a:gd name="connsiteY12" fmla="*/ 1415278 h 1947261"/>
              <a:gd name="connsiteX13" fmla="*/ 855611 w 3317551"/>
              <a:gd name="connsiteY13" fmla="*/ 1402578 h 1947261"/>
              <a:gd name="connsiteX14" fmla="*/ 1158632 w 3317551"/>
              <a:gd name="connsiteY14" fmla="*/ 1291079 h 1947261"/>
              <a:gd name="connsiteX15" fmla="*/ 1384300 w 3317551"/>
              <a:gd name="connsiteY15" fmla="*/ 1021578 h 1947261"/>
              <a:gd name="connsiteX16" fmla="*/ 1228890 w 3317551"/>
              <a:gd name="connsiteY16" fmla="*/ 808479 h 1947261"/>
              <a:gd name="connsiteX17" fmla="*/ 808089 w 3317551"/>
              <a:gd name="connsiteY17" fmla="*/ 716189 h 1947261"/>
              <a:gd name="connsiteX18" fmla="*/ 203200 w 3317551"/>
              <a:gd name="connsiteY18" fmla="*/ 678678 h 1947261"/>
              <a:gd name="connsiteX19" fmla="*/ 6759 w 3317551"/>
              <a:gd name="connsiteY19" fmla="*/ 816612 h 1947261"/>
              <a:gd name="connsiteX20" fmla="*/ 342285 w 3317551"/>
              <a:gd name="connsiteY20" fmla="*/ 955723 h 1947261"/>
              <a:gd name="connsiteX21" fmla="*/ 963767 w 3317551"/>
              <a:gd name="connsiteY21" fmla="*/ 968259 h 1947261"/>
              <a:gd name="connsiteX22" fmla="*/ 1371600 w 3317551"/>
              <a:gd name="connsiteY22" fmla="*/ 684661 h 1947261"/>
              <a:gd name="connsiteX23" fmla="*/ 1331466 w 3317551"/>
              <a:gd name="connsiteY23" fmla="*/ 288391 h 1947261"/>
              <a:gd name="connsiteX24" fmla="*/ 962744 w 3317551"/>
              <a:gd name="connsiteY24" fmla="*/ 92306 h 1947261"/>
              <a:gd name="connsiteX25" fmla="*/ 387981 w 3317551"/>
              <a:gd name="connsiteY25" fmla="*/ 58276 h 1947261"/>
              <a:gd name="connsiteX26" fmla="*/ 76833 w 3317551"/>
              <a:gd name="connsiteY26" fmla="*/ 300503 h 1947261"/>
              <a:gd name="connsiteX27" fmla="*/ 558614 w 3317551"/>
              <a:gd name="connsiteY27" fmla="*/ 603284 h 1947261"/>
              <a:gd name="connsiteX28" fmla="*/ 1170875 w 3317551"/>
              <a:gd name="connsiteY28" fmla="*/ 688063 h 1947261"/>
              <a:gd name="connsiteX29" fmla="*/ 1662691 w 3317551"/>
              <a:gd name="connsiteY29" fmla="*/ 736508 h 1947261"/>
              <a:gd name="connsiteX30" fmla="*/ 2214728 w 3317551"/>
              <a:gd name="connsiteY30" fmla="*/ 651729 h 1947261"/>
              <a:gd name="connsiteX31" fmla="*/ 2535913 w 3317551"/>
              <a:gd name="connsiteY31" fmla="*/ 239945 h 1947261"/>
              <a:gd name="connsiteX32" fmla="*/ 2857103 w 3317551"/>
              <a:gd name="connsiteY32" fmla="*/ 58276 h 1947261"/>
              <a:gd name="connsiteX33" fmla="*/ 3317551 w 3317551"/>
              <a:gd name="connsiteY33" fmla="*/ 12 h 1947261"/>
              <a:gd name="connsiteX0" fmla="*/ 1519082 w 3317551"/>
              <a:gd name="connsiteY0" fmla="*/ 1947261 h 1947261"/>
              <a:gd name="connsiteX1" fmla="*/ 1190946 w 3317551"/>
              <a:gd name="connsiteY1" fmla="*/ 1765969 h 1947261"/>
              <a:gd name="connsiteX2" fmla="*/ 818127 w 3317551"/>
              <a:gd name="connsiteY2" fmla="*/ 1673406 h 1947261"/>
              <a:gd name="connsiteX3" fmla="*/ 304800 w 3317551"/>
              <a:gd name="connsiteY3" fmla="*/ 1672222 h 1947261"/>
              <a:gd name="connsiteX4" fmla="*/ 64730 w 3317551"/>
              <a:gd name="connsiteY4" fmla="*/ 1810155 h 1947261"/>
              <a:gd name="connsiteX5" fmla="*/ 405580 w 3317551"/>
              <a:gd name="connsiteY5" fmla="*/ 1912344 h 1947261"/>
              <a:gd name="connsiteX6" fmla="*/ 1099574 w 3317551"/>
              <a:gd name="connsiteY6" fmla="*/ 1884172 h 1947261"/>
              <a:gd name="connsiteX7" fmla="*/ 1282700 w 3317551"/>
              <a:gd name="connsiteY7" fmla="*/ 1529578 h 1947261"/>
              <a:gd name="connsiteX8" fmla="*/ 1092201 w 3317551"/>
              <a:gd name="connsiteY8" fmla="*/ 1262878 h 1947261"/>
              <a:gd name="connsiteX9" fmla="*/ 861443 w 3317551"/>
              <a:gd name="connsiteY9" fmla="*/ 1158249 h 1947261"/>
              <a:gd name="connsiteX10" fmla="*/ 330200 w 3317551"/>
              <a:gd name="connsiteY10" fmla="*/ 1135878 h 1947261"/>
              <a:gd name="connsiteX11" fmla="*/ 0 w 3317551"/>
              <a:gd name="connsiteY11" fmla="*/ 1275578 h 1947261"/>
              <a:gd name="connsiteX12" fmla="*/ 330200 w 3317551"/>
              <a:gd name="connsiteY12" fmla="*/ 1415278 h 1947261"/>
              <a:gd name="connsiteX13" fmla="*/ 855611 w 3317551"/>
              <a:gd name="connsiteY13" fmla="*/ 1402578 h 1947261"/>
              <a:gd name="connsiteX14" fmla="*/ 1158632 w 3317551"/>
              <a:gd name="connsiteY14" fmla="*/ 1291079 h 1947261"/>
              <a:gd name="connsiteX15" fmla="*/ 1384300 w 3317551"/>
              <a:gd name="connsiteY15" fmla="*/ 1021578 h 1947261"/>
              <a:gd name="connsiteX16" fmla="*/ 1228890 w 3317551"/>
              <a:gd name="connsiteY16" fmla="*/ 808479 h 1947261"/>
              <a:gd name="connsiteX17" fmla="*/ 808089 w 3317551"/>
              <a:gd name="connsiteY17" fmla="*/ 716189 h 1947261"/>
              <a:gd name="connsiteX18" fmla="*/ 203200 w 3317551"/>
              <a:gd name="connsiteY18" fmla="*/ 678678 h 1947261"/>
              <a:gd name="connsiteX19" fmla="*/ 6759 w 3317551"/>
              <a:gd name="connsiteY19" fmla="*/ 816612 h 1947261"/>
              <a:gd name="connsiteX20" fmla="*/ 342285 w 3317551"/>
              <a:gd name="connsiteY20" fmla="*/ 955723 h 1947261"/>
              <a:gd name="connsiteX21" fmla="*/ 963767 w 3317551"/>
              <a:gd name="connsiteY21" fmla="*/ 968259 h 1947261"/>
              <a:gd name="connsiteX22" fmla="*/ 1371600 w 3317551"/>
              <a:gd name="connsiteY22" fmla="*/ 684661 h 1947261"/>
              <a:gd name="connsiteX23" fmla="*/ 1331466 w 3317551"/>
              <a:gd name="connsiteY23" fmla="*/ 288391 h 1947261"/>
              <a:gd name="connsiteX24" fmla="*/ 962744 w 3317551"/>
              <a:gd name="connsiteY24" fmla="*/ 92306 h 1947261"/>
              <a:gd name="connsiteX25" fmla="*/ 387981 w 3317551"/>
              <a:gd name="connsiteY25" fmla="*/ 58276 h 1947261"/>
              <a:gd name="connsiteX26" fmla="*/ 76833 w 3317551"/>
              <a:gd name="connsiteY26" fmla="*/ 300503 h 1947261"/>
              <a:gd name="connsiteX27" fmla="*/ 558614 w 3317551"/>
              <a:gd name="connsiteY27" fmla="*/ 603284 h 1947261"/>
              <a:gd name="connsiteX28" fmla="*/ 1170875 w 3317551"/>
              <a:gd name="connsiteY28" fmla="*/ 688063 h 1947261"/>
              <a:gd name="connsiteX29" fmla="*/ 1662691 w 3317551"/>
              <a:gd name="connsiteY29" fmla="*/ 736508 h 1947261"/>
              <a:gd name="connsiteX30" fmla="*/ 2214728 w 3317551"/>
              <a:gd name="connsiteY30" fmla="*/ 651729 h 1947261"/>
              <a:gd name="connsiteX31" fmla="*/ 2535913 w 3317551"/>
              <a:gd name="connsiteY31" fmla="*/ 239945 h 1947261"/>
              <a:gd name="connsiteX32" fmla="*/ 2857103 w 3317551"/>
              <a:gd name="connsiteY32" fmla="*/ 58276 h 1947261"/>
              <a:gd name="connsiteX33" fmla="*/ 3317551 w 3317551"/>
              <a:gd name="connsiteY33" fmla="*/ 12 h 1947261"/>
              <a:gd name="connsiteX0" fmla="*/ 1519082 w 3317551"/>
              <a:gd name="connsiteY0" fmla="*/ 1947261 h 1947261"/>
              <a:gd name="connsiteX1" fmla="*/ 1190946 w 3317551"/>
              <a:gd name="connsiteY1" fmla="*/ 1765969 h 1947261"/>
              <a:gd name="connsiteX2" fmla="*/ 818127 w 3317551"/>
              <a:gd name="connsiteY2" fmla="*/ 1673406 h 1947261"/>
              <a:gd name="connsiteX3" fmla="*/ 304800 w 3317551"/>
              <a:gd name="connsiteY3" fmla="*/ 1672222 h 1947261"/>
              <a:gd name="connsiteX4" fmla="*/ 64730 w 3317551"/>
              <a:gd name="connsiteY4" fmla="*/ 1810155 h 1947261"/>
              <a:gd name="connsiteX5" fmla="*/ 405580 w 3317551"/>
              <a:gd name="connsiteY5" fmla="*/ 1912344 h 1947261"/>
              <a:gd name="connsiteX6" fmla="*/ 1099574 w 3317551"/>
              <a:gd name="connsiteY6" fmla="*/ 1884172 h 1947261"/>
              <a:gd name="connsiteX7" fmla="*/ 1282700 w 3317551"/>
              <a:gd name="connsiteY7" fmla="*/ 1529578 h 1947261"/>
              <a:gd name="connsiteX8" fmla="*/ 1092201 w 3317551"/>
              <a:gd name="connsiteY8" fmla="*/ 1262878 h 1947261"/>
              <a:gd name="connsiteX9" fmla="*/ 861443 w 3317551"/>
              <a:gd name="connsiteY9" fmla="*/ 1158249 h 1947261"/>
              <a:gd name="connsiteX10" fmla="*/ 330200 w 3317551"/>
              <a:gd name="connsiteY10" fmla="*/ 1135878 h 1947261"/>
              <a:gd name="connsiteX11" fmla="*/ 0 w 3317551"/>
              <a:gd name="connsiteY11" fmla="*/ 1275578 h 1947261"/>
              <a:gd name="connsiteX12" fmla="*/ 330200 w 3317551"/>
              <a:gd name="connsiteY12" fmla="*/ 1415278 h 1947261"/>
              <a:gd name="connsiteX13" fmla="*/ 855611 w 3317551"/>
              <a:gd name="connsiteY13" fmla="*/ 1402578 h 1947261"/>
              <a:gd name="connsiteX14" fmla="*/ 1158632 w 3317551"/>
              <a:gd name="connsiteY14" fmla="*/ 1291079 h 1947261"/>
              <a:gd name="connsiteX15" fmla="*/ 1384300 w 3317551"/>
              <a:gd name="connsiteY15" fmla="*/ 1021578 h 1947261"/>
              <a:gd name="connsiteX16" fmla="*/ 1228890 w 3317551"/>
              <a:gd name="connsiteY16" fmla="*/ 808479 h 1947261"/>
              <a:gd name="connsiteX17" fmla="*/ 808089 w 3317551"/>
              <a:gd name="connsiteY17" fmla="*/ 716189 h 1947261"/>
              <a:gd name="connsiteX18" fmla="*/ 203200 w 3317551"/>
              <a:gd name="connsiteY18" fmla="*/ 678678 h 1947261"/>
              <a:gd name="connsiteX19" fmla="*/ 6759 w 3317551"/>
              <a:gd name="connsiteY19" fmla="*/ 816612 h 1947261"/>
              <a:gd name="connsiteX20" fmla="*/ 342285 w 3317551"/>
              <a:gd name="connsiteY20" fmla="*/ 955723 h 1947261"/>
              <a:gd name="connsiteX21" fmla="*/ 963767 w 3317551"/>
              <a:gd name="connsiteY21" fmla="*/ 968259 h 1947261"/>
              <a:gd name="connsiteX22" fmla="*/ 1371600 w 3317551"/>
              <a:gd name="connsiteY22" fmla="*/ 684661 h 1947261"/>
              <a:gd name="connsiteX23" fmla="*/ 1331466 w 3317551"/>
              <a:gd name="connsiteY23" fmla="*/ 288391 h 1947261"/>
              <a:gd name="connsiteX24" fmla="*/ 962744 w 3317551"/>
              <a:gd name="connsiteY24" fmla="*/ 92306 h 1947261"/>
              <a:gd name="connsiteX25" fmla="*/ 387981 w 3317551"/>
              <a:gd name="connsiteY25" fmla="*/ 58276 h 1947261"/>
              <a:gd name="connsiteX26" fmla="*/ 76833 w 3317551"/>
              <a:gd name="connsiteY26" fmla="*/ 300503 h 1947261"/>
              <a:gd name="connsiteX27" fmla="*/ 558614 w 3317551"/>
              <a:gd name="connsiteY27" fmla="*/ 603284 h 1947261"/>
              <a:gd name="connsiteX28" fmla="*/ 1170875 w 3317551"/>
              <a:gd name="connsiteY28" fmla="*/ 688063 h 1947261"/>
              <a:gd name="connsiteX29" fmla="*/ 1662691 w 3317551"/>
              <a:gd name="connsiteY29" fmla="*/ 736508 h 1947261"/>
              <a:gd name="connsiteX30" fmla="*/ 2214728 w 3317551"/>
              <a:gd name="connsiteY30" fmla="*/ 651729 h 1947261"/>
              <a:gd name="connsiteX31" fmla="*/ 2535913 w 3317551"/>
              <a:gd name="connsiteY31" fmla="*/ 239945 h 1947261"/>
              <a:gd name="connsiteX32" fmla="*/ 2857103 w 3317551"/>
              <a:gd name="connsiteY32" fmla="*/ 58276 h 1947261"/>
              <a:gd name="connsiteX33" fmla="*/ 3317551 w 3317551"/>
              <a:gd name="connsiteY33" fmla="*/ 12 h 1947261"/>
              <a:gd name="connsiteX0" fmla="*/ 1519082 w 3317551"/>
              <a:gd name="connsiteY0" fmla="*/ 1947261 h 1947261"/>
              <a:gd name="connsiteX1" fmla="*/ 1190946 w 3317551"/>
              <a:gd name="connsiteY1" fmla="*/ 1765969 h 1947261"/>
              <a:gd name="connsiteX2" fmla="*/ 818127 w 3317551"/>
              <a:gd name="connsiteY2" fmla="*/ 1673406 h 1947261"/>
              <a:gd name="connsiteX3" fmla="*/ 304800 w 3317551"/>
              <a:gd name="connsiteY3" fmla="*/ 1672222 h 1947261"/>
              <a:gd name="connsiteX4" fmla="*/ 64730 w 3317551"/>
              <a:gd name="connsiteY4" fmla="*/ 1810155 h 1947261"/>
              <a:gd name="connsiteX5" fmla="*/ 405580 w 3317551"/>
              <a:gd name="connsiteY5" fmla="*/ 1912344 h 1947261"/>
              <a:gd name="connsiteX6" fmla="*/ 1099574 w 3317551"/>
              <a:gd name="connsiteY6" fmla="*/ 1884172 h 1947261"/>
              <a:gd name="connsiteX7" fmla="*/ 1282700 w 3317551"/>
              <a:gd name="connsiteY7" fmla="*/ 1529578 h 1947261"/>
              <a:gd name="connsiteX8" fmla="*/ 1092201 w 3317551"/>
              <a:gd name="connsiteY8" fmla="*/ 1262878 h 1947261"/>
              <a:gd name="connsiteX9" fmla="*/ 861443 w 3317551"/>
              <a:gd name="connsiteY9" fmla="*/ 1158249 h 1947261"/>
              <a:gd name="connsiteX10" fmla="*/ 330200 w 3317551"/>
              <a:gd name="connsiteY10" fmla="*/ 1135878 h 1947261"/>
              <a:gd name="connsiteX11" fmla="*/ 0 w 3317551"/>
              <a:gd name="connsiteY11" fmla="*/ 1275578 h 1947261"/>
              <a:gd name="connsiteX12" fmla="*/ 330200 w 3317551"/>
              <a:gd name="connsiteY12" fmla="*/ 1415278 h 1947261"/>
              <a:gd name="connsiteX13" fmla="*/ 855611 w 3317551"/>
              <a:gd name="connsiteY13" fmla="*/ 1402578 h 1947261"/>
              <a:gd name="connsiteX14" fmla="*/ 1158632 w 3317551"/>
              <a:gd name="connsiteY14" fmla="*/ 1291079 h 1947261"/>
              <a:gd name="connsiteX15" fmla="*/ 1384300 w 3317551"/>
              <a:gd name="connsiteY15" fmla="*/ 1021578 h 1947261"/>
              <a:gd name="connsiteX16" fmla="*/ 1228890 w 3317551"/>
              <a:gd name="connsiteY16" fmla="*/ 808479 h 1947261"/>
              <a:gd name="connsiteX17" fmla="*/ 808089 w 3317551"/>
              <a:gd name="connsiteY17" fmla="*/ 716189 h 1947261"/>
              <a:gd name="connsiteX18" fmla="*/ 203200 w 3317551"/>
              <a:gd name="connsiteY18" fmla="*/ 678678 h 1947261"/>
              <a:gd name="connsiteX19" fmla="*/ 6759 w 3317551"/>
              <a:gd name="connsiteY19" fmla="*/ 816612 h 1947261"/>
              <a:gd name="connsiteX20" fmla="*/ 342285 w 3317551"/>
              <a:gd name="connsiteY20" fmla="*/ 955723 h 1947261"/>
              <a:gd name="connsiteX21" fmla="*/ 963767 w 3317551"/>
              <a:gd name="connsiteY21" fmla="*/ 968259 h 1947261"/>
              <a:gd name="connsiteX22" fmla="*/ 1371600 w 3317551"/>
              <a:gd name="connsiteY22" fmla="*/ 684661 h 1947261"/>
              <a:gd name="connsiteX23" fmla="*/ 1331466 w 3317551"/>
              <a:gd name="connsiteY23" fmla="*/ 288391 h 1947261"/>
              <a:gd name="connsiteX24" fmla="*/ 962744 w 3317551"/>
              <a:gd name="connsiteY24" fmla="*/ 92306 h 1947261"/>
              <a:gd name="connsiteX25" fmla="*/ 387981 w 3317551"/>
              <a:gd name="connsiteY25" fmla="*/ 58276 h 1947261"/>
              <a:gd name="connsiteX26" fmla="*/ 76833 w 3317551"/>
              <a:gd name="connsiteY26" fmla="*/ 300503 h 1947261"/>
              <a:gd name="connsiteX27" fmla="*/ 558614 w 3317551"/>
              <a:gd name="connsiteY27" fmla="*/ 603284 h 1947261"/>
              <a:gd name="connsiteX28" fmla="*/ 1170875 w 3317551"/>
              <a:gd name="connsiteY28" fmla="*/ 688063 h 1947261"/>
              <a:gd name="connsiteX29" fmla="*/ 1662691 w 3317551"/>
              <a:gd name="connsiteY29" fmla="*/ 736508 h 1947261"/>
              <a:gd name="connsiteX30" fmla="*/ 2214728 w 3317551"/>
              <a:gd name="connsiteY30" fmla="*/ 651729 h 1947261"/>
              <a:gd name="connsiteX31" fmla="*/ 2535913 w 3317551"/>
              <a:gd name="connsiteY31" fmla="*/ 239945 h 1947261"/>
              <a:gd name="connsiteX32" fmla="*/ 2857103 w 3317551"/>
              <a:gd name="connsiteY32" fmla="*/ 58276 h 1947261"/>
              <a:gd name="connsiteX33" fmla="*/ 3317551 w 3317551"/>
              <a:gd name="connsiteY33" fmla="*/ 12 h 1947261"/>
              <a:gd name="connsiteX0" fmla="*/ 1519082 w 3317551"/>
              <a:gd name="connsiteY0" fmla="*/ 1947261 h 1947261"/>
              <a:gd name="connsiteX1" fmla="*/ 1190946 w 3317551"/>
              <a:gd name="connsiteY1" fmla="*/ 1765969 h 1947261"/>
              <a:gd name="connsiteX2" fmla="*/ 818127 w 3317551"/>
              <a:gd name="connsiteY2" fmla="*/ 1673406 h 1947261"/>
              <a:gd name="connsiteX3" fmla="*/ 304800 w 3317551"/>
              <a:gd name="connsiteY3" fmla="*/ 1672222 h 1947261"/>
              <a:gd name="connsiteX4" fmla="*/ 64730 w 3317551"/>
              <a:gd name="connsiteY4" fmla="*/ 1810155 h 1947261"/>
              <a:gd name="connsiteX5" fmla="*/ 405580 w 3317551"/>
              <a:gd name="connsiteY5" fmla="*/ 1912344 h 1947261"/>
              <a:gd name="connsiteX6" fmla="*/ 1099574 w 3317551"/>
              <a:gd name="connsiteY6" fmla="*/ 1884172 h 1947261"/>
              <a:gd name="connsiteX7" fmla="*/ 1282700 w 3317551"/>
              <a:gd name="connsiteY7" fmla="*/ 1529578 h 1947261"/>
              <a:gd name="connsiteX8" fmla="*/ 1092201 w 3317551"/>
              <a:gd name="connsiteY8" fmla="*/ 1262878 h 1947261"/>
              <a:gd name="connsiteX9" fmla="*/ 861443 w 3317551"/>
              <a:gd name="connsiteY9" fmla="*/ 1158249 h 1947261"/>
              <a:gd name="connsiteX10" fmla="*/ 330200 w 3317551"/>
              <a:gd name="connsiteY10" fmla="*/ 1135878 h 1947261"/>
              <a:gd name="connsiteX11" fmla="*/ 0 w 3317551"/>
              <a:gd name="connsiteY11" fmla="*/ 1275578 h 1947261"/>
              <a:gd name="connsiteX12" fmla="*/ 330200 w 3317551"/>
              <a:gd name="connsiteY12" fmla="*/ 1415278 h 1947261"/>
              <a:gd name="connsiteX13" fmla="*/ 855611 w 3317551"/>
              <a:gd name="connsiteY13" fmla="*/ 1402578 h 1947261"/>
              <a:gd name="connsiteX14" fmla="*/ 1158632 w 3317551"/>
              <a:gd name="connsiteY14" fmla="*/ 1291079 h 1947261"/>
              <a:gd name="connsiteX15" fmla="*/ 1384300 w 3317551"/>
              <a:gd name="connsiteY15" fmla="*/ 1021578 h 1947261"/>
              <a:gd name="connsiteX16" fmla="*/ 1228890 w 3317551"/>
              <a:gd name="connsiteY16" fmla="*/ 808479 h 1947261"/>
              <a:gd name="connsiteX17" fmla="*/ 808089 w 3317551"/>
              <a:gd name="connsiteY17" fmla="*/ 716189 h 1947261"/>
              <a:gd name="connsiteX18" fmla="*/ 203200 w 3317551"/>
              <a:gd name="connsiteY18" fmla="*/ 678678 h 1947261"/>
              <a:gd name="connsiteX19" fmla="*/ 6759 w 3317551"/>
              <a:gd name="connsiteY19" fmla="*/ 816612 h 1947261"/>
              <a:gd name="connsiteX20" fmla="*/ 342285 w 3317551"/>
              <a:gd name="connsiteY20" fmla="*/ 955723 h 1947261"/>
              <a:gd name="connsiteX21" fmla="*/ 963767 w 3317551"/>
              <a:gd name="connsiteY21" fmla="*/ 968259 h 1947261"/>
              <a:gd name="connsiteX22" fmla="*/ 1371600 w 3317551"/>
              <a:gd name="connsiteY22" fmla="*/ 684661 h 1947261"/>
              <a:gd name="connsiteX23" fmla="*/ 1331466 w 3317551"/>
              <a:gd name="connsiteY23" fmla="*/ 288391 h 1947261"/>
              <a:gd name="connsiteX24" fmla="*/ 962744 w 3317551"/>
              <a:gd name="connsiteY24" fmla="*/ 92306 h 1947261"/>
              <a:gd name="connsiteX25" fmla="*/ 387981 w 3317551"/>
              <a:gd name="connsiteY25" fmla="*/ 58276 h 1947261"/>
              <a:gd name="connsiteX26" fmla="*/ 76833 w 3317551"/>
              <a:gd name="connsiteY26" fmla="*/ 300503 h 1947261"/>
              <a:gd name="connsiteX27" fmla="*/ 558614 w 3317551"/>
              <a:gd name="connsiteY27" fmla="*/ 603284 h 1947261"/>
              <a:gd name="connsiteX28" fmla="*/ 1170875 w 3317551"/>
              <a:gd name="connsiteY28" fmla="*/ 688063 h 1947261"/>
              <a:gd name="connsiteX29" fmla="*/ 1662691 w 3317551"/>
              <a:gd name="connsiteY29" fmla="*/ 736508 h 1947261"/>
              <a:gd name="connsiteX30" fmla="*/ 2214728 w 3317551"/>
              <a:gd name="connsiteY30" fmla="*/ 651729 h 1947261"/>
              <a:gd name="connsiteX31" fmla="*/ 2535913 w 3317551"/>
              <a:gd name="connsiteY31" fmla="*/ 239945 h 1947261"/>
              <a:gd name="connsiteX32" fmla="*/ 2857103 w 3317551"/>
              <a:gd name="connsiteY32" fmla="*/ 58276 h 1947261"/>
              <a:gd name="connsiteX33" fmla="*/ 3317551 w 3317551"/>
              <a:gd name="connsiteY33" fmla="*/ 12 h 1947261"/>
              <a:gd name="connsiteX0" fmla="*/ 1519082 w 3317551"/>
              <a:gd name="connsiteY0" fmla="*/ 1947261 h 1947261"/>
              <a:gd name="connsiteX1" fmla="*/ 1190946 w 3317551"/>
              <a:gd name="connsiteY1" fmla="*/ 1765969 h 1947261"/>
              <a:gd name="connsiteX2" fmla="*/ 818127 w 3317551"/>
              <a:gd name="connsiteY2" fmla="*/ 1673406 h 1947261"/>
              <a:gd name="connsiteX3" fmla="*/ 304800 w 3317551"/>
              <a:gd name="connsiteY3" fmla="*/ 1672222 h 1947261"/>
              <a:gd name="connsiteX4" fmla="*/ 64730 w 3317551"/>
              <a:gd name="connsiteY4" fmla="*/ 1810155 h 1947261"/>
              <a:gd name="connsiteX5" fmla="*/ 405580 w 3317551"/>
              <a:gd name="connsiteY5" fmla="*/ 1912344 h 1947261"/>
              <a:gd name="connsiteX6" fmla="*/ 1099574 w 3317551"/>
              <a:gd name="connsiteY6" fmla="*/ 1884172 h 1947261"/>
              <a:gd name="connsiteX7" fmla="*/ 1282700 w 3317551"/>
              <a:gd name="connsiteY7" fmla="*/ 1529578 h 1947261"/>
              <a:gd name="connsiteX8" fmla="*/ 1092201 w 3317551"/>
              <a:gd name="connsiteY8" fmla="*/ 1262878 h 1947261"/>
              <a:gd name="connsiteX9" fmla="*/ 861443 w 3317551"/>
              <a:gd name="connsiteY9" fmla="*/ 1158249 h 1947261"/>
              <a:gd name="connsiteX10" fmla="*/ 330200 w 3317551"/>
              <a:gd name="connsiteY10" fmla="*/ 1135878 h 1947261"/>
              <a:gd name="connsiteX11" fmla="*/ 0 w 3317551"/>
              <a:gd name="connsiteY11" fmla="*/ 1275578 h 1947261"/>
              <a:gd name="connsiteX12" fmla="*/ 330200 w 3317551"/>
              <a:gd name="connsiteY12" fmla="*/ 1415278 h 1947261"/>
              <a:gd name="connsiteX13" fmla="*/ 855611 w 3317551"/>
              <a:gd name="connsiteY13" fmla="*/ 1402578 h 1947261"/>
              <a:gd name="connsiteX14" fmla="*/ 1158632 w 3317551"/>
              <a:gd name="connsiteY14" fmla="*/ 1291079 h 1947261"/>
              <a:gd name="connsiteX15" fmla="*/ 1384300 w 3317551"/>
              <a:gd name="connsiteY15" fmla="*/ 1021578 h 1947261"/>
              <a:gd name="connsiteX16" fmla="*/ 1228890 w 3317551"/>
              <a:gd name="connsiteY16" fmla="*/ 808479 h 1947261"/>
              <a:gd name="connsiteX17" fmla="*/ 808089 w 3317551"/>
              <a:gd name="connsiteY17" fmla="*/ 716189 h 1947261"/>
              <a:gd name="connsiteX18" fmla="*/ 203200 w 3317551"/>
              <a:gd name="connsiteY18" fmla="*/ 678678 h 1947261"/>
              <a:gd name="connsiteX19" fmla="*/ 6759 w 3317551"/>
              <a:gd name="connsiteY19" fmla="*/ 816612 h 1947261"/>
              <a:gd name="connsiteX20" fmla="*/ 342285 w 3317551"/>
              <a:gd name="connsiteY20" fmla="*/ 955723 h 1947261"/>
              <a:gd name="connsiteX21" fmla="*/ 963767 w 3317551"/>
              <a:gd name="connsiteY21" fmla="*/ 968259 h 1947261"/>
              <a:gd name="connsiteX22" fmla="*/ 1371600 w 3317551"/>
              <a:gd name="connsiteY22" fmla="*/ 684661 h 1947261"/>
              <a:gd name="connsiteX23" fmla="*/ 1331466 w 3317551"/>
              <a:gd name="connsiteY23" fmla="*/ 288391 h 1947261"/>
              <a:gd name="connsiteX24" fmla="*/ 962744 w 3317551"/>
              <a:gd name="connsiteY24" fmla="*/ 92306 h 1947261"/>
              <a:gd name="connsiteX25" fmla="*/ 387981 w 3317551"/>
              <a:gd name="connsiteY25" fmla="*/ 58276 h 1947261"/>
              <a:gd name="connsiteX26" fmla="*/ 76833 w 3317551"/>
              <a:gd name="connsiteY26" fmla="*/ 300503 h 1947261"/>
              <a:gd name="connsiteX27" fmla="*/ 558614 w 3317551"/>
              <a:gd name="connsiteY27" fmla="*/ 603284 h 1947261"/>
              <a:gd name="connsiteX28" fmla="*/ 1170875 w 3317551"/>
              <a:gd name="connsiteY28" fmla="*/ 688063 h 1947261"/>
              <a:gd name="connsiteX29" fmla="*/ 1662691 w 3317551"/>
              <a:gd name="connsiteY29" fmla="*/ 736508 h 1947261"/>
              <a:gd name="connsiteX30" fmla="*/ 2214728 w 3317551"/>
              <a:gd name="connsiteY30" fmla="*/ 651729 h 1947261"/>
              <a:gd name="connsiteX31" fmla="*/ 2535913 w 3317551"/>
              <a:gd name="connsiteY31" fmla="*/ 239945 h 1947261"/>
              <a:gd name="connsiteX32" fmla="*/ 2857103 w 3317551"/>
              <a:gd name="connsiteY32" fmla="*/ 58276 h 1947261"/>
              <a:gd name="connsiteX33" fmla="*/ 3317551 w 3317551"/>
              <a:gd name="connsiteY33" fmla="*/ 12 h 1947261"/>
              <a:gd name="connsiteX0" fmla="*/ 1519082 w 3317551"/>
              <a:gd name="connsiteY0" fmla="*/ 1947261 h 1947261"/>
              <a:gd name="connsiteX1" fmla="*/ 1190946 w 3317551"/>
              <a:gd name="connsiteY1" fmla="*/ 1765969 h 1947261"/>
              <a:gd name="connsiteX2" fmla="*/ 818127 w 3317551"/>
              <a:gd name="connsiteY2" fmla="*/ 1673406 h 1947261"/>
              <a:gd name="connsiteX3" fmla="*/ 304800 w 3317551"/>
              <a:gd name="connsiteY3" fmla="*/ 1672222 h 1947261"/>
              <a:gd name="connsiteX4" fmla="*/ 64730 w 3317551"/>
              <a:gd name="connsiteY4" fmla="*/ 1810155 h 1947261"/>
              <a:gd name="connsiteX5" fmla="*/ 405580 w 3317551"/>
              <a:gd name="connsiteY5" fmla="*/ 1912344 h 1947261"/>
              <a:gd name="connsiteX6" fmla="*/ 1099574 w 3317551"/>
              <a:gd name="connsiteY6" fmla="*/ 1884172 h 1947261"/>
              <a:gd name="connsiteX7" fmla="*/ 1282700 w 3317551"/>
              <a:gd name="connsiteY7" fmla="*/ 1529578 h 1947261"/>
              <a:gd name="connsiteX8" fmla="*/ 1092201 w 3317551"/>
              <a:gd name="connsiteY8" fmla="*/ 1262878 h 1947261"/>
              <a:gd name="connsiteX9" fmla="*/ 861443 w 3317551"/>
              <a:gd name="connsiteY9" fmla="*/ 1158249 h 1947261"/>
              <a:gd name="connsiteX10" fmla="*/ 330200 w 3317551"/>
              <a:gd name="connsiteY10" fmla="*/ 1135878 h 1947261"/>
              <a:gd name="connsiteX11" fmla="*/ 0 w 3317551"/>
              <a:gd name="connsiteY11" fmla="*/ 1275578 h 1947261"/>
              <a:gd name="connsiteX12" fmla="*/ 330200 w 3317551"/>
              <a:gd name="connsiteY12" fmla="*/ 1415278 h 1947261"/>
              <a:gd name="connsiteX13" fmla="*/ 855611 w 3317551"/>
              <a:gd name="connsiteY13" fmla="*/ 1402578 h 1947261"/>
              <a:gd name="connsiteX14" fmla="*/ 1158632 w 3317551"/>
              <a:gd name="connsiteY14" fmla="*/ 1291079 h 1947261"/>
              <a:gd name="connsiteX15" fmla="*/ 1384300 w 3317551"/>
              <a:gd name="connsiteY15" fmla="*/ 1021578 h 1947261"/>
              <a:gd name="connsiteX16" fmla="*/ 1228890 w 3317551"/>
              <a:gd name="connsiteY16" fmla="*/ 808479 h 1947261"/>
              <a:gd name="connsiteX17" fmla="*/ 808089 w 3317551"/>
              <a:gd name="connsiteY17" fmla="*/ 716189 h 1947261"/>
              <a:gd name="connsiteX18" fmla="*/ 203200 w 3317551"/>
              <a:gd name="connsiteY18" fmla="*/ 678678 h 1947261"/>
              <a:gd name="connsiteX19" fmla="*/ 6759 w 3317551"/>
              <a:gd name="connsiteY19" fmla="*/ 816612 h 1947261"/>
              <a:gd name="connsiteX20" fmla="*/ 342285 w 3317551"/>
              <a:gd name="connsiteY20" fmla="*/ 955723 h 1947261"/>
              <a:gd name="connsiteX21" fmla="*/ 963767 w 3317551"/>
              <a:gd name="connsiteY21" fmla="*/ 968259 h 1947261"/>
              <a:gd name="connsiteX22" fmla="*/ 1421785 w 3317551"/>
              <a:gd name="connsiteY22" fmla="*/ 684661 h 1947261"/>
              <a:gd name="connsiteX23" fmla="*/ 1331466 w 3317551"/>
              <a:gd name="connsiteY23" fmla="*/ 288391 h 1947261"/>
              <a:gd name="connsiteX24" fmla="*/ 962744 w 3317551"/>
              <a:gd name="connsiteY24" fmla="*/ 92306 h 1947261"/>
              <a:gd name="connsiteX25" fmla="*/ 387981 w 3317551"/>
              <a:gd name="connsiteY25" fmla="*/ 58276 h 1947261"/>
              <a:gd name="connsiteX26" fmla="*/ 76833 w 3317551"/>
              <a:gd name="connsiteY26" fmla="*/ 300503 h 1947261"/>
              <a:gd name="connsiteX27" fmla="*/ 558614 w 3317551"/>
              <a:gd name="connsiteY27" fmla="*/ 603284 h 1947261"/>
              <a:gd name="connsiteX28" fmla="*/ 1170875 w 3317551"/>
              <a:gd name="connsiteY28" fmla="*/ 688063 h 1947261"/>
              <a:gd name="connsiteX29" fmla="*/ 1662691 w 3317551"/>
              <a:gd name="connsiteY29" fmla="*/ 736508 h 1947261"/>
              <a:gd name="connsiteX30" fmla="*/ 2214728 w 3317551"/>
              <a:gd name="connsiteY30" fmla="*/ 651729 h 1947261"/>
              <a:gd name="connsiteX31" fmla="*/ 2535913 w 3317551"/>
              <a:gd name="connsiteY31" fmla="*/ 239945 h 1947261"/>
              <a:gd name="connsiteX32" fmla="*/ 2857103 w 3317551"/>
              <a:gd name="connsiteY32" fmla="*/ 58276 h 1947261"/>
              <a:gd name="connsiteX33" fmla="*/ 3317551 w 3317551"/>
              <a:gd name="connsiteY33" fmla="*/ 12 h 1947261"/>
              <a:gd name="connsiteX0" fmla="*/ 1519082 w 3317551"/>
              <a:gd name="connsiteY0" fmla="*/ 1947261 h 1947261"/>
              <a:gd name="connsiteX1" fmla="*/ 1190946 w 3317551"/>
              <a:gd name="connsiteY1" fmla="*/ 1765969 h 1947261"/>
              <a:gd name="connsiteX2" fmla="*/ 818127 w 3317551"/>
              <a:gd name="connsiteY2" fmla="*/ 1673406 h 1947261"/>
              <a:gd name="connsiteX3" fmla="*/ 304800 w 3317551"/>
              <a:gd name="connsiteY3" fmla="*/ 1672222 h 1947261"/>
              <a:gd name="connsiteX4" fmla="*/ 64730 w 3317551"/>
              <a:gd name="connsiteY4" fmla="*/ 1810155 h 1947261"/>
              <a:gd name="connsiteX5" fmla="*/ 405580 w 3317551"/>
              <a:gd name="connsiteY5" fmla="*/ 1912344 h 1947261"/>
              <a:gd name="connsiteX6" fmla="*/ 1099574 w 3317551"/>
              <a:gd name="connsiteY6" fmla="*/ 1884172 h 1947261"/>
              <a:gd name="connsiteX7" fmla="*/ 1282700 w 3317551"/>
              <a:gd name="connsiteY7" fmla="*/ 1529578 h 1947261"/>
              <a:gd name="connsiteX8" fmla="*/ 1092201 w 3317551"/>
              <a:gd name="connsiteY8" fmla="*/ 1262878 h 1947261"/>
              <a:gd name="connsiteX9" fmla="*/ 861443 w 3317551"/>
              <a:gd name="connsiteY9" fmla="*/ 1158249 h 1947261"/>
              <a:gd name="connsiteX10" fmla="*/ 330200 w 3317551"/>
              <a:gd name="connsiteY10" fmla="*/ 1135878 h 1947261"/>
              <a:gd name="connsiteX11" fmla="*/ 0 w 3317551"/>
              <a:gd name="connsiteY11" fmla="*/ 1275578 h 1947261"/>
              <a:gd name="connsiteX12" fmla="*/ 330200 w 3317551"/>
              <a:gd name="connsiteY12" fmla="*/ 1415278 h 1947261"/>
              <a:gd name="connsiteX13" fmla="*/ 855611 w 3317551"/>
              <a:gd name="connsiteY13" fmla="*/ 1402578 h 1947261"/>
              <a:gd name="connsiteX14" fmla="*/ 1158632 w 3317551"/>
              <a:gd name="connsiteY14" fmla="*/ 1291079 h 1947261"/>
              <a:gd name="connsiteX15" fmla="*/ 1384300 w 3317551"/>
              <a:gd name="connsiteY15" fmla="*/ 1021578 h 1947261"/>
              <a:gd name="connsiteX16" fmla="*/ 1228890 w 3317551"/>
              <a:gd name="connsiteY16" fmla="*/ 808479 h 1947261"/>
              <a:gd name="connsiteX17" fmla="*/ 808089 w 3317551"/>
              <a:gd name="connsiteY17" fmla="*/ 716189 h 1947261"/>
              <a:gd name="connsiteX18" fmla="*/ 203200 w 3317551"/>
              <a:gd name="connsiteY18" fmla="*/ 678678 h 1947261"/>
              <a:gd name="connsiteX19" fmla="*/ 6759 w 3317551"/>
              <a:gd name="connsiteY19" fmla="*/ 816612 h 1947261"/>
              <a:gd name="connsiteX20" fmla="*/ 342285 w 3317551"/>
              <a:gd name="connsiteY20" fmla="*/ 955723 h 1947261"/>
              <a:gd name="connsiteX21" fmla="*/ 963767 w 3317551"/>
              <a:gd name="connsiteY21" fmla="*/ 968259 h 1947261"/>
              <a:gd name="connsiteX22" fmla="*/ 1421785 w 3317551"/>
              <a:gd name="connsiteY22" fmla="*/ 684661 h 1947261"/>
              <a:gd name="connsiteX23" fmla="*/ 1331466 w 3317551"/>
              <a:gd name="connsiteY23" fmla="*/ 288391 h 1947261"/>
              <a:gd name="connsiteX24" fmla="*/ 962744 w 3317551"/>
              <a:gd name="connsiteY24" fmla="*/ 92306 h 1947261"/>
              <a:gd name="connsiteX25" fmla="*/ 387981 w 3317551"/>
              <a:gd name="connsiteY25" fmla="*/ 58276 h 1947261"/>
              <a:gd name="connsiteX26" fmla="*/ 76833 w 3317551"/>
              <a:gd name="connsiteY26" fmla="*/ 300503 h 1947261"/>
              <a:gd name="connsiteX27" fmla="*/ 558614 w 3317551"/>
              <a:gd name="connsiteY27" fmla="*/ 603284 h 1947261"/>
              <a:gd name="connsiteX28" fmla="*/ 1170875 w 3317551"/>
              <a:gd name="connsiteY28" fmla="*/ 688063 h 1947261"/>
              <a:gd name="connsiteX29" fmla="*/ 1662691 w 3317551"/>
              <a:gd name="connsiteY29" fmla="*/ 736508 h 1947261"/>
              <a:gd name="connsiteX30" fmla="*/ 2214728 w 3317551"/>
              <a:gd name="connsiteY30" fmla="*/ 651729 h 1947261"/>
              <a:gd name="connsiteX31" fmla="*/ 2535913 w 3317551"/>
              <a:gd name="connsiteY31" fmla="*/ 239945 h 1947261"/>
              <a:gd name="connsiteX32" fmla="*/ 2857103 w 3317551"/>
              <a:gd name="connsiteY32" fmla="*/ 58276 h 1947261"/>
              <a:gd name="connsiteX33" fmla="*/ 3317551 w 3317551"/>
              <a:gd name="connsiteY33" fmla="*/ 12 h 1947261"/>
              <a:gd name="connsiteX0" fmla="*/ 1519082 w 3317551"/>
              <a:gd name="connsiteY0" fmla="*/ 1947261 h 1947261"/>
              <a:gd name="connsiteX1" fmla="*/ 1190946 w 3317551"/>
              <a:gd name="connsiteY1" fmla="*/ 1765969 h 1947261"/>
              <a:gd name="connsiteX2" fmla="*/ 818127 w 3317551"/>
              <a:gd name="connsiteY2" fmla="*/ 1673406 h 1947261"/>
              <a:gd name="connsiteX3" fmla="*/ 304800 w 3317551"/>
              <a:gd name="connsiteY3" fmla="*/ 1672222 h 1947261"/>
              <a:gd name="connsiteX4" fmla="*/ 64730 w 3317551"/>
              <a:gd name="connsiteY4" fmla="*/ 1810155 h 1947261"/>
              <a:gd name="connsiteX5" fmla="*/ 405580 w 3317551"/>
              <a:gd name="connsiteY5" fmla="*/ 1912344 h 1947261"/>
              <a:gd name="connsiteX6" fmla="*/ 1099574 w 3317551"/>
              <a:gd name="connsiteY6" fmla="*/ 1884172 h 1947261"/>
              <a:gd name="connsiteX7" fmla="*/ 1282700 w 3317551"/>
              <a:gd name="connsiteY7" fmla="*/ 1529578 h 1947261"/>
              <a:gd name="connsiteX8" fmla="*/ 1092201 w 3317551"/>
              <a:gd name="connsiteY8" fmla="*/ 1262878 h 1947261"/>
              <a:gd name="connsiteX9" fmla="*/ 861443 w 3317551"/>
              <a:gd name="connsiteY9" fmla="*/ 1158249 h 1947261"/>
              <a:gd name="connsiteX10" fmla="*/ 330200 w 3317551"/>
              <a:gd name="connsiteY10" fmla="*/ 1135878 h 1947261"/>
              <a:gd name="connsiteX11" fmla="*/ 0 w 3317551"/>
              <a:gd name="connsiteY11" fmla="*/ 1275578 h 1947261"/>
              <a:gd name="connsiteX12" fmla="*/ 330200 w 3317551"/>
              <a:gd name="connsiteY12" fmla="*/ 1415278 h 1947261"/>
              <a:gd name="connsiteX13" fmla="*/ 855611 w 3317551"/>
              <a:gd name="connsiteY13" fmla="*/ 1402578 h 1947261"/>
              <a:gd name="connsiteX14" fmla="*/ 1158632 w 3317551"/>
              <a:gd name="connsiteY14" fmla="*/ 1291079 h 1947261"/>
              <a:gd name="connsiteX15" fmla="*/ 1384300 w 3317551"/>
              <a:gd name="connsiteY15" fmla="*/ 1021578 h 1947261"/>
              <a:gd name="connsiteX16" fmla="*/ 1228890 w 3317551"/>
              <a:gd name="connsiteY16" fmla="*/ 808479 h 1947261"/>
              <a:gd name="connsiteX17" fmla="*/ 808089 w 3317551"/>
              <a:gd name="connsiteY17" fmla="*/ 716189 h 1947261"/>
              <a:gd name="connsiteX18" fmla="*/ 203200 w 3317551"/>
              <a:gd name="connsiteY18" fmla="*/ 678678 h 1947261"/>
              <a:gd name="connsiteX19" fmla="*/ 6759 w 3317551"/>
              <a:gd name="connsiteY19" fmla="*/ 816612 h 1947261"/>
              <a:gd name="connsiteX20" fmla="*/ 342285 w 3317551"/>
              <a:gd name="connsiteY20" fmla="*/ 955723 h 1947261"/>
              <a:gd name="connsiteX21" fmla="*/ 963767 w 3317551"/>
              <a:gd name="connsiteY21" fmla="*/ 968259 h 1947261"/>
              <a:gd name="connsiteX22" fmla="*/ 1421785 w 3317551"/>
              <a:gd name="connsiteY22" fmla="*/ 684661 h 1947261"/>
              <a:gd name="connsiteX23" fmla="*/ 1331466 w 3317551"/>
              <a:gd name="connsiteY23" fmla="*/ 288391 h 1947261"/>
              <a:gd name="connsiteX24" fmla="*/ 962744 w 3317551"/>
              <a:gd name="connsiteY24" fmla="*/ 92306 h 1947261"/>
              <a:gd name="connsiteX25" fmla="*/ 387981 w 3317551"/>
              <a:gd name="connsiteY25" fmla="*/ 58276 h 1947261"/>
              <a:gd name="connsiteX26" fmla="*/ 76833 w 3317551"/>
              <a:gd name="connsiteY26" fmla="*/ 300503 h 1947261"/>
              <a:gd name="connsiteX27" fmla="*/ 558614 w 3317551"/>
              <a:gd name="connsiteY27" fmla="*/ 603284 h 1947261"/>
              <a:gd name="connsiteX28" fmla="*/ 1170875 w 3317551"/>
              <a:gd name="connsiteY28" fmla="*/ 688063 h 1947261"/>
              <a:gd name="connsiteX29" fmla="*/ 1662691 w 3317551"/>
              <a:gd name="connsiteY29" fmla="*/ 736508 h 1947261"/>
              <a:gd name="connsiteX30" fmla="*/ 2214728 w 3317551"/>
              <a:gd name="connsiteY30" fmla="*/ 651729 h 1947261"/>
              <a:gd name="connsiteX31" fmla="*/ 2535913 w 3317551"/>
              <a:gd name="connsiteY31" fmla="*/ 239945 h 1947261"/>
              <a:gd name="connsiteX32" fmla="*/ 2857103 w 3317551"/>
              <a:gd name="connsiteY32" fmla="*/ 58276 h 1947261"/>
              <a:gd name="connsiteX33" fmla="*/ 3317551 w 3317551"/>
              <a:gd name="connsiteY33" fmla="*/ 12 h 1947261"/>
              <a:gd name="connsiteX0" fmla="*/ 1519082 w 3317551"/>
              <a:gd name="connsiteY0" fmla="*/ 1947261 h 1947261"/>
              <a:gd name="connsiteX1" fmla="*/ 1190946 w 3317551"/>
              <a:gd name="connsiteY1" fmla="*/ 1765969 h 1947261"/>
              <a:gd name="connsiteX2" fmla="*/ 818127 w 3317551"/>
              <a:gd name="connsiteY2" fmla="*/ 1673406 h 1947261"/>
              <a:gd name="connsiteX3" fmla="*/ 304800 w 3317551"/>
              <a:gd name="connsiteY3" fmla="*/ 1672222 h 1947261"/>
              <a:gd name="connsiteX4" fmla="*/ 64730 w 3317551"/>
              <a:gd name="connsiteY4" fmla="*/ 1810155 h 1947261"/>
              <a:gd name="connsiteX5" fmla="*/ 405580 w 3317551"/>
              <a:gd name="connsiteY5" fmla="*/ 1912344 h 1947261"/>
              <a:gd name="connsiteX6" fmla="*/ 1099574 w 3317551"/>
              <a:gd name="connsiteY6" fmla="*/ 1884172 h 1947261"/>
              <a:gd name="connsiteX7" fmla="*/ 1282700 w 3317551"/>
              <a:gd name="connsiteY7" fmla="*/ 1529578 h 1947261"/>
              <a:gd name="connsiteX8" fmla="*/ 1092201 w 3317551"/>
              <a:gd name="connsiteY8" fmla="*/ 1262878 h 1947261"/>
              <a:gd name="connsiteX9" fmla="*/ 861443 w 3317551"/>
              <a:gd name="connsiteY9" fmla="*/ 1158249 h 1947261"/>
              <a:gd name="connsiteX10" fmla="*/ 330200 w 3317551"/>
              <a:gd name="connsiteY10" fmla="*/ 1135878 h 1947261"/>
              <a:gd name="connsiteX11" fmla="*/ 0 w 3317551"/>
              <a:gd name="connsiteY11" fmla="*/ 1275578 h 1947261"/>
              <a:gd name="connsiteX12" fmla="*/ 330200 w 3317551"/>
              <a:gd name="connsiteY12" fmla="*/ 1415278 h 1947261"/>
              <a:gd name="connsiteX13" fmla="*/ 855611 w 3317551"/>
              <a:gd name="connsiteY13" fmla="*/ 1402578 h 1947261"/>
              <a:gd name="connsiteX14" fmla="*/ 1158632 w 3317551"/>
              <a:gd name="connsiteY14" fmla="*/ 1291079 h 1947261"/>
              <a:gd name="connsiteX15" fmla="*/ 1384300 w 3317551"/>
              <a:gd name="connsiteY15" fmla="*/ 1021578 h 1947261"/>
              <a:gd name="connsiteX16" fmla="*/ 1228890 w 3317551"/>
              <a:gd name="connsiteY16" fmla="*/ 808479 h 1947261"/>
              <a:gd name="connsiteX17" fmla="*/ 808089 w 3317551"/>
              <a:gd name="connsiteY17" fmla="*/ 716189 h 1947261"/>
              <a:gd name="connsiteX18" fmla="*/ 203200 w 3317551"/>
              <a:gd name="connsiteY18" fmla="*/ 678678 h 1947261"/>
              <a:gd name="connsiteX19" fmla="*/ 6759 w 3317551"/>
              <a:gd name="connsiteY19" fmla="*/ 816612 h 1947261"/>
              <a:gd name="connsiteX20" fmla="*/ 342285 w 3317551"/>
              <a:gd name="connsiteY20" fmla="*/ 955723 h 1947261"/>
              <a:gd name="connsiteX21" fmla="*/ 963767 w 3317551"/>
              <a:gd name="connsiteY21" fmla="*/ 968259 h 1947261"/>
              <a:gd name="connsiteX22" fmla="*/ 1421785 w 3317551"/>
              <a:gd name="connsiteY22" fmla="*/ 684661 h 1947261"/>
              <a:gd name="connsiteX23" fmla="*/ 1331466 w 3317551"/>
              <a:gd name="connsiteY23" fmla="*/ 288391 h 1947261"/>
              <a:gd name="connsiteX24" fmla="*/ 962744 w 3317551"/>
              <a:gd name="connsiteY24" fmla="*/ 92306 h 1947261"/>
              <a:gd name="connsiteX25" fmla="*/ 387981 w 3317551"/>
              <a:gd name="connsiteY25" fmla="*/ 58276 h 1947261"/>
              <a:gd name="connsiteX26" fmla="*/ 76833 w 3317551"/>
              <a:gd name="connsiteY26" fmla="*/ 300503 h 1947261"/>
              <a:gd name="connsiteX27" fmla="*/ 558614 w 3317551"/>
              <a:gd name="connsiteY27" fmla="*/ 603284 h 1947261"/>
              <a:gd name="connsiteX28" fmla="*/ 1170875 w 3317551"/>
              <a:gd name="connsiteY28" fmla="*/ 688063 h 1947261"/>
              <a:gd name="connsiteX29" fmla="*/ 1662691 w 3317551"/>
              <a:gd name="connsiteY29" fmla="*/ 736508 h 1947261"/>
              <a:gd name="connsiteX30" fmla="*/ 2214728 w 3317551"/>
              <a:gd name="connsiteY30" fmla="*/ 651729 h 1947261"/>
              <a:gd name="connsiteX31" fmla="*/ 2535913 w 3317551"/>
              <a:gd name="connsiteY31" fmla="*/ 239945 h 1947261"/>
              <a:gd name="connsiteX32" fmla="*/ 2857103 w 3317551"/>
              <a:gd name="connsiteY32" fmla="*/ 58276 h 1947261"/>
              <a:gd name="connsiteX33" fmla="*/ 3317551 w 3317551"/>
              <a:gd name="connsiteY33" fmla="*/ 12 h 1947261"/>
              <a:gd name="connsiteX0" fmla="*/ 1519082 w 3317551"/>
              <a:gd name="connsiteY0" fmla="*/ 1947261 h 1947261"/>
              <a:gd name="connsiteX1" fmla="*/ 1190946 w 3317551"/>
              <a:gd name="connsiteY1" fmla="*/ 1765969 h 1947261"/>
              <a:gd name="connsiteX2" fmla="*/ 818127 w 3317551"/>
              <a:gd name="connsiteY2" fmla="*/ 1673406 h 1947261"/>
              <a:gd name="connsiteX3" fmla="*/ 304800 w 3317551"/>
              <a:gd name="connsiteY3" fmla="*/ 1672222 h 1947261"/>
              <a:gd name="connsiteX4" fmla="*/ 64730 w 3317551"/>
              <a:gd name="connsiteY4" fmla="*/ 1810155 h 1947261"/>
              <a:gd name="connsiteX5" fmla="*/ 405580 w 3317551"/>
              <a:gd name="connsiteY5" fmla="*/ 1912344 h 1947261"/>
              <a:gd name="connsiteX6" fmla="*/ 1099574 w 3317551"/>
              <a:gd name="connsiteY6" fmla="*/ 1884172 h 1947261"/>
              <a:gd name="connsiteX7" fmla="*/ 1282700 w 3317551"/>
              <a:gd name="connsiteY7" fmla="*/ 1529578 h 1947261"/>
              <a:gd name="connsiteX8" fmla="*/ 1092201 w 3317551"/>
              <a:gd name="connsiteY8" fmla="*/ 1262878 h 1947261"/>
              <a:gd name="connsiteX9" fmla="*/ 861443 w 3317551"/>
              <a:gd name="connsiteY9" fmla="*/ 1158249 h 1947261"/>
              <a:gd name="connsiteX10" fmla="*/ 330200 w 3317551"/>
              <a:gd name="connsiteY10" fmla="*/ 1135878 h 1947261"/>
              <a:gd name="connsiteX11" fmla="*/ 0 w 3317551"/>
              <a:gd name="connsiteY11" fmla="*/ 1275578 h 1947261"/>
              <a:gd name="connsiteX12" fmla="*/ 330200 w 3317551"/>
              <a:gd name="connsiteY12" fmla="*/ 1415278 h 1947261"/>
              <a:gd name="connsiteX13" fmla="*/ 855611 w 3317551"/>
              <a:gd name="connsiteY13" fmla="*/ 1402578 h 1947261"/>
              <a:gd name="connsiteX14" fmla="*/ 1158632 w 3317551"/>
              <a:gd name="connsiteY14" fmla="*/ 1291079 h 1947261"/>
              <a:gd name="connsiteX15" fmla="*/ 1384300 w 3317551"/>
              <a:gd name="connsiteY15" fmla="*/ 1021578 h 1947261"/>
              <a:gd name="connsiteX16" fmla="*/ 1228890 w 3317551"/>
              <a:gd name="connsiteY16" fmla="*/ 808479 h 1947261"/>
              <a:gd name="connsiteX17" fmla="*/ 808089 w 3317551"/>
              <a:gd name="connsiteY17" fmla="*/ 716189 h 1947261"/>
              <a:gd name="connsiteX18" fmla="*/ 203200 w 3317551"/>
              <a:gd name="connsiteY18" fmla="*/ 678678 h 1947261"/>
              <a:gd name="connsiteX19" fmla="*/ 6759 w 3317551"/>
              <a:gd name="connsiteY19" fmla="*/ 816612 h 1947261"/>
              <a:gd name="connsiteX20" fmla="*/ 342285 w 3317551"/>
              <a:gd name="connsiteY20" fmla="*/ 955723 h 1947261"/>
              <a:gd name="connsiteX21" fmla="*/ 963767 w 3317551"/>
              <a:gd name="connsiteY21" fmla="*/ 968259 h 1947261"/>
              <a:gd name="connsiteX22" fmla="*/ 1421785 w 3317551"/>
              <a:gd name="connsiteY22" fmla="*/ 684661 h 1947261"/>
              <a:gd name="connsiteX23" fmla="*/ 1331466 w 3317551"/>
              <a:gd name="connsiteY23" fmla="*/ 288391 h 1947261"/>
              <a:gd name="connsiteX24" fmla="*/ 962744 w 3317551"/>
              <a:gd name="connsiteY24" fmla="*/ 92306 h 1947261"/>
              <a:gd name="connsiteX25" fmla="*/ 387981 w 3317551"/>
              <a:gd name="connsiteY25" fmla="*/ 58276 h 1947261"/>
              <a:gd name="connsiteX26" fmla="*/ 76833 w 3317551"/>
              <a:gd name="connsiteY26" fmla="*/ 300503 h 1947261"/>
              <a:gd name="connsiteX27" fmla="*/ 558614 w 3317551"/>
              <a:gd name="connsiteY27" fmla="*/ 603284 h 1947261"/>
              <a:gd name="connsiteX28" fmla="*/ 1110652 w 3317551"/>
              <a:gd name="connsiteY28" fmla="*/ 700175 h 1947261"/>
              <a:gd name="connsiteX29" fmla="*/ 1662691 w 3317551"/>
              <a:gd name="connsiteY29" fmla="*/ 736508 h 1947261"/>
              <a:gd name="connsiteX30" fmla="*/ 2214728 w 3317551"/>
              <a:gd name="connsiteY30" fmla="*/ 651729 h 1947261"/>
              <a:gd name="connsiteX31" fmla="*/ 2535913 w 3317551"/>
              <a:gd name="connsiteY31" fmla="*/ 239945 h 1947261"/>
              <a:gd name="connsiteX32" fmla="*/ 2857103 w 3317551"/>
              <a:gd name="connsiteY32" fmla="*/ 58276 h 1947261"/>
              <a:gd name="connsiteX33" fmla="*/ 3317551 w 3317551"/>
              <a:gd name="connsiteY33" fmla="*/ 12 h 1947261"/>
              <a:gd name="connsiteX0" fmla="*/ 1519082 w 3317551"/>
              <a:gd name="connsiteY0" fmla="*/ 1947261 h 1947261"/>
              <a:gd name="connsiteX1" fmla="*/ 1190946 w 3317551"/>
              <a:gd name="connsiteY1" fmla="*/ 1765969 h 1947261"/>
              <a:gd name="connsiteX2" fmla="*/ 818127 w 3317551"/>
              <a:gd name="connsiteY2" fmla="*/ 1673406 h 1947261"/>
              <a:gd name="connsiteX3" fmla="*/ 304800 w 3317551"/>
              <a:gd name="connsiteY3" fmla="*/ 1672222 h 1947261"/>
              <a:gd name="connsiteX4" fmla="*/ 64730 w 3317551"/>
              <a:gd name="connsiteY4" fmla="*/ 1810155 h 1947261"/>
              <a:gd name="connsiteX5" fmla="*/ 405580 w 3317551"/>
              <a:gd name="connsiteY5" fmla="*/ 1912344 h 1947261"/>
              <a:gd name="connsiteX6" fmla="*/ 1099574 w 3317551"/>
              <a:gd name="connsiteY6" fmla="*/ 1884172 h 1947261"/>
              <a:gd name="connsiteX7" fmla="*/ 1282700 w 3317551"/>
              <a:gd name="connsiteY7" fmla="*/ 1529578 h 1947261"/>
              <a:gd name="connsiteX8" fmla="*/ 1092201 w 3317551"/>
              <a:gd name="connsiteY8" fmla="*/ 1262878 h 1947261"/>
              <a:gd name="connsiteX9" fmla="*/ 861443 w 3317551"/>
              <a:gd name="connsiteY9" fmla="*/ 1158249 h 1947261"/>
              <a:gd name="connsiteX10" fmla="*/ 330200 w 3317551"/>
              <a:gd name="connsiteY10" fmla="*/ 1135878 h 1947261"/>
              <a:gd name="connsiteX11" fmla="*/ 0 w 3317551"/>
              <a:gd name="connsiteY11" fmla="*/ 1275578 h 1947261"/>
              <a:gd name="connsiteX12" fmla="*/ 330200 w 3317551"/>
              <a:gd name="connsiteY12" fmla="*/ 1415278 h 1947261"/>
              <a:gd name="connsiteX13" fmla="*/ 855611 w 3317551"/>
              <a:gd name="connsiteY13" fmla="*/ 1402578 h 1947261"/>
              <a:gd name="connsiteX14" fmla="*/ 1158632 w 3317551"/>
              <a:gd name="connsiteY14" fmla="*/ 1291079 h 1947261"/>
              <a:gd name="connsiteX15" fmla="*/ 1384300 w 3317551"/>
              <a:gd name="connsiteY15" fmla="*/ 1021578 h 1947261"/>
              <a:gd name="connsiteX16" fmla="*/ 1228890 w 3317551"/>
              <a:gd name="connsiteY16" fmla="*/ 808479 h 1947261"/>
              <a:gd name="connsiteX17" fmla="*/ 808089 w 3317551"/>
              <a:gd name="connsiteY17" fmla="*/ 716189 h 1947261"/>
              <a:gd name="connsiteX18" fmla="*/ 203200 w 3317551"/>
              <a:gd name="connsiteY18" fmla="*/ 678678 h 1947261"/>
              <a:gd name="connsiteX19" fmla="*/ 6759 w 3317551"/>
              <a:gd name="connsiteY19" fmla="*/ 816612 h 1947261"/>
              <a:gd name="connsiteX20" fmla="*/ 342285 w 3317551"/>
              <a:gd name="connsiteY20" fmla="*/ 955723 h 1947261"/>
              <a:gd name="connsiteX21" fmla="*/ 963767 w 3317551"/>
              <a:gd name="connsiteY21" fmla="*/ 968259 h 1947261"/>
              <a:gd name="connsiteX22" fmla="*/ 1421785 w 3317551"/>
              <a:gd name="connsiteY22" fmla="*/ 684661 h 1947261"/>
              <a:gd name="connsiteX23" fmla="*/ 1331466 w 3317551"/>
              <a:gd name="connsiteY23" fmla="*/ 288391 h 1947261"/>
              <a:gd name="connsiteX24" fmla="*/ 962744 w 3317551"/>
              <a:gd name="connsiteY24" fmla="*/ 92306 h 1947261"/>
              <a:gd name="connsiteX25" fmla="*/ 387981 w 3317551"/>
              <a:gd name="connsiteY25" fmla="*/ 58276 h 1947261"/>
              <a:gd name="connsiteX26" fmla="*/ 76833 w 3317551"/>
              <a:gd name="connsiteY26" fmla="*/ 300503 h 1947261"/>
              <a:gd name="connsiteX27" fmla="*/ 538540 w 3317551"/>
              <a:gd name="connsiteY27" fmla="*/ 615396 h 1947261"/>
              <a:gd name="connsiteX28" fmla="*/ 1110652 w 3317551"/>
              <a:gd name="connsiteY28" fmla="*/ 700175 h 1947261"/>
              <a:gd name="connsiteX29" fmla="*/ 1662691 w 3317551"/>
              <a:gd name="connsiteY29" fmla="*/ 736508 h 1947261"/>
              <a:gd name="connsiteX30" fmla="*/ 2214728 w 3317551"/>
              <a:gd name="connsiteY30" fmla="*/ 651729 h 1947261"/>
              <a:gd name="connsiteX31" fmla="*/ 2535913 w 3317551"/>
              <a:gd name="connsiteY31" fmla="*/ 239945 h 1947261"/>
              <a:gd name="connsiteX32" fmla="*/ 2857103 w 3317551"/>
              <a:gd name="connsiteY32" fmla="*/ 58276 h 1947261"/>
              <a:gd name="connsiteX33" fmla="*/ 3317551 w 3317551"/>
              <a:gd name="connsiteY33" fmla="*/ 12 h 1947261"/>
              <a:gd name="connsiteX0" fmla="*/ 1519082 w 3317551"/>
              <a:gd name="connsiteY0" fmla="*/ 1947261 h 1947261"/>
              <a:gd name="connsiteX1" fmla="*/ 1190946 w 3317551"/>
              <a:gd name="connsiteY1" fmla="*/ 1765969 h 1947261"/>
              <a:gd name="connsiteX2" fmla="*/ 818127 w 3317551"/>
              <a:gd name="connsiteY2" fmla="*/ 1673406 h 1947261"/>
              <a:gd name="connsiteX3" fmla="*/ 304800 w 3317551"/>
              <a:gd name="connsiteY3" fmla="*/ 1672222 h 1947261"/>
              <a:gd name="connsiteX4" fmla="*/ 64730 w 3317551"/>
              <a:gd name="connsiteY4" fmla="*/ 1810155 h 1947261"/>
              <a:gd name="connsiteX5" fmla="*/ 405580 w 3317551"/>
              <a:gd name="connsiteY5" fmla="*/ 1912344 h 1947261"/>
              <a:gd name="connsiteX6" fmla="*/ 1099574 w 3317551"/>
              <a:gd name="connsiteY6" fmla="*/ 1884172 h 1947261"/>
              <a:gd name="connsiteX7" fmla="*/ 1282700 w 3317551"/>
              <a:gd name="connsiteY7" fmla="*/ 1529578 h 1947261"/>
              <a:gd name="connsiteX8" fmla="*/ 1092201 w 3317551"/>
              <a:gd name="connsiteY8" fmla="*/ 1262878 h 1947261"/>
              <a:gd name="connsiteX9" fmla="*/ 861443 w 3317551"/>
              <a:gd name="connsiteY9" fmla="*/ 1158249 h 1947261"/>
              <a:gd name="connsiteX10" fmla="*/ 330200 w 3317551"/>
              <a:gd name="connsiteY10" fmla="*/ 1135878 h 1947261"/>
              <a:gd name="connsiteX11" fmla="*/ 0 w 3317551"/>
              <a:gd name="connsiteY11" fmla="*/ 1275578 h 1947261"/>
              <a:gd name="connsiteX12" fmla="*/ 330200 w 3317551"/>
              <a:gd name="connsiteY12" fmla="*/ 1415278 h 1947261"/>
              <a:gd name="connsiteX13" fmla="*/ 855611 w 3317551"/>
              <a:gd name="connsiteY13" fmla="*/ 1402578 h 1947261"/>
              <a:gd name="connsiteX14" fmla="*/ 1158632 w 3317551"/>
              <a:gd name="connsiteY14" fmla="*/ 1291079 h 1947261"/>
              <a:gd name="connsiteX15" fmla="*/ 1384300 w 3317551"/>
              <a:gd name="connsiteY15" fmla="*/ 1021578 h 1947261"/>
              <a:gd name="connsiteX16" fmla="*/ 1228890 w 3317551"/>
              <a:gd name="connsiteY16" fmla="*/ 808479 h 1947261"/>
              <a:gd name="connsiteX17" fmla="*/ 808089 w 3317551"/>
              <a:gd name="connsiteY17" fmla="*/ 716189 h 1947261"/>
              <a:gd name="connsiteX18" fmla="*/ 203200 w 3317551"/>
              <a:gd name="connsiteY18" fmla="*/ 678678 h 1947261"/>
              <a:gd name="connsiteX19" fmla="*/ 6759 w 3317551"/>
              <a:gd name="connsiteY19" fmla="*/ 816612 h 1947261"/>
              <a:gd name="connsiteX20" fmla="*/ 342285 w 3317551"/>
              <a:gd name="connsiteY20" fmla="*/ 955723 h 1947261"/>
              <a:gd name="connsiteX21" fmla="*/ 963767 w 3317551"/>
              <a:gd name="connsiteY21" fmla="*/ 968259 h 1947261"/>
              <a:gd name="connsiteX22" fmla="*/ 1421785 w 3317551"/>
              <a:gd name="connsiteY22" fmla="*/ 684661 h 1947261"/>
              <a:gd name="connsiteX23" fmla="*/ 1331466 w 3317551"/>
              <a:gd name="connsiteY23" fmla="*/ 288391 h 1947261"/>
              <a:gd name="connsiteX24" fmla="*/ 962744 w 3317551"/>
              <a:gd name="connsiteY24" fmla="*/ 92306 h 1947261"/>
              <a:gd name="connsiteX25" fmla="*/ 387981 w 3317551"/>
              <a:gd name="connsiteY25" fmla="*/ 58276 h 1947261"/>
              <a:gd name="connsiteX26" fmla="*/ 76833 w 3317551"/>
              <a:gd name="connsiteY26" fmla="*/ 300503 h 1947261"/>
              <a:gd name="connsiteX27" fmla="*/ 538540 w 3317551"/>
              <a:gd name="connsiteY27" fmla="*/ 615396 h 1947261"/>
              <a:gd name="connsiteX28" fmla="*/ 1110652 w 3317551"/>
              <a:gd name="connsiteY28" fmla="*/ 700175 h 1947261"/>
              <a:gd name="connsiteX29" fmla="*/ 1662691 w 3317551"/>
              <a:gd name="connsiteY29" fmla="*/ 736508 h 1947261"/>
              <a:gd name="connsiteX30" fmla="*/ 2214728 w 3317551"/>
              <a:gd name="connsiteY30" fmla="*/ 651729 h 1947261"/>
              <a:gd name="connsiteX31" fmla="*/ 2535913 w 3317551"/>
              <a:gd name="connsiteY31" fmla="*/ 239945 h 1947261"/>
              <a:gd name="connsiteX32" fmla="*/ 2857103 w 3317551"/>
              <a:gd name="connsiteY32" fmla="*/ 58276 h 1947261"/>
              <a:gd name="connsiteX33" fmla="*/ 3317551 w 3317551"/>
              <a:gd name="connsiteY33" fmla="*/ 12 h 1947261"/>
              <a:gd name="connsiteX0" fmla="*/ 1519082 w 3317551"/>
              <a:gd name="connsiteY0" fmla="*/ 1947261 h 1947261"/>
              <a:gd name="connsiteX1" fmla="*/ 1190946 w 3317551"/>
              <a:gd name="connsiteY1" fmla="*/ 1765969 h 1947261"/>
              <a:gd name="connsiteX2" fmla="*/ 818127 w 3317551"/>
              <a:gd name="connsiteY2" fmla="*/ 1673406 h 1947261"/>
              <a:gd name="connsiteX3" fmla="*/ 304800 w 3317551"/>
              <a:gd name="connsiteY3" fmla="*/ 1672222 h 1947261"/>
              <a:gd name="connsiteX4" fmla="*/ 64730 w 3317551"/>
              <a:gd name="connsiteY4" fmla="*/ 1810155 h 1947261"/>
              <a:gd name="connsiteX5" fmla="*/ 405580 w 3317551"/>
              <a:gd name="connsiteY5" fmla="*/ 1912344 h 1947261"/>
              <a:gd name="connsiteX6" fmla="*/ 1099574 w 3317551"/>
              <a:gd name="connsiteY6" fmla="*/ 1884172 h 1947261"/>
              <a:gd name="connsiteX7" fmla="*/ 1282700 w 3317551"/>
              <a:gd name="connsiteY7" fmla="*/ 1529578 h 1947261"/>
              <a:gd name="connsiteX8" fmla="*/ 1092201 w 3317551"/>
              <a:gd name="connsiteY8" fmla="*/ 1262878 h 1947261"/>
              <a:gd name="connsiteX9" fmla="*/ 861443 w 3317551"/>
              <a:gd name="connsiteY9" fmla="*/ 1158249 h 1947261"/>
              <a:gd name="connsiteX10" fmla="*/ 330200 w 3317551"/>
              <a:gd name="connsiteY10" fmla="*/ 1135878 h 1947261"/>
              <a:gd name="connsiteX11" fmla="*/ 0 w 3317551"/>
              <a:gd name="connsiteY11" fmla="*/ 1275578 h 1947261"/>
              <a:gd name="connsiteX12" fmla="*/ 330200 w 3317551"/>
              <a:gd name="connsiteY12" fmla="*/ 1415278 h 1947261"/>
              <a:gd name="connsiteX13" fmla="*/ 855611 w 3317551"/>
              <a:gd name="connsiteY13" fmla="*/ 1402578 h 1947261"/>
              <a:gd name="connsiteX14" fmla="*/ 1158632 w 3317551"/>
              <a:gd name="connsiteY14" fmla="*/ 1291079 h 1947261"/>
              <a:gd name="connsiteX15" fmla="*/ 1354189 w 3317551"/>
              <a:gd name="connsiteY15" fmla="*/ 1045800 h 1947261"/>
              <a:gd name="connsiteX16" fmla="*/ 1228890 w 3317551"/>
              <a:gd name="connsiteY16" fmla="*/ 808479 h 1947261"/>
              <a:gd name="connsiteX17" fmla="*/ 808089 w 3317551"/>
              <a:gd name="connsiteY17" fmla="*/ 716189 h 1947261"/>
              <a:gd name="connsiteX18" fmla="*/ 203200 w 3317551"/>
              <a:gd name="connsiteY18" fmla="*/ 678678 h 1947261"/>
              <a:gd name="connsiteX19" fmla="*/ 6759 w 3317551"/>
              <a:gd name="connsiteY19" fmla="*/ 816612 h 1947261"/>
              <a:gd name="connsiteX20" fmla="*/ 342285 w 3317551"/>
              <a:gd name="connsiteY20" fmla="*/ 955723 h 1947261"/>
              <a:gd name="connsiteX21" fmla="*/ 963767 w 3317551"/>
              <a:gd name="connsiteY21" fmla="*/ 968259 h 1947261"/>
              <a:gd name="connsiteX22" fmla="*/ 1421785 w 3317551"/>
              <a:gd name="connsiteY22" fmla="*/ 684661 h 1947261"/>
              <a:gd name="connsiteX23" fmla="*/ 1331466 w 3317551"/>
              <a:gd name="connsiteY23" fmla="*/ 288391 h 1947261"/>
              <a:gd name="connsiteX24" fmla="*/ 962744 w 3317551"/>
              <a:gd name="connsiteY24" fmla="*/ 92306 h 1947261"/>
              <a:gd name="connsiteX25" fmla="*/ 387981 w 3317551"/>
              <a:gd name="connsiteY25" fmla="*/ 58276 h 1947261"/>
              <a:gd name="connsiteX26" fmla="*/ 76833 w 3317551"/>
              <a:gd name="connsiteY26" fmla="*/ 300503 h 1947261"/>
              <a:gd name="connsiteX27" fmla="*/ 538540 w 3317551"/>
              <a:gd name="connsiteY27" fmla="*/ 615396 h 1947261"/>
              <a:gd name="connsiteX28" fmla="*/ 1110652 w 3317551"/>
              <a:gd name="connsiteY28" fmla="*/ 700175 h 1947261"/>
              <a:gd name="connsiteX29" fmla="*/ 1662691 w 3317551"/>
              <a:gd name="connsiteY29" fmla="*/ 736508 h 1947261"/>
              <a:gd name="connsiteX30" fmla="*/ 2214728 w 3317551"/>
              <a:gd name="connsiteY30" fmla="*/ 651729 h 1947261"/>
              <a:gd name="connsiteX31" fmla="*/ 2535913 w 3317551"/>
              <a:gd name="connsiteY31" fmla="*/ 239945 h 1947261"/>
              <a:gd name="connsiteX32" fmla="*/ 2857103 w 3317551"/>
              <a:gd name="connsiteY32" fmla="*/ 58276 h 1947261"/>
              <a:gd name="connsiteX33" fmla="*/ 3317551 w 3317551"/>
              <a:gd name="connsiteY33" fmla="*/ 12 h 1947261"/>
              <a:gd name="connsiteX0" fmla="*/ 1519082 w 3317551"/>
              <a:gd name="connsiteY0" fmla="*/ 1947261 h 1947261"/>
              <a:gd name="connsiteX1" fmla="*/ 1190946 w 3317551"/>
              <a:gd name="connsiteY1" fmla="*/ 1765969 h 1947261"/>
              <a:gd name="connsiteX2" fmla="*/ 818127 w 3317551"/>
              <a:gd name="connsiteY2" fmla="*/ 1673406 h 1947261"/>
              <a:gd name="connsiteX3" fmla="*/ 304800 w 3317551"/>
              <a:gd name="connsiteY3" fmla="*/ 1672222 h 1947261"/>
              <a:gd name="connsiteX4" fmla="*/ 64730 w 3317551"/>
              <a:gd name="connsiteY4" fmla="*/ 1810155 h 1947261"/>
              <a:gd name="connsiteX5" fmla="*/ 405580 w 3317551"/>
              <a:gd name="connsiteY5" fmla="*/ 1912344 h 1947261"/>
              <a:gd name="connsiteX6" fmla="*/ 1099574 w 3317551"/>
              <a:gd name="connsiteY6" fmla="*/ 1884172 h 1947261"/>
              <a:gd name="connsiteX7" fmla="*/ 1282700 w 3317551"/>
              <a:gd name="connsiteY7" fmla="*/ 1529578 h 1947261"/>
              <a:gd name="connsiteX8" fmla="*/ 1092201 w 3317551"/>
              <a:gd name="connsiteY8" fmla="*/ 1262878 h 1947261"/>
              <a:gd name="connsiteX9" fmla="*/ 861443 w 3317551"/>
              <a:gd name="connsiteY9" fmla="*/ 1158249 h 1947261"/>
              <a:gd name="connsiteX10" fmla="*/ 330200 w 3317551"/>
              <a:gd name="connsiteY10" fmla="*/ 1135878 h 1947261"/>
              <a:gd name="connsiteX11" fmla="*/ 0 w 3317551"/>
              <a:gd name="connsiteY11" fmla="*/ 1275578 h 1947261"/>
              <a:gd name="connsiteX12" fmla="*/ 330200 w 3317551"/>
              <a:gd name="connsiteY12" fmla="*/ 1415278 h 1947261"/>
              <a:gd name="connsiteX13" fmla="*/ 855611 w 3317551"/>
              <a:gd name="connsiteY13" fmla="*/ 1402578 h 1947261"/>
              <a:gd name="connsiteX14" fmla="*/ 1158632 w 3317551"/>
              <a:gd name="connsiteY14" fmla="*/ 1291079 h 1947261"/>
              <a:gd name="connsiteX15" fmla="*/ 1354189 w 3317551"/>
              <a:gd name="connsiteY15" fmla="*/ 1045800 h 1947261"/>
              <a:gd name="connsiteX16" fmla="*/ 1228890 w 3317551"/>
              <a:gd name="connsiteY16" fmla="*/ 808479 h 1947261"/>
              <a:gd name="connsiteX17" fmla="*/ 808089 w 3317551"/>
              <a:gd name="connsiteY17" fmla="*/ 716189 h 1947261"/>
              <a:gd name="connsiteX18" fmla="*/ 203200 w 3317551"/>
              <a:gd name="connsiteY18" fmla="*/ 678678 h 1947261"/>
              <a:gd name="connsiteX19" fmla="*/ 6759 w 3317551"/>
              <a:gd name="connsiteY19" fmla="*/ 816612 h 1947261"/>
              <a:gd name="connsiteX20" fmla="*/ 342285 w 3317551"/>
              <a:gd name="connsiteY20" fmla="*/ 955723 h 1947261"/>
              <a:gd name="connsiteX21" fmla="*/ 963767 w 3317551"/>
              <a:gd name="connsiteY21" fmla="*/ 968259 h 1947261"/>
              <a:gd name="connsiteX22" fmla="*/ 1421785 w 3317551"/>
              <a:gd name="connsiteY22" fmla="*/ 684661 h 1947261"/>
              <a:gd name="connsiteX23" fmla="*/ 1331466 w 3317551"/>
              <a:gd name="connsiteY23" fmla="*/ 288391 h 1947261"/>
              <a:gd name="connsiteX24" fmla="*/ 962744 w 3317551"/>
              <a:gd name="connsiteY24" fmla="*/ 92306 h 1947261"/>
              <a:gd name="connsiteX25" fmla="*/ 387981 w 3317551"/>
              <a:gd name="connsiteY25" fmla="*/ 58276 h 1947261"/>
              <a:gd name="connsiteX26" fmla="*/ 76833 w 3317551"/>
              <a:gd name="connsiteY26" fmla="*/ 300503 h 1947261"/>
              <a:gd name="connsiteX27" fmla="*/ 538540 w 3317551"/>
              <a:gd name="connsiteY27" fmla="*/ 615396 h 1947261"/>
              <a:gd name="connsiteX28" fmla="*/ 1110652 w 3317551"/>
              <a:gd name="connsiteY28" fmla="*/ 700175 h 1947261"/>
              <a:gd name="connsiteX29" fmla="*/ 1662691 w 3317551"/>
              <a:gd name="connsiteY29" fmla="*/ 736508 h 1947261"/>
              <a:gd name="connsiteX30" fmla="*/ 2214728 w 3317551"/>
              <a:gd name="connsiteY30" fmla="*/ 651729 h 1947261"/>
              <a:gd name="connsiteX31" fmla="*/ 2535913 w 3317551"/>
              <a:gd name="connsiteY31" fmla="*/ 239945 h 1947261"/>
              <a:gd name="connsiteX32" fmla="*/ 2857103 w 3317551"/>
              <a:gd name="connsiteY32" fmla="*/ 58276 h 1947261"/>
              <a:gd name="connsiteX33" fmla="*/ 3317551 w 3317551"/>
              <a:gd name="connsiteY33" fmla="*/ 12 h 1947261"/>
              <a:gd name="connsiteX0" fmla="*/ 1519082 w 3317551"/>
              <a:gd name="connsiteY0" fmla="*/ 1947261 h 1947261"/>
              <a:gd name="connsiteX1" fmla="*/ 1190946 w 3317551"/>
              <a:gd name="connsiteY1" fmla="*/ 1765969 h 1947261"/>
              <a:gd name="connsiteX2" fmla="*/ 818127 w 3317551"/>
              <a:gd name="connsiteY2" fmla="*/ 1673406 h 1947261"/>
              <a:gd name="connsiteX3" fmla="*/ 304800 w 3317551"/>
              <a:gd name="connsiteY3" fmla="*/ 1672222 h 1947261"/>
              <a:gd name="connsiteX4" fmla="*/ 64730 w 3317551"/>
              <a:gd name="connsiteY4" fmla="*/ 1810155 h 1947261"/>
              <a:gd name="connsiteX5" fmla="*/ 405580 w 3317551"/>
              <a:gd name="connsiteY5" fmla="*/ 1912344 h 1947261"/>
              <a:gd name="connsiteX6" fmla="*/ 1099574 w 3317551"/>
              <a:gd name="connsiteY6" fmla="*/ 1884172 h 1947261"/>
              <a:gd name="connsiteX7" fmla="*/ 1282700 w 3317551"/>
              <a:gd name="connsiteY7" fmla="*/ 1529578 h 1947261"/>
              <a:gd name="connsiteX8" fmla="*/ 1092201 w 3317551"/>
              <a:gd name="connsiteY8" fmla="*/ 1262878 h 1947261"/>
              <a:gd name="connsiteX9" fmla="*/ 861443 w 3317551"/>
              <a:gd name="connsiteY9" fmla="*/ 1158249 h 1947261"/>
              <a:gd name="connsiteX10" fmla="*/ 330200 w 3317551"/>
              <a:gd name="connsiteY10" fmla="*/ 1135878 h 1947261"/>
              <a:gd name="connsiteX11" fmla="*/ 0 w 3317551"/>
              <a:gd name="connsiteY11" fmla="*/ 1275578 h 1947261"/>
              <a:gd name="connsiteX12" fmla="*/ 330200 w 3317551"/>
              <a:gd name="connsiteY12" fmla="*/ 1415278 h 1947261"/>
              <a:gd name="connsiteX13" fmla="*/ 855611 w 3317551"/>
              <a:gd name="connsiteY13" fmla="*/ 1402578 h 1947261"/>
              <a:gd name="connsiteX14" fmla="*/ 1158632 w 3317551"/>
              <a:gd name="connsiteY14" fmla="*/ 1291079 h 1947261"/>
              <a:gd name="connsiteX15" fmla="*/ 1374264 w 3317551"/>
              <a:gd name="connsiteY15" fmla="*/ 1118468 h 1947261"/>
              <a:gd name="connsiteX16" fmla="*/ 1228890 w 3317551"/>
              <a:gd name="connsiteY16" fmla="*/ 808479 h 1947261"/>
              <a:gd name="connsiteX17" fmla="*/ 808089 w 3317551"/>
              <a:gd name="connsiteY17" fmla="*/ 716189 h 1947261"/>
              <a:gd name="connsiteX18" fmla="*/ 203200 w 3317551"/>
              <a:gd name="connsiteY18" fmla="*/ 678678 h 1947261"/>
              <a:gd name="connsiteX19" fmla="*/ 6759 w 3317551"/>
              <a:gd name="connsiteY19" fmla="*/ 816612 h 1947261"/>
              <a:gd name="connsiteX20" fmla="*/ 342285 w 3317551"/>
              <a:gd name="connsiteY20" fmla="*/ 955723 h 1947261"/>
              <a:gd name="connsiteX21" fmla="*/ 963767 w 3317551"/>
              <a:gd name="connsiteY21" fmla="*/ 968259 h 1947261"/>
              <a:gd name="connsiteX22" fmla="*/ 1421785 w 3317551"/>
              <a:gd name="connsiteY22" fmla="*/ 684661 h 1947261"/>
              <a:gd name="connsiteX23" fmla="*/ 1331466 w 3317551"/>
              <a:gd name="connsiteY23" fmla="*/ 288391 h 1947261"/>
              <a:gd name="connsiteX24" fmla="*/ 962744 w 3317551"/>
              <a:gd name="connsiteY24" fmla="*/ 92306 h 1947261"/>
              <a:gd name="connsiteX25" fmla="*/ 387981 w 3317551"/>
              <a:gd name="connsiteY25" fmla="*/ 58276 h 1947261"/>
              <a:gd name="connsiteX26" fmla="*/ 76833 w 3317551"/>
              <a:gd name="connsiteY26" fmla="*/ 300503 h 1947261"/>
              <a:gd name="connsiteX27" fmla="*/ 538540 w 3317551"/>
              <a:gd name="connsiteY27" fmla="*/ 615396 h 1947261"/>
              <a:gd name="connsiteX28" fmla="*/ 1110652 w 3317551"/>
              <a:gd name="connsiteY28" fmla="*/ 700175 h 1947261"/>
              <a:gd name="connsiteX29" fmla="*/ 1662691 w 3317551"/>
              <a:gd name="connsiteY29" fmla="*/ 736508 h 1947261"/>
              <a:gd name="connsiteX30" fmla="*/ 2214728 w 3317551"/>
              <a:gd name="connsiteY30" fmla="*/ 651729 h 1947261"/>
              <a:gd name="connsiteX31" fmla="*/ 2535913 w 3317551"/>
              <a:gd name="connsiteY31" fmla="*/ 239945 h 1947261"/>
              <a:gd name="connsiteX32" fmla="*/ 2857103 w 3317551"/>
              <a:gd name="connsiteY32" fmla="*/ 58276 h 1947261"/>
              <a:gd name="connsiteX33" fmla="*/ 3317551 w 3317551"/>
              <a:gd name="connsiteY33" fmla="*/ 12 h 1947261"/>
              <a:gd name="connsiteX0" fmla="*/ 1519082 w 3317551"/>
              <a:gd name="connsiteY0" fmla="*/ 1947261 h 1947261"/>
              <a:gd name="connsiteX1" fmla="*/ 1190946 w 3317551"/>
              <a:gd name="connsiteY1" fmla="*/ 1765969 h 1947261"/>
              <a:gd name="connsiteX2" fmla="*/ 818127 w 3317551"/>
              <a:gd name="connsiteY2" fmla="*/ 1673406 h 1947261"/>
              <a:gd name="connsiteX3" fmla="*/ 304800 w 3317551"/>
              <a:gd name="connsiteY3" fmla="*/ 1672222 h 1947261"/>
              <a:gd name="connsiteX4" fmla="*/ 64730 w 3317551"/>
              <a:gd name="connsiteY4" fmla="*/ 1810155 h 1947261"/>
              <a:gd name="connsiteX5" fmla="*/ 405580 w 3317551"/>
              <a:gd name="connsiteY5" fmla="*/ 1912344 h 1947261"/>
              <a:gd name="connsiteX6" fmla="*/ 1099574 w 3317551"/>
              <a:gd name="connsiteY6" fmla="*/ 1884172 h 1947261"/>
              <a:gd name="connsiteX7" fmla="*/ 1282700 w 3317551"/>
              <a:gd name="connsiteY7" fmla="*/ 1529578 h 1947261"/>
              <a:gd name="connsiteX8" fmla="*/ 1092201 w 3317551"/>
              <a:gd name="connsiteY8" fmla="*/ 1262878 h 1947261"/>
              <a:gd name="connsiteX9" fmla="*/ 861443 w 3317551"/>
              <a:gd name="connsiteY9" fmla="*/ 1158249 h 1947261"/>
              <a:gd name="connsiteX10" fmla="*/ 330200 w 3317551"/>
              <a:gd name="connsiteY10" fmla="*/ 1135878 h 1947261"/>
              <a:gd name="connsiteX11" fmla="*/ 0 w 3317551"/>
              <a:gd name="connsiteY11" fmla="*/ 1275578 h 1947261"/>
              <a:gd name="connsiteX12" fmla="*/ 330200 w 3317551"/>
              <a:gd name="connsiteY12" fmla="*/ 1415278 h 1947261"/>
              <a:gd name="connsiteX13" fmla="*/ 855611 w 3317551"/>
              <a:gd name="connsiteY13" fmla="*/ 1402578 h 1947261"/>
              <a:gd name="connsiteX14" fmla="*/ 1158632 w 3317551"/>
              <a:gd name="connsiteY14" fmla="*/ 1291079 h 1947261"/>
              <a:gd name="connsiteX15" fmla="*/ 1374264 w 3317551"/>
              <a:gd name="connsiteY15" fmla="*/ 1118468 h 1947261"/>
              <a:gd name="connsiteX16" fmla="*/ 1228890 w 3317551"/>
              <a:gd name="connsiteY16" fmla="*/ 808479 h 1947261"/>
              <a:gd name="connsiteX17" fmla="*/ 808089 w 3317551"/>
              <a:gd name="connsiteY17" fmla="*/ 716189 h 1947261"/>
              <a:gd name="connsiteX18" fmla="*/ 203200 w 3317551"/>
              <a:gd name="connsiteY18" fmla="*/ 678678 h 1947261"/>
              <a:gd name="connsiteX19" fmla="*/ 6759 w 3317551"/>
              <a:gd name="connsiteY19" fmla="*/ 816612 h 1947261"/>
              <a:gd name="connsiteX20" fmla="*/ 342285 w 3317551"/>
              <a:gd name="connsiteY20" fmla="*/ 955723 h 1947261"/>
              <a:gd name="connsiteX21" fmla="*/ 963767 w 3317551"/>
              <a:gd name="connsiteY21" fmla="*/ 968259 h 1947261"/>
              <a:gd name="connsiteX22" fmla="*/ 1421785 w 3317551"/>
              <a:gd name="connsiteY22" fmla="*/ 684661 h 1947261"/>
              <a:gd name="connsiteX23" fmla="*/ 1331466 w 3317551"/>
              <a:gd name="connsiteY23" fmla="*/ 288391 h 1947261"/>
              <a:gd name="connsiteX24" fmla="*/ 962744 w 3317551"/>
              <a:gd name="connsiteY24" fmla="*/ 92306 h 1947261"/>
              <a:gd name="connsiteX25" fmla="*/ 387981 w 3317551"/>
              <a:gd name="connsiteY25" fmla="*/ 58276 h 1947261"/>
              <a:gd name="connsiteX26" fmla="*/ 76833 w 3317551"/>
              <a:gd name="connsiteY26" fmla="*/ 300503 h 1947261"/>
              <a:gd name="connsiteX27" fmla="*/ 538540 w 3317551"/>
              <a:gd name="connsiteY27" fmla="*/ 615396 h 1947261"/>
              <a:gd name="connsiteX28" fmla="*/ 1110652 w 3317551"/>
              <a:gd name="connsiteY28" fmla="*/ 700175 h 1947261"/>
              <a:gd name="connsiteX29" fmla="*/ 1662691 w 3317551"/>
              <a:gd name="connsiteY29" fmla="*/ 736508 h 1947261"/>
              <a:gd name="connsiteX30" fmla="*/ 2214728 w 3317551"/>
              <a:gd name="connsiteY30" fmla="*/ 651729 h 1947261"/>
              <a:gd name="connsiteX31" fmla="*/ 2535913 w 3317551"/>
              <a:gd name="connsiteY31" fmla="*/ 239945 h 1947261"/>
              <a:gd name="connsiteX32" fmla="*/ 2857103 w 3317551"/>
              <a:gd name="connsiteY32" fmla="*/ 58276 h 1947261"/>
              <a:gd name="connsiteX33" fmla="*/ 3317551 w 3317551"/>
              <a:gd name="connsiteY33" fmla="*/ 12 h 1947261"/>
              <a:gd name="connsiteX0" fmla="*/ 1519082 w 3317551"/>
              <a:gd name="connsiteY0" fmla="*/ 1947261 h 1947261"/>
              <a:gd name="connsiteX1" fmla="*/ 1190946 w 3317551"/>
              <a:gd name="connsiteY1" fmla="*/ 1765969 h 1947261"/>
              <a:gd name="connsiteX2" fmla="*/ 818127 w 3317551"/>
              <a:gd name="connsiteY2" fmla="*/ 1673406 h 1947261"/>
              <a:gd name="connsiteX3" fmla="*/ 304800 w 3317551"/>
              <a:gd name="connsiteY3" fmla="*/ 1672222 h 1947261"/>
              <a:gd name="connsiteX4" fmla="*/ 64730 w 3317551"/>
              <a:gd name="connsiteY4" fmla="*/ 1810155 h 1947261"/>
              <a:gd name="connsiteX5" fmla="*/ 405580 w 3317551"/>
              <a:gd name="connsiteY5" fmla="*/ 1912344 h 1947261"/>
              <a:gd name="connsiteX6" fmla="*/ 1099574 w 3317551"/>
              <a:gd name="connsiteY6" fmla="*/ 1884172 h 1947261"/>
              <a:gd name="connsiteX7" fmla="*/ 1282700 w 3317551"/>
              <a:gd name="connsiteY7" fmla="*/ 1529578 h 1947261"/>
              <a:gd name="connsiteX8" fmla="*/ 1092201 w 3317551"/>
              <a:gd name="connsiteY8" fmla="*/ 1262878 h 1947261"/>
              <a:gd name="connsiteX9" fmla="*/ 861443 w 3317551"/>
              <a:gd name="connsiteY9" fmla="*/ 1158249 h 1947261"/>
              <a:gd name="connsiteX10" fmla="*/ 330200 w 3317551"/>
              <a:gd name="connsiteY10" fmla="*/ 1135878 h 1947261"/>
              <a:gd name="connsiteX11" fmla="*/ 0 w 3317551"/>
              <a:gd name="connsiteY11" fmla="*/ 1275578 h 1947261"/>
              <a:gd name="connsiteX12" fmla="*/ 330200 w 3317551"/>
              <a:gd name="connsiteY12" fmla="*/ 1415278 h 1947261"/>
              <a:gd name="connsiteX13" fmla="*/ 855611 w 3317551"/>
              <a:gd name="connsiteY13" fmla="*/ 1402578 h 1947261"/>
              <a:gd name="connsiteX14" fmla="*/ 1158632 w 3317551"/>
              <a:gd name="connsiteY14" fmla="*/ 1291079 h 1947261"/>
              <a:gd name="connsiteX15" fmla="*/ 1374264 w 3317551"/>
              <a:gd name="connsiteY15" fmla="*/ 1118468 h 1947261"/>
              <a:gd name="connsiteX16" fmla="*/ 1228890 w 3317551"/>
              <a:gd name="connsiteY16" fmla="*/ 808479 h 1947261"/>
              <a:gd name="connsiteX17" fmla="*/ 808089 w 3317551"/>
              <a:gd name="connsiteY17" fmla="*/ 716189 h 1947261"/>
              <a:gd name="connsiteX18" fmla="*/ 203200 w 3317551"/>
              <a:gd name="connsiteY18" fmla="*/ 678678 h 1947261"/>
              <a:gd name="connsiteX19" fmla="*/ 6759 w 3317551"/>
              <a:gd name="connsiteY19" fmla="*/ 816612 h 1947261"/>
              <a:gd name="connsiteX20" fmla="*/ 342285 w 3317551"/>
              <a:gd name="connsiteY20" fmla="*/ 955723 h 1947261"/>
              <a:gd name="connsiteX21" fmla="*/ 963767 w 3317551"/>
              <a:gd name="connsiteY21" fmla="*/ 968259 h 1947261"/>
              <a:gd name="connsiteX22" fmla="*/ 1421785 w 3317551"/>
              <a:gd name="connsiteY22" fmla="*/ 684661 h 1947261"/>
              <a:gd name="connsiteX23" fmla="*/ 1331466 w 3317551"/>
              <a:gd name="connsiteY23" fmla="*/ 288391 h 1947261"/>
              <a:gd name="connsiteX24" fmla="*/ 962744 w 3317551"/>
              <a:gd name="connsiteY24" fmla="*/ 92306 h 1947261"/>
              <a:gd name="connsiteX25" fmla="*/ 387981 w 3317551"/>
              <a:gd name="connsiteY25" fmla="*/ 58276 h 1947261"/>
              <a:gd name="connsiteX26" fmla="*/ 76833 w 3317551"/>
              <a:gd name="connsiteY26" fmla="*/ 300503 h 1947261"/>
              <a:gd name="connsiteX27" fmla="*/ 538540 w 3317551"/>
              <a:gd name="connsiteY27" fmla="*/ 615396 h 1947261"/>
              <a:gd name="connsiteX28" fmla="*/ 1110652 w 3317551"/>
              <a:gd name="connsiteY28" fmla="*/ 700175 h 1947261"/>
              <a:gd name="connsiteX29" fmla="*/ 1662691 w 3317551"/>
              <a:gd name="connsiteY29" fmla="*/ 736508 h 1947261"/>
              <a:gd name="connsiteX30" fmla="*/ 2214728 w 3317551"/>
              <a:gd name="connsiteY30" fmla="*/ 651729 h 1947261"/>
              <a:gd name="connsiteX31" fmla="*/ 2535913 w 3317551"/>
              <a:gd name="connsiteY31" fmla="*/ 239945 h 1947261"/>
              <a:gd name="connsiteX32" fmla="*/ 2857103 w 3317551"/>
              <a:gd name="connsiteY32" fmla="*/ 58276 h 1947261"/>
              <a:gd name="connsiteX33" fmla="*/ 3317551 w 3317551"/>
              <a:gd name="connsiteY33" fmla="*/ 12 h 1947261"/>
              <a:gd name="connsiteX0" fmla="*/ 1519082 w 3317551"/>
              <a:gd name="connsiteY0" fmla="*/ 1947261 h 1964461"/>
              <a:gd name="connsiteX1" fmla="*/ 1190946 w 3317551"/>
              <a:gd name="connsiteY1" fmla="*/ 1765969 h 1964461"/>
              <a:gd name="connsiteX2" fmla="*/ 818127 w 3317551"/>
              <a:gd name="connsiteY2" fmla="*/ 1673406 h 1964461"/>
              <a:gd name="connsiteX3" fmla="*/ 304800 w 3317551"/>
              <a:gd name="connsiteY3" fmla="*/ 1672222 h 1964461"/>
              <a:gd name="connsiteX4" fmla="*/ 64730 w 3317551"/>
              <a:gd name="connsiteY4" fmla="*/ 1810155 h 1964461"/>
              <a:gd name="connsiteX5" fmla="*/ 606322 w 3317551"/>
              <a:gd name="connsiteY5" fmla="*/ 1960789 h 1964461"/>
              <a:gd name="connsiteX6" fmla="*/ 1099574 w 3317551"/>
              <a:gd name="connsiteY6" fmla="*/ 1884172 h 1964461"/>
              <a:gd name="connsiteX7" fmla="*/ 1282700 w 3317551"/>
              <a:gd name="connsiteY7" fmla="*/ 1529578 h 1964461"/>
              <a:gd name="connsiteX8" fmla="*/ 1092201 w 3317551"/>
              <a:gd name="connsiteY8" fmla="*/ 1262878 h 1964461"/>
              <a:gd name="connsiteX9" fmla="*/ 861443 w 3317551"/>
              <a:gd name="connsiteY9" fmla="*/ 1158249 h 1964461"/>
              <a:gd name="connsiteX10" fmla="*/ 330200 w 3317551"/>
              <a:gd name="connsiteY10" fmla="*/ 1135878 h 1964461"/>
              <a:gd name="connsiteX11" fmla="*/ 0 w 3317551"/>
              <a:gd name="connsiteY11" fmla="*/ 1275578 h 1964461"/>
              <a:gd name="connsiteX12" fmla="*/ 330200 w 3317551"/>
              <a:gd name="connsiteY12" fmla="*/ 1415278 h 1964461"/>
              <a:gd name="connsiteX13" fmla="*/ 855611 w 3317551"/>
              <a:gd name="connsiteY13" fmla="*/ 1402578 h 1964461"/>
              <a:gd name="connsiteX14" fmla="*/ 1158632 w 3317551"/>
              <a:gd name="connsiteY14" fmla="*/ 1291079 h 1964461"/>
              <a:gd name="connsiteX15" fmla="*/ 1374264 w 3317551"/>
              <a:gd name="connsiteY15" fmla="*/ 1118468 h 1964461"/>
              <a:gd name="connsiteX16" fmla="*/ 1228890 w 3317551"/>
              <a:gd name="connsiteY16" fmla="*/ 808479 h 1964461"/>
              <a:gd name="connsiteX17" fmla="*/ 808089 w 3317551"/>
              <a:gd name="connsiteY17" fmla="*/ 716189 h 1964461"/>
              <a:gd name="connsiteX18" fmla="*/ 203200 w 3317551"/>
              <a:gd name="connsiteY18" fmla="*/ 678678 h 1964461"/>
              <a:gd name="connsiteX19" fmla="*/ 6759 w 3317551"/>
              <a:gd name="connsiteY19" fmla="*/ 816612 h 1964461"/>
              <a:gd name="connsiteX20" fmla="*/ 342285 w 3317551"/>
              <a:gd name="connsiteY20" fmla="*/ 955723 h 1964461"/>
              <a:gd name="connsiteX21" fmla="*/ 963767 w 3317551"/>
              <a:gd name="connsiteY21" fmla="*/ 968259 h 1964461"/>
              <a:gd name="connsiteX22" fmla="*/ 1421785 w 3317551"/>
              <a:gd name="connsiteY22" fmla="*/ 684661 h 1964461"/>
              <a:gd name="connsiteX23" fmla="*/ 1331466 w 3317551"/>
              <a:gd name="connsiteY23" fmla="*/ 288391 h 1964461"/>
              <a:gd name="connsiteX24" fmla="*/ 962744 w 3317551"/>
              <a:gd name="connsiteY24" fmla="*/ 92306 h 1964461"/>
              <a:gd name="connsiteX25" fmla="*/ 387981 w 3317551"/>
              <a:gd name="connsiteY25" fmla="*/ 58276 h 1964461"/>
              <a:gd name="connsiteX26" fmla="*/ 76833 w 3317551"/>
              <a:gd name="connsiteY26" fmla="*/ 300503 h 1964461"/>
              <a:gd name="connsiteX27" fmla="*/ 538540 w 3317551"/>
              <a:gd name="connsiteY27" fmla="*/ 615396 h 1964461"/>
              <a:gd name="connsiteX28" fmla="*/ 1110652 w 3317551"/>
              <a:gd name="connsiteY28" fmla="*/ 700175 h 1964461"/>
              <a:gd name="connsiteX29" fmla="*/ 1662691 w 3317551"/>
              <a:gd name="connsiteY29" fmla="*/ 736508 h 1964461"/>
              <a:gd name="connsiteX30" fmla="*/ 2214728 w 3317551"/>
              <a:gd name="connsiteY30" fmla="*/ 651729 h 1964461"/>
              <a:gd name="connsiteX31" fmla="*/ 2535913 w 3317551"/>
              <a:gd name="connsiteY31" fmla="*/ 239945 h 1964461"/>
              <a:gd name="connsiteX32" fmla="*/ 2857103 w 3317551"/>
              <a:gd name="connsiteY32" fmla="*/ 58276 h 1964461"/>
              <a:gd name="connsiteX33" fmla="*/ 3317551 w 3317551"/>
              <a:gd name="connsiteY33" fmla="*/ 12 h 1964461"/>
              <a:gd name="connsiteX0" fmla="*/ 1519082 w 3317551"/>
              <a:gd name="connsiteY0" fmla="*/ 1947261 h 1961669"/>
              <a:gd name="connsiteX1" fmla="*/ 1190946 w 3317551"/>
              <a:gd name="connsiteY1" fmla="*/ 1765969 h 1961669"/>
              <a:gd name="connsiteX2" fmla="*/ 818127 w 3317551"/>
              <a:gd name="connsiteY2" fmla="*/ 1673406 h 1961669"/>
              <a:gd name="connsiteX3" fmla="*/ 304800 w 3317551"/>
              <a:gd name="connsiteY3" fmla="*/ 1672222 h 1961669"/>
              <a:gd name="connsiteX4" fmla="*/ 134990 w 3317551"/>
              <a:gd name="connsiteY4" fmla="*/ 1858601 h 1961669"/>
              <a:gd name="connsiteX5" fmla="*/ 606322 w 3317551"/>
              <a:gd name="connsiteY5" fmla="*/ 1960789 h 1961669"/>
              <a:gd name="connsiteX6" fmla="*/ 1099574 w 3317551"/>
              <a:gd name="connsiteY6" fmla="*/ 1884172 h 1961669"/>
              <a:gd name="connsiteX7" fmla="*/ 1282700 w 3317551"/>
              <a:gd name="connsiteY7" fmla="*/ 1529578 h 1961669"/>
              <a:gd name="connsiteX8" fmla="*/ 1092201 w 3317551"/>
              <a:gd name="connsiteY8" fmla="*/ 1262878 h 1961669"/>
              <a:gd name="connsiteX9" fmla="*/ 861443 w 3317551"/>
              <a:gd name="connsiteY9" fmla="*/ 1158249 h 1961669"/>
              <a:gd name="connsiteX10" fmla="*/ 330200 w 3317551"/>
              <a:gd name="connsiteY10" fmla="*/ 1135878 h 1961669"/>
              <a:gd name="connsiteX11" fmla="*/ 0 w 3317551"/>
              <a:gd name="connsiteY11" fmla="*/ 1275578 h 1961669"/>
              <a:gd name="connsiteX12" fmla="*/ 330200 w 3317551"/>
              <a:gd name="connsiteY12" fmla="*/ 1415278 h 1961669"/>
              <a:gd name="connsiteX13" fmla="*/ 855611 w 3317551"/>
              <a:gd name="connsiteY13" fmla="*/ 1402578 h 1961669"/>
              <a:gd name="connsiteX14" fmla="*/ 1158632 w 3317551"/>
              <a:gd name="connsiteY14" fmla="*/ 1291079 h 1961669"/>
              <a:gd name="connsiteX15" fmla="*/ 1374264 w 3317551"/>
              <a:gd name="connsiteY15" fmla="*/ 1118468 h 1961669"/>
              <a:gd name="connsiteX16" fmla="*/ 1228890 w 3317551"/>
              <a:gd name="connsiteY16" fmla="*/ 808479 h 1961669"/>
              <a:gd name="connsiteX17" fmla="*/ 808089 w 3317551"/>
              <a:gd name="connsiteY17" fmla="*/ 716189 h 1961669"/>
              <a:gd name="connsiteX18" fmla="*/ 203200 w 3317551"/>
              <a:gd name="connsiteY18" fmla="*/ 678678 h 1961669"/>
              <a:gd name="connsiteX19" fmla="*/ 6759 w 3317551"/>
              <a:gd name="connsiteY19" fmla="*/ 816612 h 1961669"/>
              <a:gd name="connsiteX20" fmla="*/ 342285 w 3317551"/>
              <a:gd name="connsiteY20" fmla="*/ 955723 h 1961669"/>
              <a:gd name="connsiteX21" fmla="*/ 963767 w 3317551"/>
              <a:gd name="connsiteY21" fmla="*/ 968259 h 1961669"/>
              <a:gd name="connsiteX22" fmla="*/ 1421785 w 3317551"/>
              <a:gd name="connsiteY22" fmla="*/ 684661 h 1961669"/>
              <a:gd name="connsiteX23" fmla="*/ 1331466 w 3317551"/>
              <a:gd name="connsiteY23" fmla="*/ 288391 h 1961669"/>
              <a:gd name="connsiteX24" fmla="*/ 962744 w 3317551"/>
              <a:gd name="connsiteY24" fmla="*/ 92306 h 1961669"/>
              <a:gd name="connsiteX25" fmla="*/ 387981 w 3317551"/>
              <a:gd name="connsiteY25" fmla="*/ 58276 h 1961669"/>
              <a:gd name="connsiteX26" fmla="*/ 76833 w 3317551"/>
              <a:gd name="connsiteY26" fmla="*/ 300503 h 1961669"/>
              <a:gd name="connsiteX27" fmla="*/ 538540 w 3317551"/>
              <a:gd name="connsiteY27" fmla="*/ 615396 h 1961669"/>
              <a:gd name="connsiteX28" fmla="*/ 1110652 w 3317551"/>
              <a:gd name="connsiteY28" fmla="*/ 700175 h 1961669"/>
              <a:gd name="connsiteX29" fmla="*/ 1662691 w 3317551"/>
              <a:gd name="connsiteY29" fmla="*/ 736508 h 1961669"/>
              <a:gd name="connsiteX30" fmla="*/ 2214728 w 3317551"/>
              <a:gd name="connsiteY30" fmla="*/ 651729 h 1961669"/>
              <a:gd name="connsiteX31" fmla="*/ 2535913 w 3317551"/>
              <a:gd name="connsiteY31" fmla="*/ 239945 h 1961669"/>
              <a:gd name="connsiteX32" fmla="*/ 2857103 w 3317551"/>
              <a:gd name="connsiteY32" fmla="*/ 58276 h 1961669"/>
              <a:gd name="connsiteX33" fmla="*/ 3317551 w 3317551"/>
              <a:gd name="connsiteY33" fmla="*/ 12 h 1961669"/>
              <a:gd name="connsiteX0" fmla="*/ 1519082 w 3317551"/>
              <a:gd name="connsiteY0" fmla="*/ 1947261 h 1963710"/>
              <a:gd name="connsiteX1" fmla="*/ 1190946 w 3317551"/>
              <a:gd name="connsiteY1" fmla="*/ 1765969 h 1963710"/>
              <a:gd name="connsiteX2" fmla="*/ 818127 w 3317551"/>
              <a:gd name="connsiteY2" fmla="*/ 1673406 h 1963710"/>
              <a:gd name="connsiteX3" fmla="*/ 304800 w 3317551"/>
              <a:gd name="connsiteY3" fmla="*/ 1672222 h 1963710"/>
              <a:gd name="connsiteX4" fmla="*/ 84804 w 3317551"/>
              <a:gd name="connsiteY4" fmla="*/ 1822267 h 1963710"/>
              <a:gd name="connsiteX5" fmla="*/ 606322 w 3317551"/>
              <a:gd name="connsiteY5" fmla="*/ 1960789 h 1963710"/>
              <a:gd name="connsiteX6" fmla="*/ 1099574 w 3317551"/>
              <a:gd name="connsiteY6" fmla="*/ 1884172 h 1963710"/>
              <a:gd name="connsiteX7" fmla="*/ 1282700 w 3317551"/>
              <a:gd name="connsiteY7" fmla="*/ 1529578 h 1963710"/>
              <a:gd name="connsiteX8" fmla="*/ 1092201 w 3317551"/>
              <a:gd name="connsiteY8" fmla="*/ 1262878 h 1963710"/>
              <a:gd name="connsiteX9" fmla="*/ 861443 w 3317551"/>
              <a:gd name="connsiteY9" fmla="*/ 1158249 h 1963710"/>
              <a:gd name="connsiteX10" fmla="*/ 330200 w 3317551"/>
              <a:gd name="connsiteY10" fmla="*/ 1135878 h 1963710"/>
              <a:gd name="connsiteX11" fmla="*/ 0 w 3317551"/>
              <a:gd name="connsiteY11" fmla="*/ 1275578 h 1963710"/>
              <a:gd name="connsiteX12" fmla="*/ 330200 w 3317551"/>
              <a:gd name="connsiteY12" fmla="*/ 1415278 h 1963710"/>
              <a:gd name="connsiteX13" fmla="*/ 855611 w 3317551"/>
              <a:gd name="connsiteY13" fmla="*/ 1402578 h 1963710"/>
              <a:gd name="connsiteX14" fmla="*/ 1158632 w 3317551"/>
              <a:gd name="connsiteY14" fmla="*/ 1291079 h 1963710"/>
              <a:gd name="connsiteX15" fmla="*/ 1374264 w 3317551"/>
              <a:gd name="connsiteY15" fmla="*/ 1118468 h 1963710"/>
              <a:gd name="connsiteX16" fmla="*/ 1228890 w 3317551"/>
              <a:gd name="connsiteY16" fmla="*/ 808479 h 1963710"/>
              <a:gd name="connsiteX17" fmla="*/ 808089 w 3317551"/>
              <a:gd name="connsiteY17" fmla="*/ 716189 h 1963710"/>
              <a:gd name="connsiteX18" fmla="*/ 203200 w 3317551"/>
              <a:gd name="connsiteY18" fmla="*/ 678678 h 1963710"/>
              <a:gd name="connsiteX19" fmla="*/ 6759 w 3317551"/>
              <a:gd name="connsiteY19" fmla="*/ 816612 h 1963710"/>
              <a:gd name="connsiteX20" fmla="*/ 342285 w 3317551"/>
              <a:gd name="connsiteY20" fmla="*/ 955723 h 1963710"/>
              <a:gd name="connsiteX21" fmla="*/ 963767 w 3317551"/>
              <a:gd name="connsiteY21" fmla="*/ 968259 h 1963710"/>
              <a:gd name="connsiteX22" fmla="*/ 1421785 w 3317551"/>
              <a:gd name="connsiteY22" fmla="*/ 684661 h 1963710"/>
              <a:gd name="connsiteX23" fmla="*/ 1331466 w 3317551"/>
              <a:gd name="connsiteY23" fmla="*/ 288391 h 1963710"/>
              <a:gd name="connsiteX24" fmla="*/ 962744 w 3317551"/>
              <a:gd name="connsiteY24" fmla="*/ 92306 h 1963710"/>
              <a:gd name="connsiteX25" fmla="*/ 387981 w 3317551"/>
              <a:gd name="connsiteY25" fmla="*/ 58276 h 1963710"/>
              <a:gd name="connsiteX26" fmla="*/ 76833 w 3317551"/>
              <a:gd name="connsiteY26" fmla="*/ 300503 h 1963710"/>
              <a:gd name="connsiteX27" fmla="*/ 538540 w 3317551"/>
              <a:gd name="connsiteY27" fmla="*/ 615396 h 1963710"/>
              <a:gd name="connsiteX28" fmla="*/ 1110652 w 3317551"/>
              <a:gd name="connsiteY28" fmla="*/ 700175 h 1963710"/>
              <a:gd name="connsiteX29" fmla="*/ 1662691 w 3317551"/>
              <a:gd name="connsiteY29" fmla="*/ 736508 h 1963710"/>
              <a:gd name="connsiteX30" fmla="*/ 2214728 w 3317551"/>
              <a:gd name="connsiteY30" fmla="*/ 651729 h 1963710"/>
              <a:gd name="connsiteX31" fmla="*/ 2535913 w 3317551"/>
              <a:gd name="connsiteY31" fmla="*/ 239945 h 1963710"/>
              <a:gd name="connsiteX32" fmla="*/ 2857103 w 3317551"/>
              <a:gd name="connsiteY32" fmla="*/ 58276 h 1963710"/>
              <a:gd name="connsiteX33" fmla="*/ 3317551 w 3317551"/>
              <a:gd name="connsiteY33" fmla="*/ 12 h 196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17551" h="1963710">
                <a:moveTo>
                  <a:pt x="1519082" y="1947261"/>
                </a:moveTo>
                <a:cubicBezTo>
                  <a:pt x="1467738" y="1929157"/>
                  <a:pt x="1291043" y="1803537"/>
                  <a:pt x="1190946" y="1765969"/>
                </a:cubicBezTo>
                <a:cubicBezTo>
                  <a:pt x="1090849" y="1728401"/>
                  <a:pt x="952435" y="1693068"/>
                  <a:pt x="818127" y="1673406"/>
                </a:cubicBezTo>
                <a:cubicBezTo>
                  <a:pt x="724994" y="1645889"/>
                  <a:pt x="427020" y="1647412"/>
                  <a:pt x="304800" y="1672222"/>
                </a:cubicBezTo>
                <a:cubicBezTo>
                  <a:pt x="182580" y="1697032"/>
                  <a:pt x="34550" y="1774173"/>
                  <a:pt x="84804" y="1822267"/>
                </a:cubicBezTo>
                <a:cubicBezTo>
                  <a:pt x="135058" y="1870362"/>
                  <a:pt x="437194" y="1950472"/>
                  <a:pt x="606322" y="1960789"/>
                </a:cubicBezTo>
                <a:cubicBezTo>
                  <a:pt x="775450" y="1971107"/>
                  <a:pt x="986844" y="1956040"/>
                  <a:pt x="1099574" y="1884172"/>
                </a:cubicBezTo>
                <a:cubicBezTo>
                  <a:pt x="1212304" y="1812304"/>
                  <a:pt x="1283929" y="1633127"/>
                  <a:pt x="1282700" y="1529578"/>
                </a:cubicBezTo>
                <a:cubicBezTo>
                  <a:pt x="1281471" y="1426029"/>
                  <a:pt x="1187810" y="1312066"/>
                  <a:pt x="1092201" y="1262878"/>
                </a:cubicBezTo>
                <a:cubicBezTo>
                  <a:pt x="996592" y="1213690"/>
                  <a:pt x="975743" y="1183649"/>
                  <a:pt x="861443" y="1158249"/>
                </a:cubicBezTo>
                <a:cubicBezTo>
                  <a:pt x="747143" y="1132849"/>
                  <a:pt x="473774" y="1116323"/>
                  <a:pt x="330200" y="1135878"/>
                </a:cubicBezTo>
                <a:cubicBezTo>
                  <a:pt x="186626" y="1155433"/>
                  <a:pt x="0" y="1229011"/>
                  <a:pt x="0" y="1275578"/>
                </a:cubicBezTo>
                <a:cubicBezTo>
                  <a:pt x="0" y="1322145"/>
                  <a:pt x="187598" y="1394111"/>
                  <a:pt x="330200" y="1415278"/>
                </a:cubicBezTo>
                <a:cubicBezTo>
                  <a:pt x="472802" y="1436445"/>
                  <a:pt x="717539" y="1423278"/>
                  <a:pt x="855611" y="1402578"/>
                </a:cubicBezTo>
                <a:cubicBezTo>
                  <a:pt x="993683" y="1381878"/>
                  <a:pt x="1072190" y="1338431"/>
                  <a:pt x="1158632" y="1291079"/>
                </a:cubicBezTo>
                <a:cubicBezTo>
                  <a:pt x="1245074" y="1243727"/>
                  <a:pt x="1262184" y="1259458"/>
                  <a:pt x="1374264" y="1118468"/>
                </a:cubicBezTo>
                <a:cubicBezTo>
                  <a:pt x="1486344" y="977478"/>
                  <a:pt x="1323252" y="875525"/>
                  <a:pt x="1228890" y="808479"/>
                </a:cubicBezTo>
                <a:cubicBezTo>
                  <a:pt x="1134528" y="741433"/>
                  <a:pt x="979037" y="737822"/>
                  <a:pt x="808089" y="716189"/>
                </a:cubicBezTo>
                <a:cubicBezTo>
                  <a:pt x="637141" y="694556"/>
                  <a:pt x="336755" y="661941"/>
                  <a:pt x="203200" y="678678"/>
                </a:cubicBezTo>
                <a:cubicBezTo>
                  <a:pt x="69645" y="695415"/>
                  <a:pt x="-16422" y="770438"/>
                  <a:pt x="6759" y="816612"/>
                </a:cubicBezTo>
                <a:cubicBezTo>
                  <a:pt x="29940" y="862786"/>
                  <a:pt x="182784" y="930449"/>
                  <a:pt x="342285" y="955723"/>
                </a:cubicBezTo>
                <a:cubicBezTo>
                  <a:pt x="501786" y="980997"/>
                  <a:pt x="783850" y="1013436"/>
                  <a:pt x="963767" y="968259"/>
                </a:cubicBezTo>
                <a:cubicBezTo>
                  <a:pt x="1143684" y="923082"/>
                  <a:pt x="1300279" y="955420"/>
                  <a:pt x="1421785" y="684661"/>
                </a:cubicBezTo>
                <a:cubicBezTo>
                  <a:pt x="1543291" y="413902"/>
                  <a:pt x="1407973" y="387117"/>
                  <a:pt x="1331466" y="288391"/>
                </a:cubicBezTo>
                <a:cubicBezTo>
                  <a:pt x="1254959" y="189665"/>
                  <a:pt x="1119992" y="130659"/>
                  <a:pt x="962744" y="92306"/>
                </a:cubicBezTo>
                <a:cubicBezTo>
                  <a:pt x="805496" y="53953"/>
                  <a:pt x="684515" y="23577"/>
                  <a:pt x="387981" y="58276"/>
                </a:cubicBezTo>
                <a:cubicBezTo>
                  <a:pt x="233638" y="107105"/>
                  <a:pt x="143747" y="130945"/>
                  <a:pt x="76833" y="300503"/>
                </a:cubicBezTo>
                <a:cubicBezTo>
                  <a:pt x="178876" y="459968"/>
                  <a:pt x="198953" y="522543"/>
                  <a:pt x="538540" y="615396"/>
                </a:cubicBezTo>
                <a:cubicBezTo>
                  <a:pt x="853034" y="679990"/>
                  <a:pt x="926640" y="684027"/>
                  <a:pt x="1110652" y="700175"/>
                </a:cubicBezTo>
                <a:cubicBezTo>
                  <a:pt x="1555628" y="696140"/>
                  <a:pt x="1318086" y="716323"/>
                  <a:pt x="1662691" y="736508"/>
                </a:cubicBezTo>
                <a:cubicBezTo>
                  <a:pt x="1724586" y="732471"/>
                  <a:pt x="1885178" y="760730"/>
                  <a:pt x="2214728" y="651729"/>
                </a:cubicBezTo>
                <a:cubicBezTo>
                  <a:pt x="2554315" y="482171"/>
                  <a:pt x="2403759" y="409503"/>
                  <a:pt x="2535913" y="239945"/>
                </a:cubicBezTo>
                <a:cubicBezTo>
                  <a:pt x="2686470" y="98648"/>
                  <a:pt x="2706546" y="102684"/>
                  <a:pt x="2857103" y="58276"/>
                </a:cubicBezTo>
                <a:cubicBezTo>
                  <a:pt x="3047598" y="34436"/>
                  <a:pt x="3083771" y="-752"/>
                  <a:pt x="3317551" y="12"/>
                </a:cubicBezTo>
              </a:path>
            </a:pathLst>
          </a:custGeom>
          <a:ln>
            <a:headEnd type="none"/>
            <a:tailEnd type="arrow"/>
          </a:ln>
          <a:effectLst>
            <a:glow rad="101600">
              <a:schemeClr val="tx2">
                <a:lumMod val="40000"/>
                <a:lumOff val="60000"/>
                <a:alpha val="8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3" name="Forme libre 2"/>
          <p:cNvSpPr/>
          <p:nvPr/>
        </p:nvSpPr>
        <p:spPr>
          <a:xfrm>
            <a:off x="5170475" y="2743200"/>
            <a:ext cx="1867515" cy="2217280"/>
          </a:xfrm>
          <a:custGeom>
            <a:avLst/>
            <a:gdLst>
              <a:gd name="connsiteX0" fmla="*/ 4423674 w 5352688"/>
              <a:gd name="connsiteY0" fmla="*/ 2046832 h 2283952"/>
              <a:gd name="connsiteX1" fmla="*/ 4195074 w 5352688"/>
              <a:gd name="connsiteY1" fmla="*/ 2135732 h 2283952"/>
              <a:gd name="connsiteX2" fmla="*/ 4195074 w 5352688"/>
              <a:gd name="connsiteY2" fmla="*/ 2275432 h 2283952"/>
              <a:gd name="connsiteX3" fmla="*/ 4893574 w 5352688"/>
              <a:gd name="connsiteY3" fmla="*/ 2250032 h 2283952"/>
              <a:gd name="connsiteX4" fmla="*/ 5033274 w 5352688"/>
              <a:gd name="connsiteY4" fmla="*/ 2097632 h 2283952"/>
              <a:gd name="connsiteX5" fmla="*/ 4715774 w 5352688"/>
              <a:gd name="connsiteY5" fmla="*/ 1907132 h 2283952"/>
              <a:gd name="connsiteX6" fmla="*/ 4156974 w 5352688"/>
              <a:gd name="connsiteY6" fmla="*/ 1742032 h 2283952"/>
              <a:gd name="connsiteX7" fmla="*/ 3991874 w 5352688"/>
              <a:gd name="connsiteY7" fmla="*/ 1907132 h 2283952"/>
              <a:gd name="connsiteX8" fmla="*/ 4398274 w 5352688"/>
              <a:gd name="connsiteY8" fmla="*/ 1957932 h 2283952"/>
              <a:gd name="connsiteX9" fmla="*/ 5134874 w 5352688"/>
              <a:gd name="connsiteY9" fmla="*/ 1780132 h 2283952"/>
              <a:gd name="connsiteX10" fmla="*/ 5261874 w 5352688"/>
              <a:gd name="connsiteY10" fmla="*/ 1526132 h 2283952"/>
              <a:gd name="connsiteX11" fmla="*/ 4385574 w 5352688"/>
              <a:gd name="connsiteY11" fmla="*/ 1259432 h 2283952"/>
              <a:gd name="connsiteX12" fmla="*/ 3852174 w 5352688"/>
              <a:gd name="connsiteY12" fmla="*/ 1284832 h 2283952"/>
              <a:gd name="connsiteX13" fmla="*/ 3979174 w 5352688"/>
              <a:gd name="connsiteY13" fmla="*/ 1399132 h 2283952"/>
              <a:gd name="connsiteX14" fmla="*/ 4677674 w 5352688"/>
              <a:gd name="connsiteY14" fmla="*/ 1373732 h 2283952"/>
              <a:gd name="connsiteX15" fmla="*/ 5350774 w 5352688"/>
              <a:gd name="connsiteY15" fmla="*/ 1094332 h 2283952"/>
              <a:gd name="connsiteX16" fmla="*/ 4461774 w 5352688"/>
              <a:gd name="connsiteY16" fmla="*/ 827632 h 2283952"/>
              <a:gd name="connsiteX17" fmla="*/ 3991874 w 5352688"/>
              <a:gd name="connsiteY17" fmla="*/ 764132 h 2283952"/>
              <a:gd name="connsiteX18" fmla="*/ 3788674 w 5352688"/>
              <a:gd name="connsiteY18" fmla="*/ 789532 h 2283952"/>
              <a:gd name="connsiteX19" fmla="*/ 4144274 w 5352688"/>
              <a:gd name="connsiteY19" fmla="*/ 916532 h 2283952"/>
              <a:gd name="connsiteX20" fmla="*/ 5223774 w 5352688"/>
              <a:gd name="connsiteY20" fmla="*/ 751432 h 2283952"/>
              <a:gd name="connsiteX21" fmla="*/ 5236474 w 5352688"/>
              <a:gd name="connsiteY21" fmla="*/ 497432 h 2283952"/>
              <a:gd name="connsiteX22" fmla="*/ 4360174 w 5352688"/>
              <a:gd name="connsiteY22" fmla="*/ 345032 h 2283952"/>
              <a:gd name="connsiteX23" fmla="*/ 2404374 w 5352688"/>
              <a:gd name="connsiteY23" fmla="*/ 14832 h 2283952"/>
              <a:gd name="connsiteX24" fmla="*/ 258074 w 5352688"/>
              <a:gd name="connsiteY24" fmla="*/ 78332 h 2283952"/>
              <a:gd name="connsiteX25" fmla="*/ 105674 w 5352688"/>
              <a:gd name="connsiteY25" fmla="*/ 268832 h 2283952"/>
              <a:gd name="connsiteX26" fmla="*/ 867674 w 5352688"/>
              <a:gd name="connsiteY26" fmla="*/ 484732 h 2283952"/>
              <a:gd name="connsiteX27" fmla="*/ 1426474 w 5352688"/>
              <a:gd name="connsiteY27" fmla="*/ 383132 h 2283952"/>
              <a:gd name="connsiteX0" fmla="*/ 4423674 w 5352688"/>
              <a:gd name="connsiteY0" fmla="*/ 2046832 h 2283952"/>
              <a:gd name="connsiteX1" fmla="*/ 4195074 w 5352688"/>
              <a:gd name="connsiteY1" fmla="*/ 2135732 h 2283952"/>
              <a:gd name="connsiteX2" fmla="*/ 4195074 w 5352688"/>
              <a:gd name="connsiteY2" fmla="*/ 2275432 h 2283952"/>
              <a:gd name="connsiteX3" fmla="*/ 4893574 w 5352688"/>
              <a:gd name="connsiteY3" fmla="*/ 2250032 h 2283952"/>
              <a:gd name="connsiteX4" fmla="*/ 5033274 w 5352688"/>
              <a:gd name="connsiteY4" fmla="*/ 2097632 h 2283952"/>
              <a:gd name="connsiteX5" fmla="*/ 4715774 w 5352688"/>
              <a:gd name="connsiteY5" fmla="*/ 1907132 h 2283952"/>
              <a:gd name="connsiteX6" fmla="*/ 4156974 w 5352688"/>
              <a:gd name="connsiteY6" fmla="*/ 1742032 h 2283952"/>
              <a:gd name="connsiteX7" fmla="*/ 3991874 w 5352688"/>
              <a:gd name="connsiteY7" fmla="*/ 1907132 h 2283952"/>
              <a:gd name="connsiteX8" fmla="*/ 4398274 w 5352688"/>
              <a:gd name="connsiteY8" fmla="*/ 1957932 h 2283952"/>
              <a:gd name="connsiteX9" fmla="*/ 5134874 w 5352688"/>
              <a:gd name="connsiteY9" fmla="*/ 1780132 h 2283952"/>
              <a:gd name="connsiteX10" fmla="*/ 5261874 w 5352688"/>
              <a:gd name="connsiteY10" fmla="*/ 1526132 h 2283952"/>
              <a:gd name="connsiteX11" fmla="*/ 4385574 w 5352688"/>
              <a:gd name="connsiteY11" fmla="*/ 1259432 h 2283952"/>
              <a:gd name="connsiteX12" fmla="*/ 3852174 w 5352688"/>
              <a:gd name="connsiteY12" fmla="*/ 1284832 h 2283952"/>
              <a:gd name="connsiteX13" fmla="*/ 3979174 w 5352688"/>
              <a:gd name="connsiteY13" fmla="*/ 1399132 h 2283952"/>
              <a:gd name="connsiteX14" fmla="*/ 4677674 w 5352688"/>
              <a:gd name="connsiteY14" fmla="*/ 1373732 h 2283952"/>
              <a:gd name="connsiteX15" fmla="*/ 5350774 w 5352688"/>
              <a:gd name="connsiteY15" fmla="*/ 1094332 h 2283952"/>
              <a:gd name="connsiteX16" fmla="*/ 4461774 w 5352688"/>
              <a:gd name="connsiteY16" fmla="*/ 827632 h 2283952"/>
              <a:gd name="connsiteX17" fmla="*/ 3991874 w 5352688"/>
              <a:gd name="connsiteY17" fmla="*/ 764132 h 2283952"/>
              <a:gd name="connsiteX18" fmla="*/ 3788674 w 5352688"/>
              <a:gd name="connsiteY18" fmla="*/ 789532 h 2283952"/>
              <a:gd name="connsiteX19" fmla="*/ 4144274 w 5352688"/>
              <a:gd name="connsiteY19" fmla="*/ 916532 h 2283952"/>
              <a:gd name="connsiteX20" fmla="*/ 5223774 w 5352688"/>
              <a:gd name="connsiteY20" fmla="*/ 751432 h 2283952"/>
              <a:gd name="connsiteX21" fmla="*/ 5236474 w 5352688"/>
              <a:gd name="connsiteY21" fmla="*/ 497432 h 2283952"/>
              <a:gd name="connsiteX22" fmla="*/ 4360174 w 5352688"/>
              <a:gd name="connsiteY22" fmla="*/ 345032 h 2283952"/>
              <a:gd name="connsiteX23" fmla="*/ 2404374 w 5352688"/>
              <a:gd name="connsiteY23" fmla="*/ 14832 h 2283952"/>
              <a:gd name="connsiteX24" fmla="*/ 258074 w 5352688"/>
              <a:gd name="connsiteY24" fmla="*/ 78332 h 2283952"/>
              <a:gd name="connsiteX25" fmla="*/ 105674 w 5352688"/>
              <a:gd name="connsiteY25" fmla="*/ 268832 h 2283952"/>
              <a:gd name="connsiteX26" fmla="*/ 867674 w 5352688"/>
              <a:gd name="connsiteY26" fmla="*/ 484732 h 2283952"/>
              <a:gd name="connsiteX0" fmla="*/ 4423674 w 5352688"/>
              <a:gd name="connsiteY0" fmla="*/ 2046832 h 2283952"/>
              <a:gd name="connsiteX1" fmla="*/ 4195074 w 5352688"/>
              <a:gd name="connsiteY1" fmla="*/ 2135732 h 2283952"/>
              <a:gd name="connsiteX2" fmla="*/ 4195074 w 5352688"/>
              <a:gd name="connsiteY2" fmla="*/ 2275432 h 2283952"/>
              <a:gd name="connsiteX3" fmla="*/ 4893574 w 5352688"/>
              <a:gd name="connsiteY3" fmla="*/ 2250032 h 2283952"/>
              <a:gd name="connsiteX4" fmla="*/ 5033274 w 5352688"/>
              <a:gd name="connsiteY4" fmla="*/ 2097632 h 2283952"/>
              <a:gd name="connsiteX5" fmla="*/ 4715774 w 5352688"/>
              <a:gd name="connsiteY5" fmla="*/ 1907132 h 2283952"/>
              <a:gd name="connsiteX6" fmla="*/ 4156974 w 5352688"/>
              <a:gd name="connsiteY6" fmla="*/ 1742032 h 2283952"/>
              <a:gd name="connsiteX7" fmla="*/ 3991874 w 5352688"/>
              <a:gd name="connsiteY7" fmla="*/ 1907132 h 2283952"/>
              <a:gd name="connsiteX8" fmla="*/ 4398274 w 5352688"/>
              <a:gd name="connsiteY8" fmla="*/ 1957932 h 2283952"/>
              <a:gd name="connsiteX9" fmla="*/ 5134874 w 5352688"/>
              <a:gd name="connsiteY9" fmla="*/ 1780132 h 2283952"/>
              <a:gd name="connsiteX10" fmla="*/ 5261874 w 5352688"/>
              <a:gd name="connsiteY10" fmla="*/ 1526132 h 2283952"/>
              <a:gd name="connsiteX11" fmla="*/ 4385574 w 5352688"/>
              <a:gd name="connsiteY11" fmla="*/ 1259432 h 2283952"/>
              <a:gd name="connsiteX12" fmla="*/ 3852174 w 5352688"/>
              <a:gd name="connsiteY12" fmla="*/ 1284832 h 2283952"/>
              <a:gd name="connsiteX13" fmla="*/ 3979174 w 5352688"/>
              <a:gd name="connsiteY13" fmla="*/ 1399132 h 2283952"/>
              <a:gd name="connsiteX14" fmla="*/ 4677674 w 5352688"/>
              <a:gd name="connsiteY14" fmla="*/ 1373732 h 2283952"/>
              <a:gd name="connsiteX15" fmla="*/ 5350774 w 5352688"/>
              <a:gd name="connsiteY15" fmla="*/ 1094332 h 2283952"/>
              <a:gd name="connsiteX16" fmla="*/ 4461774 w 5352688"/>
              <a:gd name="connsiteY16" fmla="*/ 827632 h 2283952"/>
              <a:gd name="connsiteX17" fmla="*/ 3991874 w 5352688"/>
              <a:gd name="connsiteY17" fmla="*/ 764132 h 2283952"/>
              <a:gd name="connsiteX18" fmla="*/ 3788674 w 5352688"/>
              <a:gd name="connsiteY18" fmla="*/ 789532 h 2283952"/>
              <a:gd name="connsiteX19" fmla="*/ 4144274 w 5352688"/>
              <a:gd name="connsiteY19" fmla="*/ 916532 h 2283952"/>
              <a:gd name="connsiteX20" fmla="*/ 5223774 w 5352688"/>
              <a:gd name="connsiteY20" fmla="*/ 751432 h 2283952"/>
              <a:gd name="connsiteX21" fmla="*/ 5236474 w 5352688"/>
              <a:gd name="connsiteY21" fmla="*/ 497432 h 2283952"/>
              <a:gd name="connsiteX22" fmla="*/ 4360174 w 5352688"/>
              <a:gd name="connsiteY22" fmla="*/ 345032 h 2283952"/>
              <a:gd name="connsiteX23" fmla="*/ 2404374 w 5352688"/>
              <a:gd name="connsiteY23" fmla="*/ 14832 h 2283952"/>
              <a:gd name="connsiteX24" fmla="*/ 258074 w 5352688"/>
              <a:gd name="connsiteY24" fmla="*/ 78332 h 2283952"/>
              <a:gd name="connsiteX25" fmla="*/ 105674 w 5352688"/>
              <a:gd name="connsiteY25" fmla="*/ 268832 h 2283952"/>
              <a:gd name="connsiteX0" fmla="*/ 4165600 w 5094614"/>
              <a:gd name="connsiteY0" fmla="*/ 2046832 h 2283952"/>
              <a:gd name="connsiteX1" fmla="*/ 3937000 w 5094614"/>
              <a:gd name="connsiteY1" fmla="*/ 2135732 h 2283952"/>
              <a:gd name="connsiteX2" fmla="*/ 3937000 w 5094614"/>
              <a:gd name="connsiteY2" fmla="*/ 2275432 h 2283952"/>
              <a:gd name="connsiteX3" fmla="*/ 4635500 w 5094614"/>
              <a:gd name="connsiteY3" fmla="*/ 2250032 h 2283952"/>
              <a:gd name="connsiteX4" fmla="*/ 4775200 w 5094614"/>
              <a:gd name="connsiteY4" fmla="*/ 2097632 h 2283952"/>
              <a:gd name="connsiteX5" fmla="*/ 4457700 w 5094614"/>
              <a:gd name="connsiteY5" fmla="*/ 1907132 h 2283952"/>
              <a:gd name="connsiteX6" fmla="*/ 3898900 w 5094614"/>
              <a:gd name="connsiteY6" fmla="*/ 1742032 h 2283952"/>
              <a:gd name="connsiteX7" fmla="*/ 3733800 w 5094614"/>
              <a:gd name="connsiteY7" fmla="*/ 1907132 h 2283952"/>
              <a:gd name="connsiteX8" fmla="*/ 4140200 w 5094614"/>
              <a:gd name="connsiteY8" fmla="*/ 1957932 h 2283952"/>
              <a:gd name="connsiteX9" fmla="*/ 4876800 w 5094614"/>
              <a:gd name="connsiteY9" fmla="*/ 1780132 h 2283952"/>
              <a:gd name="connsiteX10" fmla="*/ 5003800 w 5094614"/>
              <a:gd name="connsiteY10" fmla="*/ 1526132 h 2283952"/>
              <a:gd name="connsiteX11" fmla="*/ 4127500 w 5094614"/>
              <a:gd name="connsiteY11" fmla="*/ 1259432 h 2283952"/>
              <a:gd name="connsiteX12" fmla="*/ 3594100 w 5094614"/>
              <a:gd name="connsiteY12" fmla="*/ 1284832 h 2283952"/>
              <a:gd name="connsiteX13" fmla="*/ 3721100 w 5094614"/>
              <a:gd name="connsiteY13" fmla="*/ 1399132 h 2283952"/>
              <a:gd name="connsiteX14" fmla="*/ 4419600 w 5094614"/>
              <a:gd name="connsiteY14" fmla="*/ 1373732 h 2283952"/>
              <a:gd name="connsiteX15" fmla="*/ 5092700 w 5094614"/>
              <a:gd name="connsiteY15" fmla="*/ 1094332 h 2283952"/>
              <a:gd name="connsiteX16" fmla="*/ 4203700 w 5094614"/>
              <a:gd name="connsiteY16" fmla="*/ 827632 h 2283952"/>
              <a:gd name="connsiteX17" fmla="*/ 3733800 w 5094614"/>
              <a:gd name="connsiteY17" fmla="*/ 764132 h 2283952"/>
              <a:gd name="connsiteX18" fmla="*/ 3530600 w 5094614"/>
              <a:gd name="connsiteY18" fmla="*/ 789532 h 2283952"/>
              <a:gd name="connsiteX19" fmla="*/ 3886200 w 5094614"/>
              <a:gd name="connsiteY19" fmla="*/ 916532 h 2283952"/>
              <a:gd name="connsiteX20" fmla="*/ 4965700 w 5094614"/>
              <a:gd name="connsiteY20" fmla="*/ 751432 h 2283952"/>
              <a:gd name="connsiteX21" fmla="*/ 4978400 w 5094614"/>
              <a:gd name="connsiteY21" fmla="*/ 497432 h 2283952"/>
              <a:gd name="connsiteX22" fmla="*/ 4102100 w 5094614"/>
              <a:gd name="connsiteY22" fmla="*/ 345032 h 2283952"/>
              <a:gd name="connsiteX23" fmla="*/ 2146300 w 5094614"/>
              <a:gd name="connsiteY23" fmla="*/ 14832 h 2283952"/>
              <a:gd name="connsiteX24" fmla="*/ 0 w 5094614"/>
              <a:gd name="connsiteY24" fmla="*/ 78332 h 2283952"/>
              <a:gd name="connsiteX0" fmla="*/ 2019300 w 2948314"/>
              <a:gd name="connsiteY0" fmla="*/ 2032000 h 2269120"/>
              <a:gd name="connsiteX1" fmla="*/ 1790700 w 2948314"/>
              <a:gd name="connsiteY1" fmla="*/ 2120900 h 2269120"/>
              <a:gd name="connsiteX2" fmla="*/ 1790700 w 2948314"/>
              <a:gd name="connsiteY2" fmla="*/ 2260600 h 2269120"/>
              <a:gd name="connsiteX3" fmla="*/ 2489200 w 2948314"/>
              <a:gd name="connsiteY3" fmla="*/ 2235200 h 2269120"/>
              <a:gd name="connsiteX4" fmla="*/ 2628900 w 2948314"/>
              <a:gd name="connsiteY4" fmla="*/ 2082800 h 2269120"/>
              <a:gd name="connsiteX5" fmla="*/ 2311400 w 2948314"/>
              <a:gd name="connsiteY5" fmla="*/ 1892300 h 2269120"/>
              <a:gd name="connsiteX6" fmla="*/ 1752600 w 2948314"/>
              <a:gd name="connsiteY6" fmla="*/ 1727200 h 2269120"/>
              <a:gd name="connsiteX7" fmla="*/ 1587500 w 2948314"/>
              <a:gd name="connsiteY7" fmla="*/ 1892300 h 2269120"/>
              <a:gd name="connsiteX8" fmla="*/ 1993900 w 2948314"/>
              <a:gd name="connsiteY8" fmla="*/ 1943100 h 2269120"/>
              <a:gd name="connsiteX9" fmla="*/ 2730500 w 2948314"/>
              <a:gd name="connsiteY9" fmla="*/ 1765300 h 2269120"/>
              <a:gd name="connsiteX10" fmla="*/ 2857500 w 2948314"/>
              <a:gd name="connsiteY10" fmla="*/ 1511300 h 2269120"/>
              <a:gd name="connsiteX11" fmla="*/ 1981200 w 2948314"/>
              <a:gd name="connsiteY11" fmla="*/ 1244600 h 2269120"/>
              <a:gd name="connsiteX12" fmla="*/ 1447800 w 2948314"/>
              <a:gd name="connsiteY12" fmla="*/ 1270000 h 2269120"/>
              <a:gd name="connsiteX13" fmla="*/ 1574800 w 2948314"/>
              <a:gd name="connsiteY13" fmla="*/ 1384300 h 2269120"/>
              <a:gd name="connsiteX14" fmla="*/ 2273300 w 2948314"/>
              <a:gd name="connsiteY14" fmla="*/ 1358900 h 2269120"/>
              <a:gd name="connsiteX15" fmla="*/ 2946400 w 2948314"/>
              <a:gd name="connsiteY15" fmla="*/ 1079500 h 2269120"/>
              <a:gd name="connsiteX16" fmla="*/ 2057400 w 2948314"/>
              <a:gd name="connsiteY16" fmla="*/ 812800 h 2269120"/>
              <a:gd name="connsiteX17" fmla="*/ 1587500 w 2948314"/>
              <a:gd name="connsiteY17" fmla="*/ 749300 h 2269120"/>
              <a:gd name="connsiteX18" fmla="*/ 1384300 w 2948314"/>
              <a:gd name="connsiteY18" fmla="*/ 774700 h 2269120"/>
              <a:gd name="connsiteX19" fmla="*/ 1739900 w 2948314"/>
              <a:gd name="connsiteY19" fmla="*/ 901700 h 2269120"/>
              <a:gd name="connsiteX20" fmla="*/ 2819400 w 2948314"/>
              <a:gd name="connsiteY20" fmla="*/ 736600 h 2269120"/>
              <a:gd name="connsiteX21" fmla="*/ 2832100 w 2948314"/>
              <a:gd name="connsiteY21" fmla="*/ 482600 h 2269120"/>
              <a:gd name="connsiteX22" fmla="*/ 1955800 w 2948314"/>
              <a:gd name="connsiteY22" fmla="*/ 330200 h 2269120"/>
              <a:gd name="connsiteX23" fmla="*/ 0 w 2948314"/>
              <a:gd name="connsiteY23" fmla="*/ 0 h 2269120"/>
              <a:gd name="connsiteX0" fmla="*/ 2019300 w 2948314"/>
              <a:gd name="connsiteY0" fmla="*/ 2032000 h 2269120"/>
              <a:gd name="connsiteX1" fmla="*/ 1790700 w 2948314"/>
              <a:gd name="connsiteY1" fmla="*/ 2120900 h 2269120"/>
              <a:gd name="connsiteX2" fmla="*/ 1790700 w 2948314"/>
              <a:gd name="connsiteY2" fmla="*/ 2260600 h 2269120"/>
              <a:gd name="connsiteX3" fmla="*/ 2489200 w 2948314"/>
              <a:gd name="connsiteY3" fmla="*/ 2235200 h 2269120"/>
              <a:gd name="connsiteX4" fmla="*/ 2628900 w 2948314"/>
              <a:gd name="connsiteY4" fmla="*/ 2082800 h 2269120"/>
              <a:gd name="connsiteX5" fmla="*/ 2311400 w 2948314"/>
              <a:gd name="connsiteY5" fmla="*/ 1892300 h 2269120"/>
              <a:gd name="connsiteX6" fmla="*/ 1752600 w 2948314"/>
              <a:gd name="connsiteY6" fmla="*/ 1727200 h 2269120"/>
              <a:gd name="connsiteX7" fmla="*/ 1587500 w 2948314"/>
              <a:gd name="connsiteY7" fmla="*/ 1892300 h 2269120"/>
              <a:gd name="connsiteX8" fmla="*/ 1993900 w 2948314"/>
              <a:gd name="connsiteY8" fmla="*/ 1943100 h 2269120"/>
              <a:gd name="connsiteX9" fmla="*/ 2730500 w 2948314"/>
              <a:gd name="connsiteY9" fmla="*/ 1765300 h 2269120"/>
              <a:gd name="connsiteX10" fmla="*/ 2857500 w 2948314"/>
              <a:gd name="connsiteY10" fmla="*/ 1511300 h 2269120"/>
              <a:gd name="connsiteX11" fmla="*/ 1981200 w 2948314"/>
              <a:gd name="connsiteY11" fmla="*/ 1244600 h 2269120"/>
              <a:gd name="connsiteX12" fmla="*/ 1447800 w 2948314"/>
              <a:gd name="connsiteY12" fmla="*/ 1270000 h 2269120"/>
              <a:gd name="connsiteX13" fmla="*/ 1574800 w 2948314"/>
              <a:gd name="connsiteY13" fmla="*/ 1384300 h 2269120"/>
              <a:gd name="connsiteX14" fmla="*/ 2273300 w 2948314"/>
              <a:gd name="connsiteY14" fmla="*/ 1358900 h 2269120"/>
              <a:gd name="connsiteX15" fmla="*/ 2946400 w 2948314"/>
              <a:gd name="connsiteY15" fmla="*/ 1079500 h 2269120"/>
              <a:gd name="connsiteX16" fmla="*/ 2057400 w 2948314"/>
              <a:gd name="connsiteY16" fmla="*/ 812800 h 2269120"/>
              <a:gd name="connsiteX17" fmla="*/ 1587500 w 2948314"/>
              <a:gd name="connsiteY17" fmla="*/ 749300 h 2269120"/>
              <a:gd name="connsiteX18" fmla="*/ 1384300 w 2948314"/>
              <a:gd name="connsiteY18" fmla="*/ 774700 h 2269120"/>
              <a:gd name="connsiteX19" fmla="*/ 1739900 w 2948314"/>
              <a:gd name="connsiteY19" fmla="*/ 901700 h 2269120"/>
              <a:gd name="connsiteX20" fmla="*/ 2819400 w 2948314"/>
              <a:gd name="connsiteY20" fmla="*/ 736600 h 2269120"/>
              <a:gd name="connsiteX21" fmla="*/ 2832100 w 2948314"/>
              <a:gd name="connsiteY21" fmla="*/ 482600 h 2269120"/>
              <a:gd name="connsiteX22" fmla="*/ 2032000 w 2948314"/>
              <a:gd name="connsiteY22" fmla="*/ 279400 h 2269120"/>
              <a:gd name="connsiteX23" fmla="*/ 0 w 2948314"/>
              <a:gd name="connsiteY23" fmla="*/ 0 h 2269120"/>
              <a:gd name="connsiteX0" fmla="*/ 2019300 w 2948314"/>
              <a:gd name="connsiteY0" fmla="*/ 2032000 h 2269120"/>
              <a:gd name="connsiteX1" fmla="*/ 1790700 w 2948314"/>
              <a:gd name="connsiteY1" fmla="*/ 2120900 h 2269120"/>
              <a:gd name="connsiteX2" fmla="*/ 1790700 w 2948314"/>
              <a:gd name="connsiteY2" fmla="*/ 2260600 h 2269120"/>
              <a:gd name="connsiteX3" fmla="*/ 2489200 w 2948314"/>
              <a:gd name="connsiteY3" fmla="*/ 2235200 h 2269120"/>
              <a:gd name="connsiteX4" fmla="*/ 2628900 w 2948314"/>
              <a:gd name="connsiteY4" fmla="*/ 2082800 h 2269120"/>
              <a:gd name="connsiteX5" fmla="*/ 2311400 w 2948314"/>
              <a:gd name="connsiteY5" fmla="*/ 1892300 h 2269120"/>
              <a:gd name="connsiteX6" fmla="*/ 1752600 w 2948314"/>
              <a:gd name="connsiteY6" fmla="*/ 1727200 h 2269120"/>
              <a:gd name="connsiteX7" fmla="*/ 1587500 w 2948314"/>
              <a:gd name="connsiteY7" fmla="*/ 1892300 h 2269120"/>
              <a:gd name="connsiteX8" fmla="*/ 1993900 w 2948314"/>
              <a:gd name="connsiteY8" fmla="*/ 1943100 h 2269120"/>
              <a:gd name="connsiteX9" fmla="*/ 2730500 w 2948314"/>
              <a:gd name="connsiteY9" fmla="*/ 1765300 h 2269120"/>
              <a:gd name="connsiteX10" fmla="*/ 2857500 w 2948314"/>
              <a:gd name="connsiteY10" fmla="*/ 1511300 h 2269120"/>
              <a:gd name="connsiteX11" fmla="*/ 1981200 w 2948314"/>
              <a:gd name="connsiteY11" fmla="*/ 1244600 h 2269120"/>
              <a:gd name="connsiteX12" fmla="*/ 1447800 w 2948314"/>
              <a:gd name="connsiteY12" fmla="*/ 1270000 h 2269120"/>
              <a:gd name="connsiteX13" fmla="*/ 1574800 w 2948314"/>
              <a:gd name="connsiteY13" fmla="*/ 1384300 h 2269120"/>
              <a:gd name="connsiteX14" fmla="*/ 2273300 w 2948314"/>
              <a:gd name="connsiteY14" fmla="*/ 1358900 h 2269120"/>
              <a:gd name="connsiteX15" fmla="*/ 2946400 w 2948314"/>
              <a:gd name="connsiteY15" fmla="*/ 1079500 h 2269120"/>
              <a:gd name="connsiteX16" fmla="*/ 2057400 w 2948314"/>
              <a:gd name="connsiteY16" fmla="*/ 812800 h 2269120"/>
              <a:gd name="connsiteX17" fmla="*/ 1587500 w 2948314"/>
              <a:gd name="connsiteY17" fmla="*/ 749300 h 2269120"/>
              <a:gd name="connsiteX18" fmla="*/ 1384300 w 2948314"/>
              <a:gd name="connsiteY18" fmla="*/ 774700 h 2269120"/>
              <a:gd name="connsiteX19" fmla="*/ 1739900 w 2948314"/>
              <a:gd name="connsiteY19" fmla="*/ 901700 h 2269120"/>
              <a:gd name="connsiteX20" fmla="*/ 2819400 w 2948314"/>
              <a:gd name="connsiteY20" fmla="*/ 736600 h 2269120"/>
              <a:gd name="connsiteX21" fmla="*/ 2832100 w 2948314"/>
              <a:gd name="connsiteY21" fmla="*/ 482600 h 2269120"/>
              <a:gd name="connsiteX22" fmla="*/ 2070100 w 2948314"/>
              <a:gd name="connsiteY22" fmla="*/ 215900 h 2269120"/>
              <a:gd name="connsiteX23" fmla="*/ 0 w 2948314"/>
              <a:gd name="connsiteY23" fmla="*/ 0 h 2269120"/>
              <a:gd name="connsiteX0" fmla="*/ 1663700 w 2592714"/>
              <a:gd name="connsiteY0" fmla="*/ 1981200 h 2218320"/>
              <a:gd name="connsiteX1" fmla="*/ 1435100 w 2592714"/>
              <a:gd name="connsiteY1" fmla="*/ 2070100 h 2218320"/>
              <a:gd name="connsiteX2" fmla="*/ 1435100 w 2592714"/>
              <a:gd name="connsiteY2" fmla="*/ 2209800 h 2218320"/>
              <a:gd name="connsiteX3" fmla="*/ 2133600 w 2592714"/>
              <a:gd name="connsiteY3" fmla="*/ 2184400 h 2218320"/>
              <a:gd name="connsiteX4" fmla="*/ 2273300 w 2592714"/>
              <a:gd name="connsiteY4" fmla="*/ 2032000 h 2218320"/>
              <a:gd name="connsiteX5" fmla="*/ 1955800 w 2592714"/>
              <a:gd name="connsiteY5" fmla="*/ 1841500 h 2218320"/>
              <a:gd name="connsiteX6" fmla="*/ 1397000 w 2592714"/>
              <a:gd name="connsiteY6" fmla="*/ 1676400 h 2218320"/>
              <a:gd name="connsiteX7" fmla="*/ 1231900 w 2592714"/>
              <a:gd name="connsiteY7" fmla="*/ 1841500 h 2218320"/>
              <a:gd name="connsiteX8" fmla="*/ 1638300 w 2592714"/>
              <a:gd name="connsiteY8" fmla="*/ 1892300 h 2218320"/>
              <a:gd name="connsiteX9" fmla="*/ 2374900 w 2592714"/>
              <a:gd name="connsiteY9" fmla="*/ 1714500 h 2218320"/>
              <a:gd name="connsiteX10" fmla="*/ 2501900 w 2592714"/>
              <a:gd name="connsiteY10" fmla="*/ 1460500 h 2218320"/>
              <a:gd name="connsiteX11" fmla="*/ 1625600 w 2592714"/>
              <a:gd name="connsiteY11" fmla="*/ 1193800 h 2218320"/>
              <a:gd name="connsiteX12" fmla="*/ 1092200 w 2592714"/>
              <a:gd name="connsiteY12" fmla="*/ 1219200 h 2218320"/>
              <a:gd name="connsiteX13" fmla="*/ 1219200 w 2592714"/>
              <a:gd name="connsiteY13" fmla="*/ 1333500 h 2218320"/>
              <a:gd name="connsiteX14" fmla="*/ 1917700 w 2592714"/>
              <a:gd name="connsiteY14" fmla="*/ 1308100 h 2218320"/>
              <a:gd name="connsiteX15" fmla="*/ 2590800 w 2592714"/>
              <a:gd name="connsiteY15" fmla="*/ 1028700 h 2218320"/>
              <a:gd name="connsiteX16" fmla="*/ 1701800 w 2592714"/>
              <a:gd name="connsiteY16" fmla="*/ 762000 h 2218320"/>
              <a:gd name="connsiteX17" fmla="*/ 1231900 w 2592714"/>
              <a:gd name="connsiteY17" fmla="*/ 698500 h 2218320"/>
              <a:gd name="connsiteX18" fmla="*/ 1028700 w 2592714"/>
              <a:gd name="connsiteY18" fmla="*/ 723900 h 2218320"/>
              <a:gd name="connsiteX19" fmla="*/ 1384300 w 2592714"/>
              <a:gd name="connsiteY19" fmla="*/ 850900 h 2218320"/>
              <a:gd name="connsiteX20" fmla="*/ 2463800 w 2592714"/>
              <a:gd name="connsiteY20" fmla="*/ 685800 h 2218320"/>
              <a:gd name="connsiteX21" fmla="*/ 2476500 w 2592714"/>
              <a:gd name="connsiteY21" fmla="*/ 431800 h 2218320"/>
              <a:gd name="connsiteX22" fmla="*/ 1714500 w 2592714"/>
              <a:gd name="connsiteY22" fmla="*/ 165100 h 2218320"/>
              <a:gd name="connsiteX23" fmla="*/ 0 w 2592714"/>
              <a:gd name="connsiteY23" fmla="*/ 0 h 2218320"/>
              <a:gd name="connsiteX0" fmla="*/ 1663700 w 2592714"/>
              <a:gd name="connsiteY0" fmla="*/ 1981200 h 2218320"/>
              <a:gd name="connsiteX1" fmla="*/ 1435100 w 2592714"/>
              <a:gd name="connsiteY1" fmla="*/ 2070100 h 2218320"/>
              <a:gd name="connsiteX2" fmla="*/ 1435100 w 2592714"/>
              <a:gd name="connsiteY2" fmla="*/ 2209800 h 2218320"/>
              <a:gd name="connsiteX3" fmla="*/ 2133600 w 2592714"/>
              <a:gd name="connsiteY3" fmla="*/ 2184400 h 2218320"/>
              <a:gd name="connsiteX4" fmla="*/ 2273300 w 2592714"/>
              <a:gd name="connsiteY4" fmla="*/ 2032000 h 2218320"/>
              <a:gd name="connsiteX5" fmla="*/ 1955800 w 2592714"/>
              <a:gd name="connsiteY5" fmla="*/ 1841500 h 2218320"/>
              <a:gd name="connsiteX6" fmla="*/ 1397000 w 2592714"/>
              <a:gd name="connsiteY6" fmla="*/ 1676400 h 2218320"/>
              <a:gd name="connsiteX7" fmla="*/ 1231900 w 2592714"/>
              <a:gd name="connsiteY7" fmla="*/ 1841500 h 2218320"/>
              <a:gd name="connsiteX8" fmla="*/ 1638300 w 2592714"/>
              <a:gd name="connsiteY8" fmla="*/ 1892300 h 2218320"/>
              <a:gd name="connsiteX9" fmla="*/ 2374900 w 2592714"/>
              <a:gd name="connsiteY9" fmla="*/ 1714500 h 2218320"/>
              <a:gd name="connsiteX10" fmla="*/ 2501900 w 2592714"/>
              <a:gd name="connsiteY10" fmla="*/ 1460500 h 2218320"/>
              <a:gd name="connsiteX11" fmla="*/ 1625600 w 2592714"/>
              <a:gd name="connsiteY11" fmla="*/ 1193800 h 2218320"/>
              <a:gd name="connsiteX12" fmla="*/ 1092200 w 2592714"/>
              <a:gd name="connsiteY12" fmla="*/ 1219200 h 2218320"/>
              <a:gd name="connsiteX13" fmla="*/ 1219200 w 2592714"/>
              <a:gd name="connsiteY13" fmla="*/ 1333500 h 2218320"/>
              <a:gd name="connsiteX14" fmla="*/ 1917700 w 2592714"/>
              <a:gd name="connsiteY14" fmla="*/ 1308100 h 2218320"/>
              <a:gd name="connsiteX15" fmla="*/ 2590800 w 2592714"/>
              <a:gd name="connsiteY15" fmla="*/ 1028700 h 2218320"/>
              <a:gd name="connsiteX16" fmla="*/ 1701800 w 2592714"/>
              <a:gd name="connsiteY16" fmla="*/ 762000 h 2218320"/>
              <a:gd name="connsiteX17" fmla="*/ 1295400 w 2592714"/>
              <a:gd name="connsiteY17" fmla="*/ 622300 h 2218320"/>
              <a:gd name="connsiteX18" fmla="*/ 1028700 w 2592714"/>
              <a:gd name="connsiteY18" fmla="*/ 723900 h 2218320"/>
              <a:gd name="connsiteX19" fmla="*/ 1384300 w 2592714"/>
              <a:gd name="connsiteY19" fmla="*/ 850900 h 2218320"/>
              <a:gd name="connsiteX20" fmla="*/ 2463800 w 2592714"/>
              <a:gd name="connsiteY20" fmla="*/ 685800 h 2218320"/>
              <a:gd name="connsiteX21" fmla="*/ 2476500 w 2592714"/>
              <a:gd name="connsiteY21" fmla="*/ 431800 h 2218320"/>
              <a:gd name="connsiteX22" fmla="*/ 1714500 w 2592714"/>
              <a:gd name="connsiteY22" fmla="*/ 165100 h 2218320"/>
              <a:gd name="connsiteX23" fmla="*/ 0 w 2592714"/>
              <a:gd name="connsiteY23" fmla="*/ 0 h 2218320"/>
              <a:gd name="connsiteX0" fmla="*/ 1663700 w 2591059"/>
              <a:gd name="connsiteY0" fmla="*/ 1981200 h 2218320"/>
              <a:gd name="connsiteX1" fmla="*/ 1435100 w 2591059"/>
              <a:gd name="connsiteY1" fmla="*/ 2070100 h 2218320"/>
              <a:gd name="connsiteX2" fmla="*/ 1435100 w 2591059"/>
              <a:gd name="connsiteY2" fmla="*/ 2209800 h 2218320"/>
              <a:gd name="connsiteX3" fmla="*/ 2133600 w 2591059"/>
              <a:gd name="connsiteY3" fmla="*/ 2184400 h 2218320"/>
              <a:gd name="connsiteX4" fmla="*/ 2273300 w 2591059"/>
              <a:gd name="connsiteY4" fmla="*/ 2032000 h 2218320"/>
              <a:gd name="connsiteX5" fmla="*/ 1955800 w 2591059"/>
              <a:gd name="connsiteY5" fmla="*/ 1841500 h 2218320"/>
              <a:gd name="connsiteX6" fmla="*/ 1397000 w 2591059"/>
              <a:gd name="connsiteY6" fmla="*/ 1676400 h 2218320"/>
              <a:gd name="connsiteX7" fmla="*/ 1231900 w 2591059"/>
              <a:gd name="connsiteY7" fmla="*/ 1841500 h 2218320"/>
              <a:gd name="connsiteX8" fmla="*/ 1638300 w 2591059"/>
              <a:gd name="connsiteY8" fmla="*/ 1892300 h 2218320"/>
              <a:gd name="connsiteX9" fmla="*/ 2374900 w 2591059"/>
              <a:gd name="connsiteY9" fmla="*/ 1714500 h 2218320"/>
              <a:gd name="connsiteX10" fmla="*/ 2501900 w 2591059"/>
              <a:gd name="connsiteY10" fmla="*/ 1460500 h 2218320"/>
              <a:gd name="connsiteX11" fmla="*/ 1625600 w 2591059"/>
              <a:gd name="connsiteY11" fmla="*/ 1193800 h 2218320"/>
              <a:gd name="connsiteX12" fmla="*/ 1092200 w 2591059"/>
              <a:gd name="connsiteY12" fmla="*/ 1219200 h 2218320"/>
              <a:gd name="connsiteX13" fmla="*/ 1219200 w 2591059"/>
              <a:gd name="connsiteY13" fmla="*/ 1333500 h 2218320"/>
              <a:gd name="connsiteX14" fmla="*/ 1917700 w 2591059"/>
              <a:gd name="connsiteY14" fmla="*/ 1308100 h 2218320"/>
              <a:gd name="connsiteX15" fmla="*/ 2590800 w 2591059"/>
              <a:gd name="connsiteY15" fmla="*/ 1028700 h 2218320"/>
              <a:gd name="connsiteX16" fmla="*/ 1841500 w 2591059"/>
              <a:gd name="connsiteY16" fmla="*/ 711200 h 2218320"/>
              <a:gd name="connsiteX17" fmla="*/ 1295400 w 2591059"/>
              <a:gd name="connsiteY17" fmla="*/ 622300 h 2218320"/>
              <a:gd name="connsiteX18" fmla="*/ 1028700 w 2591059"/>
              <a:gd name="connsiteY18" fmla="*/ 723900 h 2218320"/>
              <a:gd name="connsiteX19" fmla="*/ 1384300 w 2591059"/>
              <a:gd name="connsiteY19" fmla="*/ 850900 h 2218320"/>
              <a:gd name="connsiteX20" fmla="*/ 2463800 w 2591059"/>
              <a:gd name="connsiteY20" fmla="*/ 685800 h 2218320"/>
              <a:gd name="connsiteX21" fmla="*/ 2476500 w 2591059"/>
              <a:gd name="connsiteY21" fmla="*/ 431800 h 2218320"/>
              <a:gd name="connsiteX22" fmla="*/ 1714500 w 2591059"/>
              <a:gd name="connsiteY22" fmla="*/ 165100 h 2218320"/>
              <a:gd name="connsiteX23" fmla="*/ 0 w 2591059"/>
              <a:gd name="connsiteY23" fmla="*/ 0 h 2218320"/>
              <a:gd name="connsiteX0" fmla="*/ 1663700 w 2591059"/>
              <a:gd name="connsiteY0" fmla="*/ 1981200 h 2227320"/>
              <a:gd name="connsiteX1" fmla="*/ 1435100 w 2591059"/>
              <a:gd name="connsiteY1" fmla="*/ 2070100 h 2227320"/>
              <a:gd name="connsiteX2" fmla="*/ 1435100 w 2591059"/>
              <a:gd name="connsiteY2" fmla="*/ 2209800 h 2227320"/>
              <a:gd name="connsiteX3" fmla="*/ 1574801 w 2591059"/>
              <a:gd name="connsiteY3" fmla="*/ 2222500 h 2227320"/>
              <a:gd name="connsiteX4" fmla="*/ 2133600 w 2591059"/>
              <a:gd name="connsiteY4" fmla="*/ 2184400 h 2227320"/>
              <a:gd name="connsiteX5" fmla="*/ 2273300 w 2591059"/>
              <a:gd name="connsiteY5" fmla="*/ 2032000 h 2227320"/>
              <a:gd name="connsiteX6" fmla="*/ 1955800 w 2591059"/>
              <a:gd name="connsiteY6" fmla="*/ 1841500 h 2227320"/>
              <a:gd name="connsiteX7" fmla="*/ 1397000 w 2591059"/>
              <a:gd name="connsiteY7" fmla="*/ 1676400 h 2227320"/>
              <a:gd name="connsiteX8" fmla="*/ 1231900 w 2591059"/>
              <a:gd name="connsiteY8" fmla="*/ 1841500 h 2227320"/>
              <a:gd name="connsiteX9" fmla="*/ 1638300 w 2591059"/>
              <a:gd name="connsiteY9" fmla="*/ 1892300 h 2227320"/>
              <a:gd name="connsiteX10" fmla="*/ 2374900 w 2591059"/>
              <a:gd name="connsiteY10" fmla="*/ 1714500 h 2227320"/>
              <a:gd name="connsiteX11" fmla="*/ 2501900 w 2591059"/>
              <a:gd name="connsiteY11" fmla="*/ 1460500 h 2227320"/>
              <a:gd name="connsiteX12" fmla="*/ 1625600 w 2591059"/>
              <a:gd name="connsiteY12" fmla="*/ 1193800 h 2227320"/>
              <a:gd name="connsiteX13" fmla="*/ 1092200 w 2591059"/>
              <a:gd name="connsiteY13" fmla="*/ 1219200 h 2227320"/>
              <a:gd name="connsiteX14" fmla="*/ 1219200 w 2591059"/>
              <a:gd name="connsiteY14" fmla="*/ 1333500 h 2227320"/>
              <a:gd name="connsiteX15" fmla="*/ 1917700 w 2591059"/>
              <a:gd name="connsiteY15" fmla="*/ 1308100 h 2227320"/>
              <a:gd name="connsiteX16" fmla="*/ 2590800 w 2591059"/>
              <a:gd name="connsiteY16" fmla="*/ 1028700 h 2227320"/>
              <a:gd name="connsiteX17" fmla="*/ 1841500 w 2591059"/>
              <a:gd name="connsiteY17" fmla="*/ 711200 h 2227320"/>
              <a:gd name="connsiteX18" fmla="*/ 1295400 w 2591059"/>
              <a:gd name="connsiteY18" fmla="*/ 622300 h 2227320"/>
              <a:gd name="connsiteX19" fmla="*/ 1028700 w 2591059"/>
              <a:gd name="connsiteY19" fmla="*/ 723900 h 2227320"/>
              <a:gd name="connsiteX20" fmla="*/ 1384300 w 2591059"/>
              <a:gd name="connsiteY20" fmla="*/ 850900 h 2227320"/>
              <a:gd name="connsiteX21" fmla="*/ 2463800 w 2591059"/>
              <a:gd name="connsiteY21" fmla="*/ 685800 h 2227320"/>
              <a:gd name="connsiteX22" fmla="*/ 2476500 w 2591059"/>
              <a:gd name="connsiteY22" fmla="*/ 431800 h 2227320"/>
              <a:gd name="connsiteX23" fmla="*/ 1714500 w 2591059"/>
              <a:gd name="connsiteY23" fmla="*/ 165100 h 2227320"/>
              <a:gd name="connsiteX24" fmla="*/ 0 w 2591059"/>
              <a:gd name="connsiteY24" fmla="*/ 0 h 2227320"/>
              <a:gd name="connsiteX0" fmla="*/ 1663700 w 2591059"/>
              <a:gd name="connsiteY0" fmla="*/ 1981200 h 2246015"/>
              <a:gd name="connsiteX1" fmla="*/ 1435100 w 2591059"/>
              <a:gd name="connsiteY1" fmla="*/ 2070100 h 2246015"/>
              <a:gd name="connsiteX2" fmla="*/ 1435100 w 2591059"/>
              <a:gd name="connsiteY2" fmla="*/ 2209800 h 2246015"/>
              <a:gd name="connsiteX3" fmla="*/ 1574801 w 2591059"/>
              <a:gd name="connsiteY3" fmla="*/ 2222500 h 2246015"/>
              <a:gd name="connsiteX4" fmla="*/ 1981200 w 2591059"/>
              <a:gd name="connsiteY4" fmla="*/ 2235200 h 2246015"/>
              <a:gd name="connsiteX5" fmla="*/ 2273300 w 2591059"/>
              <a:gd name="connsiteY5" fmla="*/ 2032000 h 2246015"/>
              <a:gd name="connsiteX6" fmla="*/ 1955800 w 2591059"/>
              <a:gd name="connsiteY6" fmla="*/ 1841500 h 2246015"/>
              <a:gd name="connsiteX7" fmla="*/ 1397000 w 2591059"/>
              <a:gd name="connsiteY7" fmla="*/ 1676400 h 2246015"/>
              <a:gd name="connsiteX8" fmla="*/ 1231900 w 2591059"/>
              <a:gd name="connsiteY8" fmla="*/ 1841500 h 2246015"/>
              <a:gd name="connsiteX9" fmla="*/ 1638300 w 2591059"/>
              <a:gd name="connsiteY9" fmla="*/ 1892300 h 2246015"/>
              <a:gd name="connsiteX10" fmla="*/ 2374900 w 2591059"/>
              <a:gd name="connsiteY10" fmla="*/ 1714500 h 2246015"/>
              <a:gd name="connsiteX11" fmla="*/ 2501900 w 2591059"/>
              <a:gd name="connsiteY11" fmla="*/ 1460500 h 2246015"/>
              <a:gd name="connsiteX12" fmla="*/ 1625600 w 2591059"/>
              <a:gd name="connsiteY12" fmla="*/ 1193800 h 2246015"/>
              <a:gd name="connsiteX13" fmla="*/ 1092200 w 2591059"/>
              <a:gd name="connsiteY13" fmla="*/ 1219200 h 2246015"/>
              <a:gd name="connsiteX14" fmla="*/ 1219200 w 2591059"/>
              <a:gd name="connsiteY14" fmla="*/ 1333500 h 2246015"/>
              <a:gd name="connsiteX15" fmla="*/ 1917700 w 2591059"/>
              <a:gd name="connsiteY15" fmla="*/ 1308100 h 2246015"/>
              <a:gd name="connsiteX16" fmla="*/ 2590800 w 2591059"/>
              <a:gd name="connsiteY16" fmla="*/ 1028700 h 2246015"/>
              <a:gd name="connsiteX17" fmla="*/ 1841500 w 2591059"/>
              <a:gd name="connsiteY17" fmla="*/ 711200 h 2246015"/>
              <a:gd name="connsiteX18" fmla="*/ 1295400 w 2591059"/>
              <a:gd name="connsiteY18" fmla="*/ 622300 h 2246015"/>
              <a:gd name="connsiteX19" fmla="*/ 1028700 w 2591059"/>
              <a:gd name="connsiteY19" fmla="*/ 723900 h 2246015"/>
              <a:gd name="connsiteX20" fmla="*/ 1384300 w 2591059"/>
              <a:gd name="connsiteY20" fmla="*/ 850900 h 2246015"/>
              <a:gd name="connsiteX21" fmla="*/ 2463800 w 2591059"/>
              <a:gd name="connsiteY21" fmla="*/ 685800 h 2246015"/>
              <a:gd name="connsiteX22" fmla="*/ 2476500 w 2591059"/>
              <a:gd name="connsiteY22" fmla="*/ 431800 h 2246015"/>
              <a:gd name="connsiteX23" fmla="*/ 1714500 w 2591059"/>
              <a:gd name="connsiteY23" fmla="*/ 165100 h 2246015"/>
              <a:gd name="connsiteX24" fmla="*/ 0 w 2591059"/>
              <a:gd name="connsiteY24" fmla="*/ 0 h 2246015"/>
              <a:gd name="connsiteX0" fmla="*/ 1663700 w 2591059"/>
              <a:gd name="connsiteY0" fmla="*/ 1981200 h 2246015"/>
              <a:gd name="connsiteX1" fmla="*/ 1435100 w 2591059"/>
              <a:gd name="connsiteY1" fmla="*/ 2070100 h 2246015"/>
              <a:gd name="connsiteX2" fmla="*/ 1435100 w 2591059"/>
              <a:gd name="connsiteY2" fmla="*/ 2209800 h 2246015"/>
              <a:gd name="connsiteX3" fmla="*/ 1574801 w 2591059"/>
              <a:gd name="connsiteY3" fmla="*/ 2222500 h 2246015"/>
              <a:gd name="connsiteX4" fmla="*/ 1981200 w 2591059"/>
              <a:gd name="connsiteY4" fmla="*/ 2235200 h 2246015"/>
              <a:gd name="connsiteX5" fmla="*/ 2273300 w 2591059"/>
              <a:gd name="connsiteY5" fmla="*/ 2032000 h 2246015"/>
              <a:gd name="connsiteX6" fmla="*/ 1955800 w 2591059"/>
              <a:gd name="connsiteY6" fmla="*/ 1841500 h 2246015"/>
              <a:gd name="connsiteX7" fmla="*/ 1790701 w 2591059"/>
              <a:gd name="connsiteY7" fmla="*/ 1752600 h 2246015"/>
              <a:gd name="connsiteX8" fmla="*/ 1397000 w 2591059"/>
              <a:gd name="connsiteY8" fmla="*/ 1676400 h 2246015"/>
              <a:gd name="connsiteX9" fmla="*/ 1231900 w 2591059"/>
              <a:gd name="connsiteY9" fmla="*/ 1841500 h 2246015"/>
              <a:gd name="connsiteX10" fmla="*/ 1638300 w 2591059"/>
              <a:gd name="connsiteY10" fmla="*/ 1892300 h 2246015"/>
              <a:gd name="connsiteX11" fmla="*/ 2374900 w 2591059"/>
              <a:gd name="connsiteY11" fmla="*/ 1714500 h 2246015"/>
              <a:gd name="connsiteX12" fmla="*/ 2501900 w 2591059"/>
              <a:gd name="connsiteY12" fmla="*/ 1460500 h 2246015"/>
              <a:gd name="connsiteX13" fmla="*/ 1625600 w 2591059"/>
              <a:gd name="connsiteY13" fmla="*/ 1193800 h 2246015"/>
              <a:gd name="connsiteX14" fmla="*/ 1092200 w 2591059"/>
              <a:gd name="connsiteY14" fmla="*/ 1219200 h 2246015"/>
              <a:gd name="connsiteX15" fmla="*/ 1219200 w 2591059"/>
              <a:gd name="connsiteY15" fmla="*/ 1333500 h 2246015"/>
              <a:gd name="connsiteX16" fmla="*/ 1917700 w 2591059"/>
              <a:gd name="connsiteY16" fmla="*/ 1308100 h 2246015"/>
              <a:gd name="connsiteX17" fmla="*/ 2590800 w 2591059"/>
              <a:gd name="connsiteY17" fmla="*/ 1028700 h 2246015"/>
              <a:gd name="connsiteX18" fmla="*/ 1841500 w 2591059"/>
              <a:gd name="connsiteY18" fmla="*/ 711200 h 2246015"/>
              <a:gd name="connsiteX19" fmla="*/ 1295400 w 2591059"/>
              <a:gd name="connsiteY19" fmla="*/ 622300 h 2246015"/>
              <a:gd name="connsiteX20" fmla="*/ 1028700 w 2591059"/>
              <a:gd name="connsiteY20" fmla="*/ 723900 h 2246015"/>
              <a:gd name="connsiteX21" fmla="*/ 1384300 w 2591059"/>
              <a:gd name="connsiteY21" fmla="*/ 850900 h 2246015"/>
              <a:gd name="connsiteX22" fmla="*/ 2463800 w 2591059"/>
              <a:gd name="connsiteY22" fmla="*/ 685800 h 2246015"/>
              <a:gd name="connsiteX23" fmla="*/ 2476500 w 2591059"/>
              <a:gd name="connsiteY23" fmla="*/ 431800 h 2246015"/>
              <a:gd name="connsiteX24" fmla="*/ 1714500 w 2591059"/>
              <a:gd name="connsiteY24" fmla="*/ 165100 h 2246015"/>
              <a:gd name="connsiteX25" fmla="*/ 0 w 2591059"/>
              <a:gd name="connsiteY25" fmla="*/ 0 h 2246015"/>
              <a:gd name="connsiteX0" fmla="*/ 1663700 w 2591059"/>
              <a:gd name="connsiteY0" fmla="*/ 1981200 h 2246015"/>
              <a:gd name="connsiteX1" fmla="*/ 1435100 w 2591059"/>
              <a:gd name="connsiteY1" fmla="*/ 2070100 h 2246015"/>
              <a:gd name="connsiteX2" fmla="*/ 1435100 w 2591059"/>
              <a:gd name="connsiteY2" fmla="*/ 2209800 h 2246015"/>
              <a:gd name="connsiteX3" fmla="*/ 1574801 w 2591059"/>
              <a:gd name="connsiteY3" fmla="*/ 2222500 h 2246015"/>
              <a:gd name="connsiteX4" fmla="*/ 1981200 w 2591059"/>
              <a:gd name="connsiteY4" fmla="*/ 2235200 h 2246015"/>
              <a:gd name="connsiteX5" fmla="*/ 2273300 w 2591059"/>
              <a:gd name="connsiteY5" fmla="*/ 2032000 h 2246015"/>
              <a:gd name="connsiteX6" fmla="*/ 1955800 w 2591059"/>
              <a:gd name="connsiteY6" fmla="*/ 1841500 h 2246015"/>
              <a:gd name="connsiteX7" fmla="*/ 1905001 w 2591059"/>
              <a:gd name="connsiteY7" fmla="*/ 1714500 h 2246015"/>
              <a:gd name="connsiteX8" fmla="*/ 1397000 w 2591059"/>
              <a:gd name="connsiteY8" fmla="*/ 1676400 h 2246015"/>
              <a:gd name="connsiteX9" fmla="*/ 1231900 w 2591059"/>
              <a:gd name="connsiteY9" fmla="*/ 1841500 h 2246015"/>
              <a:gd name="connsiteX10" fmla="*/ 1638300 w 2591059"/>
              <a:gd name="connsiteY10" fmla="*/ 1892300 h 2246015"/>
              <a:gd name="connsiteX11" fmla="*/ 2374900 w 2591059"/>
              <a:gd name="connsiteY11" fmla="*/ 1714500 h 2246015"/>
              <a:gd name="connsiteX12" fmla="*/ 2501900 w 2591059"/>
              <a:gd name="connsiteY12" fmla="*/ 1460500 h 2246015"/>
              <a:gd name="connsiteX13" fmla="*/ 1625600 w 2591059"/>
              <a:gd name="connsiteY13" fmla="*/ 1193800 h 2246015"/>
              <a:gd name="connsiteX14" fmla="*/ 1092200 w 2591059"/>
              <a:gd name="connsiteY14" fmla="*/ 1219200 h 2246015"/>
              <a:gd name="connsiteX15" fmla="*/ 1219200 w 2591059"/>
              <a:gd name="connsiteY15" fmla="*/ 1333500 h 2246015"/>
              <a:gd name="connsiteX16" fmla="*/ 1917700 w 2591059"/>
              <a:gd name="connsiteY16" fmla="*/ 1308100 h 2246015"/>
              <a:gd name="connsiteX17" fmla="*/ 2590800 w 2591059"/>
              <a:gd name="connsiteY17" fmla="*/ 1028700 h 2246015"/>
              <a:gd name="connsiteX18" fmla="*/ 1841500 w 2591059"/>
              <a:gd name="connsiteY18" fmla="*/ 711200 h 2246015"/>
              <a:gd name="connsiteX19" fmla="*/ 1295400 w 2591059"/>
              <a:gd name="connsiteY19" fmla="*/ 622300 h 2246015"/>
              <a:gd name="connsiteX20" fmla="*/ 1028700 w 2591059"/>
              <a:gd name="connsiteY20" fmla="*/ 723900 h 2246015"/>
              <a:gd name="connsiteX21" fmla="*/ 1384300 w 2591059"/>
              <a:gd name="connsiteY21" fmla="*/ 850900 h 2246015"/>
              <a:gd name="connsiteX22" fmla="*/ 2463800 w 2591059"/>
              <a:gd name="connsiteY22" fmla="*/ 685800 h 2246015"/>
              <a:gd name="connsiteX23" fmla="*/ 2476500 w 2591059"/>
              <a:gd name="connsiteY23" fmla="*/ 431800 h 2246015"/>
              <a:gd name="connsiteX24" fmla="*/ 1714500 w 2591059"/>
              <a:gd name="connsiteY24" fmla="*/ 165100 h 2246015"/>
              <a:gd name="connsiteX25" fmla="*/ 0 w 2591059"/>
              <a:gd name="connsiteY25" fmla="*/ 0 h 2246015"/>
              <a:gd name="connsiteX0" fmla="*/ 1663700 w 2591059"/>
              <a:gd name="connsiteY0" fmla="*/ 1981200 h 2246015"/>
              <a:gd name="connsiteX1" fmla="*/ 1435100 w 2591059"/>
              <a:gd name="connsiteY1" fmla="*/ 2070100 h 2246015"/>
              <a:gd name="connsiteX2" fmla="*/ 1435100 w 2591059"/>
              <a:gd name="connsiteY2" fmla="*/ 2209800 h 2246015"/>
              <a:gd name="connsiteX3" fmla="*/ 1574801 w 2591059"/>
              <a:gd name="connsiteY3" fmla="*/ 2222500 h 2246015"/>
              <a:gd name="connsiteX4" fmla="*/ 1981200 w 2591059"/>
              <a:gd name="connsiteY4" fmla="*/ 2235200 h 2246015"/>
              <a:gd name="connsiteX5" fmla="*/ 2273300 w 2591059"/>
              <a:gd name="connsiteY5" fmla="*/ 2032000 h 2246015"/>
              <a:gd name="connsiteX6" fmla="*/ 1993900 w 2591059"/>
              <a:gd name="connsiteY6" fmla="*/ 1816100 h 2246015"/>
              <a:gd name="connsiteX7" fmla="*/ 1905001 w 2591059"/>
              <a:gd name="connsiteY7" fmla="*/ 1714500 h 2246015"/>
              <a:gd name="connsiteX8" fmla="*/ 1397000 w 2591059"/>
              <a:gd name="connsiteY8" fmla="*/ 1676400 h 2246015"/>
              <a:gd name="connsiteX9" fmla="*/ 1231900 w 2591059"/>
              <a:gd name="connsiteY9" fmla="*/ 1841500 h 2246015"/>
              <a:gd name="connsiteX10" fmla="*/ 1638300 w 2591059"/>
              <a:gd name="connsiteY10" fmla="*/ 1892300 h 2246015"/>
              <a:gd name="connsiteX11" fmla="*/ 2374900 w 2591059"/>
              <a:gd name="connsiteY11" fmla="*/ 1714500 h 2246015"/>
              <a:gd name="connsiteX12" fmla="*/ 2501900 w 2591059"/>
              <a:gd name="connsiteY12" fmla="*/ 1460500 h 2246015"/>
              <a:gd name="connsiteX13" fmla="*/ 1625600 w 2591059"/>
              <a:gd name="connsiteY13" fmla="*/ 1193800 h 2246015"/>
              <a:gd name="connsiteX14" fmla="*/ 1092200 w 2591059"/>
              <a:gd name="connsiteY14" fmla="*/ 1219200 h 2246015"/>
              <a:gd name="connsiteX15" fmla="*/ 1219200 w 2591059"/>
              <a:gd name="connsiteY15" fmla="*/ 1333500 h 2246015"/>
              <a:gd name="connsiteX16" fmla="*/ 1917700 w 2591059"/>
              <a:gd name="connsiteY16" fmla="*/ 1308100 h 2246015"/>
              <a:gd name="connsiteX17" fmla="*/ 2590800 w 2591059"/>
              <a:gd name="connsiteY17" fmla="*/ 1028700 h 2246015"/>
              <a:gd name="connsiteX18" fmla="*/ 1841500 w 2591059"/>
              <a:gd name="connsiteY18" fmla="*/ 711200 h 2246015"/>
              <a:gd name="connsiteX19" fmla="*/ 1295400 w 2591059"/>
              <a:gd name="connsiteY19" fmla="*/ 622300 h 2246015"/>
              <a:gd name="connsiteX20" fmla="*/ 1028700 w 2591059"/>
              <a:gd name="connsiteY20" fmla="*/ 723900 h 2246015"/>
              <a:gd name="connsiteX21" fmla="*/ 1384300 w 2591059"/>
              <a:gd name="connsiteY21" fmla="*/ 850900 h 2246015"/>
              <a:gd name="connsiteX22" fmla="*/ 2463800 w 2591059"/>
              <a:gd name="connsiteY22" fmla="*/ 685800 h 2246015"/>
              <a:gd name="connsiteX23" fmla="*/ 2476500 w 2591059"/>
              <a:gd name="connsiteY23" fmla="*/ 431800 h 2246015"/>
              <a:gd name="connsiteX24" fmla="*/ 1714500 w 2591059"/>
              <a:gd name="connsiteY24" fmla="*/ 165100 h 2246015"/>
              <a:gd name="connsiteX25" fmla="*/ 0 w 2591059"/>
              <a:gd name="connsiteY25" fmla="*/ 0 h 2246015"/>
              <a:gd name="connsiteX0" fmla="*/ 1663700 w 2591059"/>
              <a:gd name="connsiteY0" fmla="*/ 1981200 h 2246015"/>
              <a:gd name="connsiteX1" fmla="*/ 1435100 w 2591059"/>
              <a:gd name="connsiteY1" fmla="*/ 2070100 h 2246015"/>
              <a:gd name="connsiteX2" fmla="*/ 1435100 w 2591059"/>
              <a:gd name="connsiteY2" fmla="*/ 2209800 h 2246015"/>
              <a:gd name="connsiteX3" fmla="*/ 1574801 w 2591059"/>
              <a:gd name="connsiteY3" fmla="*/ 2222500 h 2246015"/>
              <a:gd name="connsiteX4" fmla="*/ 1981200 w 2591059"/>
              <a:gd name="connsiteY4" fmla="*/ 2235200 h 2246015"/>
              <a:gd name="connsiteX5" fmla="*/ 2273300 w 2591059"/>
              <a:gd name="connsiteY5" fmla="*/ 2032000 h 2246015"/>
              <a:gd name="connsiteX6" fmla="*/ 2108200 w 2591059"/>
              <a:gd name="connsiteY6" fmla="*/ 1790700 h 2246015"/>
              <a:gd name="connsiteX7" fmla="*/ 1905001 w 2591059"/>
              <a:gd name="connsiteY7" fmla="*/ 1714500 h 2246015"/>
              <a:gd name="connsiteX8" fmla="*/ 1397000 w 2591059"/>
              <a:gd name="connsiteY8" fmla="*/ 1676400 h 2246015"/>
              <a:gd name="connsiteX9" fmla="*/ 1231900 w 2591059"/>
              <a:gd name="connsiteY9" fmla="*/ 1841500 h 2246015"/>
              <a:gd name="connsiteX10" fmla="*/ 1638300 w 2591059"/>
              <a:gd name="connsiteY10" fmla="*/ 1892300 h 2246015"/>
              <a:gd name="connsiteX11" fmla="*/ 2374900 w 2591059"/>
              <a:gd name="connsiteY11" fmla="*/ 1714500 h 2246015"/>
              <a:gd name="connsiteX12" fmla="*/ 2501900 w 2591059"/>
              <a:gd name="connsiteY12" fmla="*/ 1460500 h 2246015"/>
              <a:gd name="connsiteX13" fmla="*/ 1625600 w 2591059"/>
              <a:gd name="connsiteY13" fmla="*/ 1193800 h 2246015"/>
              <a:gd name="connsiteX14" fmla="*/ 1092200 w 2591059"/>
              <a:gd name="connsiteY14" fmla="*/ 1219200 h 2246015"/>
              <a:gd name="connsiteX15" fmla="*/ 1219200 w 2591059"/>
              <a:gd name="connsiteY15" fmla="*/ 1333500 h 2246015"/>
              <a:gd name="connsiteX16" fmla="*/ 1917700 w 2591059"/>
              <a:gd name="connsiteY16" fmla="*/ 1308100 h 2246015"/>
              <a:gd name="connsiteX17" fmla="*/ 2590800 w 2591059"/>
              <a:gd name="connsiteY17" fmla="*/ 1028700 h 2246015"/>
              <a:gd name="connsiteX18" fmla="*/ 1841500 w 2591059"/>
              <a:gd name="connsiteY18" fmla="*/ 711200 h 2246015"/>
              <a:gd name="connsiteX19" fmla="*/ 1295400 w 2591059"/>
              <a:gd name="connsiteY19" fmla="*/ 622300 h 2246015"/>
              <a:gd name="connsiteX20" fmla="*/ 1028700 w 2591059"/>
              <a:gd name="connsiteY20" fmla="*/ 723900 h 2246015"/>
              <a:gd name="connsiteX21" fmla="*/ 1384300 w 2591059"/>
              <a:gd name="connsiteY21" fmla="*/ 850900 h 2246015"/>
              <a:gd name="connsiteX22" fmla="*/ 2463800 w 2591059"/>
              <a:gd name="connsiteY22" fmla="*/ 685800 h 2246015"/>
              <a:gd name="connsiteX23" fmla="*/ 2476500 w 2591059"/>
              <a:gd name="connsiteY23" fmla="*/ 431800 h 2246015"/>
              <a:gd name="connsiteX24" fmla="*/ 1714500 w 2591059"/>
              <a:gd name="connsiteY24" fmla="*/ 165100 h 2246015"/>
              <a:gd name="connsiteX25" fmla="*/ 0 w 2591059"/>
              <a:gd name="connsiteY25" fmla="*/ 0 h 2246015"/>
              <a:gd name="connsiteX0" fmla="*/ 1663700 w 2591059"/>
              <a:gd name="connsiteY0" fmla="*/ 1981200 h 2246015"/>
              <a:gd name="connsiteX1" fmla="*/ 1435100 w 2591059"/>
              <a:gd name="connsiteY1" fmla="*/ 2070100 h 2246015"/>
              <a:gd name="connsiteX2" fmla="*/ 1435100 w 2591059"/>
              <a:gd name="connsiteY2" fmla="*/ 2209800 h 2246015"/>
              <a:gd name="connsiteX3" fmla="*/ 1574801 w 2591059"/>
              <a:gd name="connsiteY3" fmla="*/ 2222500 h 2246015"/>
              <a:gd name="connsiteX4" fmla="*/ 1981200 w 2591059"/>
              <a:gd name="connsiteY4" fmla="*/ 2235200 h 2246015"/>
              <a:gd name="connsiteX5" fmla="*/ 2273300 w 2591059"/>
              <a:gd name="connsiteY5" fmla="*/ 2032000 h 2246015"/>
              <a:gd name="connsiteX6" fmla="*/ 2108200 w 2591059"/>
              <a:gd name="connsiteY6" fmla="*/ 1790700 h 2246015"/>
              <a:gd name="connsiteX7" fmla="*/ 1752601 w 2591059"/>
              <a:gd name="connsiteY7" fmla="*/ 1676400 h 2246015"/>
              <a:gd name="connsiteX8" fmla="*/ 1397000 w 2591059"/>
              <a:gd name="connsiteY8" fmla="*/ 1676400 h 2246015"/>
              <a:gd name="connsiteX9" fmla="*/ 1231900 w 2591059"/>
              <a:gd name="connsiteY9" fmla="*/ 1841500 h 2246015"/>
              <a:gd name="connsiteX10" fmla="*/ 1638300 w 2591059"/>
              <a:gd name="connsiteY10" fmla="*/ 1892300 h 2246015"/>
              <a:gd name="connsiteX11" fmla="*/ 2374900 w 2591059"/>
              <a:gd name="connsiteY11" fmla="*/ 1714500 h 2246015"/>
              <a:gd name="connsiteX12" fmla="*/ 2501900 w 2591059"/>
              <a:gd name="connsiteY12" fmla="*/ 1460500 h 2246015"/>
              <a:gd name="connsiteX13" fmla="*/ 1625600 w 2591059"/>
              <a:gd name="connsiteY13" fmla="*/ 1193800 h 2246015"/>
              <a:gd name="connsiteX14" fmla="*/ 1092200 w 2591059"/>
              <a:gd name="connsiteY14" fmla="*/ 1219200 h 2246015"/>
              <a:gd name="connsiteX15" fmla="*/ 1219200 w 2591059"/>
              <a:gd name="connsiteY15" fmla="*/ 1333500 h 2246015"/>
              <a:gd name="connsiteX16" fmla="*/ 1917700 w 2591059"/>
              <a:gd name="connsiteY16" fmla="*/ 1308100 h 2246015"/>
              <a:gd name="connsiteX17" fmla="*/ 2590800 w 2591059"/>
              <a:gd name="connsiteY17" fmla="*/ 1028700 h 2246015"/>
              <a:gd name="connsiteX18" fmla="*/ 1841500 w 2591059"/>
              <a:gd name="connsiteY18" fmla="*/ 711200 h 2246015"/>
              <a:gd name="connsiteX19" fmla="*/ 1295400 w 2591059"/>
              <a:gd name="connsiteY19" fmla="*/ 622300 h 2246015"/>
              <a:gd name="connsiteX20" fmla="*/ 1028700 w 2591059"/>
              <a:gd name="connsiteY20" fmla="*/ 723900 h 2246015"/>
              <a:gd name="connsiteX21" fmla="*/ 1384300 w 2591059"/>
              <a:gd name="connsiteY21" fmla="*/ 850900 h 2246015"/>
              <a:gd name="connsiteX22" fmla="*/ 2463800 w 2591059"/>
              <a:gd name="connsiteY22" fmla="*/ 685800 h 2246015"/>
              <a:gd name="connsiteX23" fmla="*/ 2476500 w 2591059"/>
              <a:gd name="connsiteY23" fmla="*/ 431800 h 2246015"/>
              <a:gd name="connsiteX24" fmla="*/ 1714500 w 2591059"/>
              <a:gd name="connsiteY24" fmla="*/ 165100 h 2246015"/>
              <a:gd name="connsiteX25" fmla="*/ 0 w 2591059"/>
              <a:gd name="connsiteY25" fmla="*/ 0 h 2246015"/>
              <a:gd name="connsiteX0" fmla="*/ 1663700 w 2591059"/>
              <a:gd name="connsiteY0" fmla="*/ 1981200 h 2246015"/>
              <a:gd name="connsiteX1" fmla="*/ 1435100 w 2591059"/>
              <a:gd name="connsiteY1" fmla="*/ 2070100 h 2246015"/>
              <a:gd name="connsiteX2" fmla="*/ 1435100 w 2591059"/>
              <a:gd name="connsiteY2" fmla="*/ 2209800 h 2246015"/>
              <a:gd name="connsiteX3" fmla="*/ 1574801 w 2591059"/>
              <a:gd name="connsiteY3" fmla="*/ 2222500 h 2246015"/>
              <a:gd name="connsiteX4" fmla="*/ 1981200 w 2591059"/>
              <a:gd name="connsiteY4" fmla="*/ 2235200 h 2246015"/>
              <a:gd name="connsiteX5" fmla="*/ 2273300 w 2591059"/>
              <a:gd name="connsiteY5" fmla="*/ 2032000 h 2246015"/>
              <a:gd name="connsiteX6" fmla="*/ 2108200 w 2591059"/>
              <a:gd name="connsiteY6" fmla="*/ 1790700 h 2246015"/>
              <a:gd name="connsiteX7" fmla="*/ 1752601 w 2591059"/>
              <a:gd name="connsiteY7" fmla="*/ 1676400 h 2246015"/>
              <a:gd name="connsiteX8" fmla="*/ 1397000 w 2591059"/>
              <a:gd name="connsiteY8" fmla="*/ 1676400 h 2246015"/>
              <a:gd name="connsiteX9" fmla="*/ 1231900 w 2591059"/>
              <a:gd name="connsiteY9" fmla="*/ 1841500 h 2246015"/>
              <a:gd name="connsiteX10" fmla="*/ 1638300 w 2591059"/>
              <a:gd name="connsiteY10" fmla="*/ 1892300 h 2246015"/>
              <a:gd name="connsiteX11" fmla="*/ 2374900 w 2591059"/>
              <a:gd name="connsiteY11" fmla="*/ 1714500 h 2246015"/>
              <a:gd name="connsiteX12" fmla="*/ 2501900 w 2591059"/>
              <a:gd name="connsiteY12" fmla="*/ 1460500 h 2246015"/>
              <a:gd name="connsiteX13" fmla="*/ 2070101 w 2591059"/>
              <a:gd name="connsiteY13" fmla="*/ 1282700 h 2246015"/>
              <a:gd name="connsiteX14" fmla="*/ 1625600 w 2591059"/>
              <a:gd name="connsiteY14" fmla="*/ 1193800 h 2246015"/>
              <a:gd name="connsiteX15" fmla="*/ 1092200 w 2591059"/>
              <a:gd name="connsiteY15" fmla="*/ 1219200 h 2246015"/>
              <a:gd name="connsiteX16" fmla="*/ 1219200 w 2591059"/>
              <a:gd name="connsiteY16" fmla="*/ 1333500 h 2246015"/>
              <a:gd name="connsiteX17" fmla="*/ 1917700 w 2591059"/>
              <a:gd name="connsiteY17" fmla="*/ 1308100 h 2246015"/>
              <a:gd name="connsiteX18" fmla="*/ 2590800 w 2591059"/>
              <a:gd name="connsiteY18" fmla="*/ 1028700 h 2246015"/>
              <a:gd name="connsiteX19" fmla="*/ 1841500 w 2591059"/>
              <a:gd name="connsiteY19" fmla="*/ 711200 h 2246015"/>
              <a:gd name="connsiteX20" fmla="*/ 1295400 w 2591059"/>
              <a:gd name="connsiteY20" fmla="*/ 622300 h 2246015"/>
              <a:gd name="connsiteX21" fmla="*/ 1028700 w 2591059"/>
              <a:gd name="connsiteY21" fmla="*/ 723900 h 2246015"/>
              <a:gd name="connsiteX22" fmla="*/ 1384300 w 2591059"/>
              <a:gd name="connsiteY22" fmla="*/ 850900 h 2246015"/>
              <a:gd name="connsiteX23" fmla="*/ 2463800 w 2591059"/>
              <a:gd name="connsiteY23" fmla="*/ 685800 h 2246015"/>
              <a:gd name="connsiteX24" fmla="*/ 2476500 w 2591059"/>
              <a:gd name="connsiteY24" fmla="*/ 431800 h 2246015"/>
              <a:gd name="connsiteX25" fmla="*/ 1714500 w 2591059"/>
              <a:gd name="connsiteY25" fmla="*/ 165100 h 2246015"/>
              <a:gd name="connsiteX26" fmla="*/ 0 w 2591059"/>
              <a:gd name="connsiteY26" fmla="*/ 0 h 2246015"/>
              <a:gd name="connsiteX0" fmla="*/ 1663700 w 2591059"/>
              <a:gd name="connsiteY0" fmla="*/ 1981200 h 2246015"/>
              <a:gd name="connsiteX1" fmla="*/ 1435100 w 2591059"/>
              <a:gd name="connsiteY1" fmla="*/ 2070100 h 2246015"/>
              <a:gd name="connsiteX2" fmla="*/ 1435100 w 2591059"/>
              <a:gd name="connsiteY2" fmla="*/ 2209800 h 2246015"/>
              <a:gd name="connsiteX3" fmla="*/ 1574801 w 2591059"/>
              <a:gd name="connsiteY3" fmla="*/ 2222500 h 2246015"/>
              <a:gd name="connsiteX4" fmla="*/ 1981200 w 2591059"/>
              <a:gd name="connsiteY4" fmla="*/ 2235200 h 2246015"/>
              <a:gd name="connsiteX5" fmla="*/ 2273300 w 2591059"/>
              <a:gd name="connsiteY5" fmla="*/ 2032000 h 2246015"/>
              <a:gd name="connsiteX6" fmla="*/ 2108200 w 2591059"/>
              <a:gd name="connsiteY6" fmla="*/ 1790700 h 2246015"/>
              <a:gd name="connsiteX7" fmla="*/ 1752601 w 2591059"/>
              <a:gd name="connsiteY7" fmla="*/ 1676400 h 2246015"/>
              <a:gd name="connsiteX8" fmla="*/ 1397000 w 2591059"/>
              <a:gd name="connsiteY8" fmla="*/ 1676400 h 2246015"/>
              <a:gd name="connsiteX9" fmla="*/ 1231900 w 2591059"/>
              <a:gd name="connsiteY9" fmla="*/ 1841500 h 2246015"/>
              <a:gd name="connsiteX10" fmla="*/ 1638300 w 2591059"/>
              <a:gd name="connsiteY10" fmla="*/ 1892300 h 2246015"/>
              <a:gd name="connsiteX11" fmla="*/ 2374900 w 2591059"/>
              <a:gd name="connsiteY11" fmla="*/ 1714500 h 2246015"/>
              <a:gd name="connsiteX12" fmla="*/ 2501900 w 2591059"/>
              <a:gd name="connsiteY12" fmla="*/ 1460500 h 2246015"/>
              <a:gd name="connsiteX13" fmla="*/ 2108201 w 2591059"/>
              <a:gd name="connsiteY13" fmla="*/ 1231900 h 2246015"/>
              <a:gd name="connsiteX14" fmla="*/ 1625600 w 2591059"/>
              <a:gd name="connsiteY14" fmla="*/ 1193800 h 2246015"/>
              <a:gd name="connsiteX15" fmla="*/ 1092200 w 2591059"/>
              <a:gd name="connsiteY15" fmla="*/ 1219200 h 2246015"/>
              <a:gd name="connsiteX16" fmla="*/ 1219200 w 2591059"/>
              <a:gd name="connsiteY16" fmla="*/ 1333500 h 2246015"/>
              <a:gd name="connsiteX17" fmla="*/ 1917700 w 2591059"/>
              <a:gd name="connsiteY17" fmla="*/ 1308100 h 2246015"/>
              <a:gd name="connsiteX18" fmla="*/ 2590800 w 2591059"/>
              <a:gd name="connsiteY18" fmla="*/ 1028700 h 2246015"/>
              <a:gd name="connsiteX19" fmla="*/ 1841500 w 2591059"/>
              <a:gd name="connsiteY19" fmla="*/ 711200 h 2246015"/>
              <a:gd name="connsiteX20" fmla="*/ 1295400 w 2591059"/>
              <a:gd name="connsiteY20" fmla="*/ 622300 h 2246015"/>
              <a:gd name="connsiteX21" fmla="*/ 1028700 w 2591059"/>
              <a:gd name="connsiteY21" fmla="*/ 723900 h 2246015"/>
              <a:gd name="connsiteX22" fmla="*/ 1384300 w 2591059"/>
              <a:gd name="connsiteY22" fmla="*/ 850900 h 2246015"/>
              <a:gd name="connsiteX23" fmla="*/ 2463800 w 2591059"/>
              <a:gd name="connsiteY23" fmla="*/ 685800 h 2246015"/>
              <a:gd name="connsiteX24" fmla="*/ 2476500 w 2591059"/>
              <a:gd name="connsiteY24" fmla="*/ 431800 h 2246015"/>
              <a:gd name="connsiteX25" fmla="*/ 1714500 w 2591059"/>
              <a:gd name="connsiteY25" fmla="*/ 165100 h 2246015"/>
              <a:gd name="connsiteX26" fmla="*/ 0 w 2591059"/>
              <a:gd name="connsiteY26" fmla="*/ 0 h 2246015"/>
              <a:gd name="connsiteX0" fmla="*/ 1663700 w 2591059"/>
              <a:gd name="connsiteY0" fmla="*/ 1981200 h 2246015"/>
              <a:gd name="connsiteX1" fmla="*/ 1435100 w 2591059"/>
              <a:gd name="connsiteY1" fmla="*/ 2070100 h 2246015"/>
              <a:gd name="connsiteX2" fmla="*/ 1435100 w 2591059"/>
              <a:gd name="connsiteY2" fmla="*/ 2209800 h 2246015"/>
              <a:gd name="connsiteX3" fmla="*/ 1574801 w 2591059"/>
              <a:gd name="connsiteY3" fmla="*/ 2222500 h 2246015"/>
              <a:gd name="connsiteX4" fmla="*/ 1981200 w 2591059"/>
              <a:gd name="connsiteY4" fmla="*/ 2235200 h 2246015"/>
              <a:gd name="connsiteX5" fmla="*/ 2273300 w 2591059"/>
              <a:gd name="connsiteY5" fmla="*/ 2032000 h 2246015"/>
              <a:gd name="connsiteX6" fmla="*/ 2108200 w 2591059"/>
              <a:gd name="connsiteY6" fmla="*/ 1790700 h 2246015"/>
              <a:gd name="connsiteX7" fmla="*/ 1752601 w 2591059"/>
              <a:gd name="connsiteY7" fmla="*/ 1676400 h 2246015"/>
              <a:gd name="connsiteX8" fmla="*/ 1397000 w 2591059"/>
              <a:gd name="connsiteY8" fmla="*/ 1676400 h 2246015"/>
              <a:gd name="connsiteX9" fmla="*/ 1231900 w 2591059"/>
              <a:gd name="connsiteY9" fmla="*/ 1841500 h 2246015"/>
              <a:gd name="connsiteX10" fmla="*/ 1638300 w 2591059"/>
              <a:gd name="connsiteY10" fmla="*/ 1892300 h 2246015"/>
              <a:gd name="connsiteX11" fmla="*/ 2374900 w 2591059"/>
              <a:gd name="connsiteY11" fmla="*/ 1714500 h 2246015"/>
              <a:gd name="connsiteX12" fmla="*/ 2501900 w 2591059"/>
              <a:gd name="connsiteY12" fmla="*/ 1460500 h 2246015"/>
              <a:gd name="connsiteX13" fmla="*/ 2108201 w 2591059"/>
              <a:gd name="connsiteY13" fmla="*/ 1231900 h 2246015"/>
              <a:gd name="connsiteX14" fmla="*/ 1612900 w 2591059"/>
              <a:gd name="connsiteY14" fmla="*/ 1104900 h 2246015"/>
              <a:gd name="connsiteX15" fmla="*/ 1092200 w 2591059"/>
              <a:gd name="connsiteY15" fmla="*/ 1219200 h 2246015"/>
              <a:gd name="connsiteX16" fmla="*/ 1219200 w 2591059"/>
              <a:gd name="connsiteY16" fmla="*/ 1333500 h 2246015"/>
              <a:gd name="connsiteX17" fmla="*/ 1917700 w 2591059"/>
              <a:gd name="connsiteY17" fmla="*/ 1308100 h 2246015"/>
              <a:gd name="connsiteX18" fmla="*/ 2590800 w 2591059"/>
              <a:gd name="connsiteY18" fmla="*/ 1028700 h 2246015"/>
              <a:gd name="connsiteX19" fmla="*/ 1841500 w 2591059"/>
              <a:gd name="connsiteY19" fmla="*/ 711200 h 2246015"/>
              <a:gd name="connsiteX20" fmla="*/ 1295400 w 2591059"/>
              <a:gd name="connsiteY20" fmla="*/ 622300 h 2246015"/>
              <a:gd name="connsiteX21" fmla="*/ 1028700 w 2591059"/>
              <a:gd name="connsiteY21" fmla="*/ 723900 h 2246015"/>
              <a:gd name="connsiteX22" fmla="*/ 1384300 w 2591059"/>
              <a:gd name="connsiteY22" fmla="*/ 850900 h 2246015"/>
              <a:gd name="connsiteX23" fmla="*/ 2463800 w 2591059"/>
              <a:gd name="connsiteY23" fmla="*/ 685800 h 2246015"/>
              <a:gd name="connsiteX24" fmla="*/ 2476500 w 2591059"/>
              <a:gd name="connsiteY24" fmla="*/ 431800 h 2246015"/>
              <a:gd name="connsiteX25" fmla="*/ 1714500 w 2591059"/>
              <a:gd name="connsiteY25" fmla="*/ 165100 h 2246015"/>
              <a:gd name="connsiteX26" fmla="*/ 0 w 2591059"/>
              <a:gd name="connsiteY26" fmla="*/ 0 h 2246015"/>
              <a:gd name="connsiteX0" fmla="*/ 1663700 w 2591059"/>
              <a:gd name="connsiteY0" fmla="*/ 1981200 h 2246015"/>
              <a:gd name="connsiteX1" fmla="*/ 1435100 w 2591059"/>
              <a:gd name="connsiteY1" fmla="*/ 2070100 h 2246015"/>
              <a:gd name="connsiteX2" fmla="*/ 1435100 w 2591059"/>
              <a:gd name="connsiteY2" fmla="*/ 2209800 h 2246015"/>
              <a:gd name="connsiteX3" fmla="*/ 1574801 w 2591059"/>
              <a:gd name="connsiteY3" fmla="*/ 2222500 h 2246015"/>
              <a:gd name="connsiteX4" fmla="*/ 1981200 w 2591059"/>
              <a:gd name="connsiteY4" fmla="*/ 2235200 h 2246015"/>
              <a:gd name="connsiteX5" fmla="*/ 2273300 w 2591059"/>
              <a:gd name="connsiteY5" fmla="*/ 2032000 h 2246015"/>
              <a:gd name="connsiteX6" fmla="*/ 2108200 w 2591059"/>
              <a:gd name="connsiteY6" fmla="*/ 1790700 h 2246015"/>
              <a:gd name="connsiteX7" fmla="*/ 1752601 w 2591059"/>
              <a:gd name="connsiteY7" fmla="*/ 1676400 h 2246015"/>
              <a:gd name="connsiteX8" fmla="*/ 1397000 w 2591059"/>
              <a:gd name="connsiteY8" fmla="*/ 1676400 h 2246015"/>
              <a:gd name="connsiteX9" fmla="*/ 1231900 w 2591059"/>
              <a:gd name="connsiteY9" fmla="*/ 1841500 h 2246015"/>
              <a:gd name="connsiteX10" fmla="*/ 1638300 w 2591059"/>
              <a:gd name="connsiteY10" fmla="*/ 1892300 h 2246015"/>
              <a:gd name="connsiteX11" fmla="*/ 2374900 w 2591059"/>
              <a:gd name="connsiteY11" fmla="*/ 1714500 h 2246015"/>
              <a:gd name="connsiteX12" fmla="*/ 2501900 w 2591059"/>
              <a:gd name="connsiteY12" fmla="*/ 1460500 h 2246015"/>
              <a:gd name="connsiteX13" fmla="*/ 2108201 w 2591059"/>
              <a:gd name="connsiteY13" fmla="*/ 1231900 h 2246015"/>
              <a:gd name="connsiteX14" fmla="*/ 1612900 w 2591059"/>
              <a:gd name="connsiteY14" fmla="*/ 1104900 h 2246015"/>
              <a:gd name="connsiteX15" fmla="*/ 1092200 w 2591059"/>
              <a:gd name="connsiteY15" fmla="*/ 1219200 h 2246015"/>
              <a:gd name="connsiteX16" fmla="*/ 1219200 w 2591059"/>
              <a:gd name="connsiteY16" fmla="*/ 1333500 h 2246015"/>
              <a:gd name="connsiteX17" fmla="*/ 1917700 w 2591059"/>
              <a:gd name="connsiteY17" fmla="*/ 1308100 h 2246015"/>
              <a:gd name="connsiteX18" fmla="*/ 2590800 w 2591059"/>
              <a:gd name="connsiteY18" fmla="*/ 1028700 h 2246015"/>
              <a:gd name="connsiteX19" fmla="*/ 1841500 w 2591059"/>
              <a:gd name="connsiteY19" fmla="*/ 711200 h 2246015"/>
              <a:gd name="connsiteX20" fmla="*/ 1295400 w 2591059"/>
              <a:gd name="connsiteY20" fmla="*/ 622300 h 2246015"/>
              <a:gd name="connsiteX21" fmla="*/ 1028700 w 2591059"/>
              <a:gd name="connsiteY21" fmla="*/ 723900 h 2246015"/>
              <a:gd name="connsiteX22" fmla="*/ 1384300 w 2591059"/>
              <a:gd name="connsiteY22" fmla="*/ 850900 h 2246015"/>
              <a:gd name="connsiteX23" fmla="*/ 2133601 w 2591059"/>
              <a:gd name="connsiteY23" fmla="*/ 762000 h 2246015"/>
              <a:gd name="connsiteX24" fmla="*/ 2463800 w 2591059"/>
              <a:gd name="connsiteY24" fmla="*/ 685800 h 2246015"/>
              <a:gd name="connsiteX25" fmla="*/ 2476500 w 2591059"/>
              <a:gd name="connsiteY25" fmla="*/ 431800 h 2246015"/>
              <a:gd name="connsiteX26" fmla="*/ 1714500 w 2591059"/>
              <a:gd name="connsiteY26" fmla="*/ 165100 h 2246015"/>
              <a:gd name="connsiteX27" fmla="*/ 0 w 2591059"/>
              <a:gd name="connsiteY27" fmla="*/ 0 h 2246015"/>
              <a:gd name="connsiteX0" fmla="*/ 1663700 w 2591059"/>
              <a:gd name="connsiteY0" fmla="*/ 1981200 h 2246015"/>
              <a:gd name="connsiteX1" fmla="*/ 1435100 w 2591059"/>
              <a:gd name="connsiteY1" fmla="*/ 2070100 h 2246015"/>
              <a:gd name="connsiteX2" fmla="*/ 1435100 w 2591059"/>
              <a:gd name="connsiteY2" fmla="*/ 2209800 h 2246015"/>
              <a:gd name="connsiteX3" fmla="*/ 1574801 w 2591059"/>
              <a:gd name="connsiteY3" fmla="*/ 2222500 h 2246015"/>
              <a:gd name="connsiteX4" fmla="*/ 1981200 w 2591059"/>
              <a:gd name="connsiteY4" fmla="*/ 2235200 h 2246015"/>
              <a:gd name="connsiteX5" fmla="*/ 2273300 w 2591059"/>
              <a:gd name="connsiteY5" fmla="*/ 2032000 h 2246015"/>
              <a:gd name="connsiteX6" fmla="*/ 2108200 w 2591059"/>
              <a:gd name="connsiteY6" fmla="*/ 1790700 h 2246015"/>
              <a:gd name="connsiteX7" fmla="*/ 1752601 w 2591059"/>
              <a:gd name="connsiteY7" fmla="*/ 1676400 h 2246015"/>
              <a:gd name="connsiteX8" fmla="*/ 1397000 w 2591059"/>
              <a:gd name="connsiteY8" fmla="*/ 1676400 h 2246015"/>
              <a:gd name="connsiteX9" fmla="*/ 1231900 w 2591059"/>
              <a:gd name="connsiteY9" fmla="*/ 1841500 h 2246015"/>
              <a:gd name="connsiteX10" fmla="*/ 1638300 w 2591059"/>
              <a:gd name="connsiteY10" fmla="*/ 1892300 h 2246015"/>
              <a:gd name="connsiteX11" fmla="*/ 2374900 w 2591059"/>
              <a:gd name="connsiteY11" fmla="*/ 1714500 h 2246015"/>
              <a:gd name="connsiteX12" fmla="*/ 2501900 w 2591059"/>
              <a:gd name="connsiteY12" fmla="*/ 1460500 h 2246015"/>
              <a:gd name="connsiteX13" fmla="*/ 2108201 w 2591059"/>
              <a:gd name="connsiteY13" fmla="*/ 1231900 h 2246015"/>
              <a:gd name="connsiteX14" fmla="*/ 1612900 w 2591059"/>
              <a:gd name="connsiteY14" fmla="*/ 1104900 h 2246015"/>
              <a:gd name="connsiteX15" fmla="*/ 1092200 w 2591059"/>
              <a:gd name="connsiteY15" fmla="*/ 1219200 h 2246015"/>
              <a:gd name="connsiteX16" fmla="*/ 1219200 w 2591059"/>
              <a:gd name="connsiteY16" fmla="*/ 1333500 h 2246015"/>
              <a:gd name="connsiteX17" fmla="*/ 1917700 w 2591059"/>
              <a:gd name="connsiteY17" fmla="*/ 1308100 h 2246015"/>
              <a:gd name="connsiteX18" fmla="*/ 2590800 w 2591059"/>
              <a:gd name="connsiteY18" fmla="*/ 1028700 h 2246015"/>
              <a:gd name="connsiteX19" fmla="*/ 1841500 w 2591059"/>
              <a:gd name="connsiteY19" fmla="*/ 711200 h 2246015"/>
              <a:gd name="connsiteX20" fmla="*/ 1295400 w 2591059"/>
              <a:gd name="connsiteY20" fmla="*/ 622300 h 2246015"/>
              <a:gd name="connsiteX21" fmla="*/ 1028700 w 2591059"/>
              <a:gd name="connsiteY21" fmla="*/ 723900 h 2246015"/>
              <a:gd name="connsiteX22" fmla="*/ 1384300 w 2591059"/>
              <a:gd name="connsiteY22" fmla="*/ 850900 h 2246015"/>
              <a:gd name="connsiteX23" fmla="*/ 2146301 w 2591059"/>
              <a:gd name="connsiteY23" fmla="*/ 838200 h 2246015"/>
              <a:gd name="connsiteX24" fmla="*/ 2463800 w 2591059"/>
              <a:gd name="connsiteY24" fmla="*/ 685800 h 2246015"/>
              <a:gd name="connsiteX25" fmla="*/ 2476500 w 2591059"/>
              <a:gd name="connsiteY25" fmla="*/ 431800 h 2246015"/>
              <a:gd name="connsiteX26" fmla="*/ 1714500 w 2591059"/>
              <a:gd name="connsiteY26" fmla="*/ 165100 h 2246015"/>
              <a:gd name="connsiteX27" fmla="*/ 0 w 2591059"/>
              <a:gd name="connsiteY27" fmla="*/ 0 h 2246015"/>
              <a:gd name="connsiteX0" fmla="*/ 1663700 w 2591522"/>
              <a:gd name="connsiteY0" fmla="*/ 1981200 h 2246015"/>
              <a:gd name="connsiteX1" fmla="*/ 1435100 w 2591522"/>
              <a:gd name="connsiteY1" fmla="*/ 2070100 h 2246015"/>
              <a:gd name="connsiteX2" fmla="*/ 1435100 w 2591522"/>
              <a:gd name="connsiteY2" fmla="*/ 2209800 h 2246015"/>
              <a:gd name="connsiteX3" fmla="*/ 1574801 w 2591522"/>
              <a:gd name="connsiteY3" fmla="*/ 2222500 h 2246015"/>
              <a:gd name="connsiteX4" fmla="*/ 1981200 w 2591522"/>
              <a:gd name="connsiteY4" fmla="*/ 2235200 h 2246015"/>
              <a:gd name="connsiteX5" fmla="*/ 2273300 w 2591522"/>
              <a:gd name="connsiteY5" fmla="*/ 2032000 h 2246015"/>
              <a:gd name="connsiteX6" fmla="*/ 2108200 w 2591522"/>
              <a:gd name="connsiteY6" fmla="*/ 1790700 h 2246015"/>
              <a:gd name="connsiteX7" fmla="*/ 1752601 w 2591522"/>
              <a:gd name="connsiteY7" fmla="*/ 1676400 h 2246015"/>
              <a:gd name="connsiteX8" fmla="*/ 1397000 w 2591522"/>
              <a:gd name="connsiteY8" fmla="*/ 1676400 h 2246015"/>
              <a:gd name="connsiteX9" fmla="*/ 1231900 w 2591522"/>
              <a:gd name="connsiteY9" fmla="*/ 1841500 h 2246015"/>
              <a:gd name="connsiteX10" fmla="*/ 1638300 w 2591522"/>
              <a:gd name="connsiteY10" fmla="*/ 1892300 h 2246015"/>
              <a:gd name="connsiteX11" fmla="*/ 2374900 w 2591522"/>
              <a:gd name="connsiteY11" fmla="*/ 1714500 h 2246015"/>
              <a:gd name="connsiteX12" fmla="*/ 2501900 w 2591522"/>
              <a:gd name="connsiteY12" fmla="*/ 1460500 h 2246015"/>
              <a:gd name="connsiteX13" fmla="*/ 2108201 w 2591522"/>
              <a:gd name="connsiteY13" fmla="*/ 1231900 h 2246015"/>
              <a:gd name="connsiteX14" fmla="*/ 1612900 w 2591522"/>
              <a:gd name="connsiteY14" fmla="*/ 1104900 h 2246015"/>
              <a:gd name="connsiteX15" fmla="*/ 1092200 w 2591522"/>
              <a:gd name="connsiteY15" fmla="*/ 1219200 h 2246015"/>
              <a:gd name="connsiteX16" fmla="*/ 1219200 w 2591522"/>
              <a:gd name="connsiteY16" fmla="*/ 1333500 h 2246015"/>
              <a:gd name="connsiteX17" fmla="*/ 1917700 w 2591522"/>
              <a:gd name="connsiteY17" fmla="*/ 1308100 h 2246015"/>
              <a:gd name="connsiteX18" fmla="*/ 2590800 w 2591522"/>
              <a:gd name="connsiteY18" fmla="*/ 1028700 h 2246015"/>
              <a:gd name="connsiteX19" fmla="*/ 2032000 w 2591522"/>
              <a:gd name="connsiteY19" fmla="*/ 723900 h 2246015"/>
              <a:gd name="connsiteX20" fmla="*/ 1295400 w 2591522"/>
              <a:gd name="connsiteY20" fmla="*/ 622300 h 2246015"/>
              <a:gd name="connsiteX21" fmla="*/ 1028700 w 2591522"/>
              <a:gd name="connsiteY21" fmla="*/ 723900 h 2246015"/>
              <a:gd name="connsiteX22" fmla="*/ 1384300 w 2591522"/>
              <a:gd name="connsiteY22" fmla="*/ 850900 h 2246015"/>
              <a:gd name="connsiteX23" fmla="*/ 2146301 w 2591522"/>
              <a:gd name="connsiteY23" fmla="*/ 838200 h 2246015"/>
              <a:gd name="connsiteX24" fmla="*/ 2463800 w 2591522"/>
              <a:gd name="connsiteY24" fmla="*/ 685800 h 2246015"/>
              <a:gd name="connsiteX25" fmla="*/ 2476500 w 2591522"/>
              <a:gd name="connsiteY25" fmla="*/ 431800 h 2246015"/>
              <a:gd name="connsiteX26" fmla="*/ 1714500 w 2591522"/>
              <a:gd name="connsiteY26" fmla="*/ 165100 h 2246015"/>
              <a:gd name="connsiteX27" fmla="*/ 0 w 2591522"/>
              <a:gd name="connsiteY27" fmla="*/ 0 h 2246015"/>
              <a:gd name="connsiteX0" fmla="*/ 1663700 w 2591522"/>
              <a:gd name="connsiteY0" fmla="*/ 1981200 h 2246015"/>
              <a:gd name="connsiteX1" fmla="*/ 1435100 w 2591522"/>
              <a:gd name="connsiteY1" fmla="*/ 2070100 h 2246015"/>
              <a:gd name="connsiteX2" fmla="*/ 1435100 w 2591522"/>
              <a:gd name="connsiteY2" fmla="*/ 2209800 h 2246015"/>
              <a:gd name="connsiteX3" fmla="*/ 1574801 w 2591522"/>
              <a:gd name="connsiteY3" fmla="*/ 2222500 h 2246015"/>
              <a:gd name="connsiteX4" fmla="*/ 1981200 w 2591522"/>
              <a:gd name="connsiteY4" fmla="*/ 2235200 h 2246015"/>
              <a:gd name="connsiteX5" fmla="*/ 2273300 w 2591522"/>
              <a:gd name="connsiteY5" fmla="*/ 2032000 h 2246015"/>
              <a:gd name="connsiteX6" fmla="*/ 2108200 w 2591522"/>
              <a:gd name="connsiteY6" fmla="*/ 1790700 h 2246015"/>
              <a:gd name="connsiteX7" fmla="*/ 1752601 w 2591522"/>
              <a:gd name="connsiteY7" fmla="*/ 1676400 h 2246015"/>
              <a:gd name="connsiteX8" fmla="*/ 1397000 w 2591522"/>
              <a:gd name="connsiteY8" fmla="*/ 1676400 h 2246015"/>
              <a:gd name="connsiteX9" fmla="*/ 901700 w 2591522"/>
              <a:gd name="connsiteY9" fmla="*/ 1778000 h 2246015"/>
              <a:gd name="connsiteX10" fmla="*/ 1638300 w 2591522"/>
              <a:gd name="connsiteY10" fmla="*/ 1892300 h 2246015"/>
              <a:gd name="connsiteX11" fmla="*/ 2374900 w 2591522"/>
              <a:gd name="connsiteY11" fmla="*/ 1714500 h 2246015"/>
              <a:gd name="connsiteX12" fmla="*/ 2501900 w 2591522"/>
              <a:gd name="connsiteY12" fmla="*/ 1460500 h 2246015"/>
              <a:gd name="connsiteX13" fmla="*/ 2108201 w 2591522"/>
              <a:gd name="connsiteY13" fmla="*/ 1231900 h 2246015"/>
              <a:gd name="connsiteX14" fmla="*/ 1612900 w 2591522"/>
              <a:gd name="connsiteY14" fmla="*/ 1104900 h 2246015"/>
              <a:gd name="connsiteX15" fmla="*/ 1092200 w 2591522"/>
              <a:gd name="connsiteY15" fmla="*/ 1219200 h 2246015"/>
              <a:gd name="connsiteX16" fmla="*/ 1219200 w 2591522"/>
              <a:gd name="connsiteY16" fmla="*/ 1333500 h 2246015"/>
              <a:gd name="connsiteX17" fmla="*/ 1917700 w 2591522"/>
              <a:gd name="connsiteY17" fmla="*/ 1308100 h 2246015"/>
              <a:gd name="connsiteX18" fmla="*/ 2590800 w 2591522"/>
              <a:gd name="connsiteY18" fmla="*/ 1028700 h 2246015"/>
              <a:gd name="connsiteX19" fmla="*/ 2032000 w 2591522"/>
              <a:gd name="connsiteY19" fmla="*/ 723900 h 2246015"/>
              <a:gd name="connsiteX20" fmla="*/ 1295400 w 2591522"/>
              <a:gd name="connsiteY20" fmla="*/ 622300 h 2246015"/>
              <a:gd name="connsiteX21" fmla="*/ 1028700 w 2591522"/>
              <a:gd name="connsiteY21" fmla="*/ 723900 h 2246015"/>
              <a:gd name="connsiteX22" fmla="*/ 1384300 w 2591522"/>
              <a:gd name="connsiteY22" fmla="*/ 850900 h 2246015"/>
              <a:gd name="connsiteX23" fmla="*/ 2146301 w 2591522"/>
              <a:gd name="connsiteY23" fmla="*/ 838200 h 2246015"/>
              <a:gd name="connsiteX24" fmla="*/ 2463800 w 2591522"/>
              <a:gd name="connsiteY24" fmla="*/ 685800 h 2246015"/>
              <a:gd name="connsiteX25" fmla="*/ 2476500 w 2591522"/>
              <a:gd name="connsiteY25" fmla="*/ 431800 h 2246015"/>
              <a:gd name="connsiteX26" fmla="*/ 1714500 w 2591522"/>
              <a:gd name="connsiteY26" fmla="*/ 165100 h 2246015"/>
              <a:gd name="connsiteX27" fmla="*/ 0 w 2591522"/>
              <a:gd name="connsiteY27" fmla="*/ 0 h 2246015"/>
              <a:gd name="connsiteX0" fmla="*/ 1663700 w 2591522"/>
              <a:gd name="connsiteY0" fmla="*/ 1981200 h 2246015"/>
              <a:gd name="connsiteX1" fmla="*/ 1435100 w 2591522"/>
              <a:gd name="connsiteY1" fmla="*/ 2070100 h 2246015"/>
              <a:gd name="connsiteX2" fmla="*/ 1435100 w 2591522"/>
              <a:gd name="connsiteY2" fmla="*/ 2209800 h 2246015"/>
              <a:gd name="connsiteX3" fmla="*/ 1574801 w 2591522"/>
              <a:gd name="connsiteY3" fmla="*/ 2222500 h 2246015"/>
              <a:gd name="connsiteX4" fmla="*/ 1981200 w 2591522"/>
              <a:gd name="connsiteY4" fmla="*/ 2235200 h 2246015"/>
              <a:gd name="connsiteX5" fmla="*/ 2273300 w 2591522"/>
              <a:gd name="connsiteY5" fmla="*/ 2032000 h 2246015"/>
              <a:gd name="connsiteX6" fmla="*/ 2108200 w 2591522"/>
              <a:gd name="connsiteY6" fmla="*/ 1790700 h 2246015"/>
              <a:gd name="connsiteX7" fmla="*/ 1752601 w 2591522"/>
              <a:gd name="connsiteY7" fmla="*/ 1676400 h 2246015"/>
              <a:gd name="connsiteX8" fmla="*/ 1397000 w 2591522"/>
              <a:gd name="connsiteY8" fmla="*/ 1676400 h 2246015"/>
              <a:gd name="connsiteX9" fmla="*/ 1257300 w 2591522"/>
              <a:gd name="connsiteY9" fmla="*/ 1778000 h 2246015"/>
              <a:gd name="connsiteX10" fmla="*/ 1638300 w 2591522"/>
              <a:gd name="connsiteY10" fmla="*/ 1892300 h 2246015"/>
              <a:gd name="connsiteX11" fmla="*/ 2374900 w 2591522"/>
              <a:gd name="connsiteY11" fmla="*/ 1714500 h 2246015"/>
              <a:gd name="connsiteX12" fmla="*/ 2501900 w 2591522"/>
              <a:gd name="connsiteY12" fmla="*/ 1460500 h 2246015"/>
              <a:gd name="connsiteX13" fmla="*/ 2108201 w 2591522"/>
              <a:gd name="connsiteY13" fmla="*/ 1231900 h 2246015"/>
              <a:gd name="connsiteX14" fmla="*/ 1612900 w 2591522"/>
              <a:gd name="connsiteY14" fmla="*/ 1104900 h 2246015"/>
              <a:gd name="connsiteX15" fmla="*/ 1092200 w 2591522"/>
              <a:gd name="connsiteY15" fmla="*/ 1219200 h 2246015"/>
              <a:gd name="connsiteX16" fmla="*/ 1219200 w 2591522"/>
              <a:gd name="connsiteY16" fmla="*/ 1333500 h 2246015"/>
              <a:gd name="connsiteX17" fmla="*/ 1917700 w 2591522"/>
              <a:gd name="connsiteY17" fmla="*/ 1308100 h 2246015"/>
              <a:gd name="connsiteX18" fmla="*/ 2590800 w 2591522"/>
              <a:gd name="connsiteY18" fmla="*/ 1028700 h 2246015"/>
              <a:gd name="connsiteX19" fmla="*/ 2032000 w 2591522"/>
              <a:gd name="connsiteY19" fmla="*/ 723900 h 2246015"/>
              <a:gd name="connsiteX20" fmla="*/ 1295400 w 2591522"/>
              <a:gd name="connsiteY20" fmla="*/ 622300 h 2246015"/>
              <a:gd name="connsiteX21" fmla="*/ 1028700 w 2591522"/>
              <a:gd name="connsiteY21" fmla="*/ 723900 h 2246015"/>
              <a:gd name="connsiteX22" fmla="*/ 1384300 w 2591522"/>
              <a:gd name="connsiteY22" fmla="*/ 850900 h 2246015"/>
              <a:gd name="connsiteX23" fmla="*/ 2146301 w 2591522"/>
              <a:gd name="connsiteY23" fmla="*/ 838200 h 2246015"/>
              <a:gd name="connsiteX24" fmla="*/ 2463800 w 2591522"/>
              <a:gd name="connsiteY24" fmla="*/ 685800 h 2246015"/>
              <a:gd name="connsiteX25" fmla="*/ 2476500 w 2591522"/>
              <a:gd name="connsiteY25" fmla="*/ 431800 h 2246015"/>
              <a:gd name="connsiteX26" fmla="*/ 1714500 w 2591522"/>
              <a:gd name="connsiteY26" fmla="*/ 165100 h 2246015"/>
              <a:gd name="connsiteX27" fmla="*/ 0 w 2591522"/>
              <a:gd name="connsiteY27" fmla="*/ 0 h 2246015"/>
              <a:gd name="connsiteX0" fmla="*/ 1663700 w 2591522"/>
              <a:gd name="connsiteY0" fmla="*/ 1981200 h 2246015"/>
              <a:gd name="connsiteX1" fmla="*/ 1435100 w 2591522"/>
              <a:gd name="connsiteY1" fmla="*/ 2070100 h 2246015"/>
              <a:gd name="connsiteX2" fmla="*/ 1435100 w 2591522"/>
              <a:gd name="connsiteY2" fmla="*/ 2209800 h 2246015"/>
              <a:gd name="connsiteX3" fmla="*/ 1574801 w 2591522"/>
              <a:gd name="connsiteY3" fmla="*/ 2222500 h 2246015"/>
              <a:gd name="connsiteX4" fmla="*/ 1981200 w 2591522"/>
              <a:gd name="connsiteY4" fmla="*/ 2235200 h 2246015"/>
              <a:gd name="connsiteX5" fmla="*/ 2273300 w 2591522"/>
              <a:gd name="connsiteY5" fmla="*/ 2032000 h 2246015"/>
              <a:gd name="connsiteX6" fmla="*/ 2133600 w 2591522"/>
              <a:gd name="connsiteY6" fmla="*/ 1816100 h 2246015"/>
              <a:gd name="connsiteX7" fmla="*/ 1752601 w 2591522"/>
              <a:gd name="connsiteY7" fmla="*/ 1676400 h 2246015"/>
              <a:gd name="connsiteX8" fmla="*/ 1397000 w 2591522"/>
              <a:gd name="connsiteY8" fmla="*/ 1676400 h 2246015"/>
              <a:gd name="connsiteX9" fmla="*/ 1257300 w 2591522"/>
              <a:gd name="connsiteY9" fmla="*/ 1778000 h 2246015"/>
              <a:gd name="connsiteX10" fmla="*/ 1638300 w 2591522"/>
              <a:gd name="connsiteY10" fmla="*/ 1892300 h 2246015"/>
              <a:gd name="connsiteX11" fmla="*/ 2374900 w 2591522"/>
              <a:gd name="connsiteY11" fmla="*/ 1714500 h 2246015"/>
              <a:gd name="connsiteX12" fmla="*/ 2501900 w 2591522"/>
              <a:gd name="connsiteY12" fmla="*/ 1460500 h 2246015"/>
              <a:gd name="connsiteX13" fmla="*/ 2108201 w 2591522"/>
              <a:gd name="connsiteY13" fmla="*/ 1231900 h 2246015"/>
              <a:gd name="connsiteX14" fmla="*/ 1612900 w 2591522"/>
              <a:gd name="connsiteY14" fmla="*/ 1104900 h 2246015"/>
              <a:gd name="connsiteX15" fmla="*/ 1092200 w 2591522"/>
              <a:gd name="connsiteY15" fmla="*/ 1219200 h 2246015"/>
              <a:gd name="connsiteX16" fmla="*/ 1219200 w 2591522"/>
              <a:gd name="connsiteY16" fmla="*/ 1333500 h 2246015"/>
              <a:gd name="connsiteX17" fmla="*/ 1917700 w 2591522"/>
              <a:gd name="connsiteY17" fmla="*/ 1308100 h 2246015"/>
              <a:gd name="connsiteX18" fmla="*/ 2590800 w 2591522"/>
              <a:gd name="connsiteY18" fmla="*/ 1028700 h 2246015"/>
              <a:gd name="connsiteX19" fmla="*/ 2032000 w 2591522"/>
              <a:gd name="connsiteY19" fmla="*/ 723900 h 2246015"/>
              <a:gd name="connsiteX20" fmla="*/ 1295400 w 2591522"/>
              <a:gd name="connsiteY20" fmla="*/ 622300 h 2246015"/>
              <a:gd name="connsiteX21" fmla="*/ 1028700 w 2591522"/>
              <a:gd name="connsiteY21" fmla="*/ 723900 h 2246015"/>
              <a:gd name="connsiteX22" fmla="*/ 1384300 w 2591522"/>
              <a:gd name="connsiteY22" fmla="*/ 850900 h 2246015"/>
              <a:gd name="connsiteX23" fmla="*/ 2146301 w 2591522"/>
              <a:gd name="connsiteY23" fmla="*/ 838200 h 2246015"/>
              <a:gd name="connsiteX24" fmla="*/ 2463800 w 2591522"/>
              <a:gd name="connsiteY24" fmla="*/ 685800 h 2246015"/>
              <a:gd name="connsiteX25" fmla="*/ 2476500 w 2591522"/>
              <a:gd name="connsiteY25" fmla="*/ 431800 h 2246015"/>
              <a:gd name="connsiteX26" fmla="*/ 1714500 w 2591522"/>
              <a:gd name="connsiteY26" fmla="*/ 165100 h 2246015"/>
              <a:gd name="connsiteX27" fmla="*/ 0 w 2591522"/>
              <a:gd name="connsiteY27" fmla="*/ 0 h 2246015"/>
              <a:gd name="connsiteX0" fmla="*/ 1663700 w 2591522"/>
              <a:gd name="connsiteY0" fmla="*/ 1981200 h 2246015"/>
              <a:gd name="connsiteX1" fmla="*/ 1435100 w 2591522"/>
              <a:gd name="connsiteY1" fmla="*/ 2070100 h 2246015"/>
              <a:gd name="connsiteX2" fmla="*/ 1435100 w 2591522"/>
              <a:gd name="connsiteY2" fmla="*/ 2209800 h 2246015"/>
              <a:gd name="connsiteX3" fmla="*/ 1574801 w 2591522"/>
              <a:gd name="connsiteY3" fmla="*/ 2222500 h 2246015"/>
              <a:gd name="connsiteX4" fmla="*/ 1981200 w 2591522"/>
              <a:gd name="connsiteY4" fmla="*/ 2235200 h 2246015"/>
              <a:gd name="connsiteX5" fmla="*/ 2273300 w 2591522"/>
              <a:gd name="connsiteY5" fmla="*/ 2032000 h 2246015"/>
              <a:gd name="connsiteX6" fmla="*/ 2133600 w 2591522"/>
              <a:gd name="connsiteY6" fmla="*/ 1816100 h 2246015"/>
              <a:gd name="connsiteX7" fmla="*/ 1752601 w 2591522"/>
              <a:gd name="connsiteY7" fmla="*/ 1676400 h 2246015"/>
              <a:gd name="connsiteX8" fmla="*/ 1397000 w 2591522"/>
              <a:gd name="connsiteY8" fmla="*/ 1676400 h 2246015"/>
              <a:gd name="connsiteX9" fmla="*/ 1257300 w 2591522"/>
              <a:gd name="connsiteY9" fmla="*/ 1778000 h 2246015"/>
              <a:gd name="connsiteX10" fmla="*/ 1638300 w 2591522"/>
              <a:gd name="connsiteY10" fmla="*/ 1892300 h 2246015"/>
              <a:gd name="connsiteX11" fmla="*/ 1879600 w 2591522"/>
              <a:gd name="connsiteY11" fmla="*/ 1841500 h 2246015"/>
              <a:gd name="connsiteX12" fmla="*/ 2374900 w 2591522"/>
              <a:gd name="connsiteY12" fmla="*/ 1714500 h 2246015"/>
              <a:gd name="connsiteX13" fmla="*/ 2501900 w 2591522"/>
              <a:gd name="connsiteY13" fmla="*/ 1460500 h 2246015"/>
              <a:gd name="connsiteX14" fmla="*/ 2108201 w 2591522"/>
              <a:gd name="connsiteY14" fmla="*/ 1231900 h 2246015"/>
              <a:gd name="connsiteX15" fmla="*/ 1612900 w 2591522"/>
              <a:gd name="connsiteY15" fmla="*/ 1104900 h 2246015"/>
              <a:gd name="connsiteX16" fmla="*/ 1092200 w 2591522"/>
              <a:gd name="connsiteY16" fmla="*/ 1219200 h 2246015"/>
              <a:gd name="connsiteX17" fmla="*/ 1219200 w 2591522"/>
              <a:gd name="connsiteY17" fmla="*/ 1333500 h 2246015"/>
              <a:gd name="connsiteX18" fmla="*/ 1917700 w 2591522"/>
              <a:gd name="connsiteY18" fmla="*/ 1308100 h 2246015"/>
              <a:gd name="connsiteX19" fmla="*/ 2590800 w 2591522"/>
              <a:gd name="connsiteY19" fmla="*/ 1028700 h 2246015"/>
              <a:gd name="connsiteX20" fmla="*/ 2032000 w 2591522"/>
              <a:gd name="connsiteY20" fmla="*/ 723900 h 2246015"/>
              <a:gd name="connsiteX21" fmla="*/ 1295400 w 2591522"/>
              <a:gd name="connsiteY21" fmla="*/ 622300 h 2246015"/>
              <a:gd name="connsiteX22" fmla="*/ 1028700 w 2591522"/>
              <a:gd name="connsiteY22" fmla="*/ 723900 h 2246015"/>
              <a:gd name="connsiteX23" fmla="*/ 1384300 w 2591522"/>
              <a:gd name="connsiteY23" fmla="*/ 850900 h 2246015"/>
              <a:gd name="connsiteX24" fmla="*/ 2146301 w 2591522"/>
              <a:gd name="connsiteY24" fmla="*/ 838200 h 2246015"/>
              <a:gd name="connsiteX25" fmla="*/ 2463800 w 2591522"/>
              <a:gd name="connsiteY25" fmla="*/ 685800 h 2246015"/>
              <a:gd name="connsiteX26" fmla="*/ 2476500 w 2591522"/>
              <a:gd name="connsiteY26" fmla="*/ 431800 h 2246015"/>
              <a:gd name="connsiteX27" fmla="*/ 1714500 w 2591522"/>
              <a:gd name="connsiteY27" fmla="*/ 165100 h 2246015"/>
              <a:gd name="connsiteX28" fmla="*/ 0 w 2591522"/>
              <a:gd name="connsiteY28" fmla="*/ 0 h 2246015"/>
              <a:gd name="connsiteX0" fmla="*/ 1663700 w 2591522"/>
              <a:gd name="connsiteY0" fmla="*/ 1981200 h 2246015"/>
              <a:gd name="connsiteX1" fmla="*/ 1435100 w 2591522"/>
              <a:gd name="connsiteY1" fmla="*/ 2070100 h 2246015"/>
              <a:gd name="connsiteX2" fmla="*/ 1435100 w 2591522"/>
              <a:gd name="connsiteY2" fmla="*/ 2209800 h 2246015"/>
              <a:gd name="connsiteX3" fmla="*/ 1574801 w 2591522"/>
              <a:gd name="connsiteY3" fmla="*/ 2222500 h 2246015"/>
              <a:gd name="connsiteX4" fmla="*/ 1981200 w 2591522"/>
              <a:gd name="connsiteY4" fmla="*/ 2235200 h 2246015"/>
              <a:gd name="connsiteX5" fmla="*/ 2273300 w 2591522"/>
              <a:gd name="connsiteY5" fmla="*/ 2032000 h 2246015"/>
              <a:gd name="connsiteX6" fmla="*/ 2133600 w 2591522"/>
              <a:gd name="connsiteY6" fmla="*/ 1816100 h 2246015"/>
              <a:gd name="connsiteX7" fmla="*/ 1752601 w 2591522"/>
              <a:gd name="connsiteY7" fmla="*/ 1676400 h 2246015"/>
              <a:gd name="connsiteX8" fmla="*/ 1397000 w 2591522"/>
              <a:gd name="connsiteY8" fmla="*/ 1676400 h 2246015"/>
              <a:gd name="connsiteX9" fmla="*/ 1257300 w 2591522"/>
              <a:gd name="connsiteY9" fmla="*/ 1778000 h 2246015"/>
              <a:gd name="connsiteX10" fmla="*/ 1638300 w 2591522"/>
              <a:gd name="connsiteY10" fmla="*/ 1892300 h 2246015"/>
              <a:gd name="connsiteX11" fmla="*/ 2019300 w 2591522"/>
              <a:gd name="connsiteY11" fmla="*/ 1854200 h 2246015"/>
              <a:gd name="connsiteX12" fmla="*/ 2374900 w 2591522"/>
              <a:gd name="connsiteY12" fmla="*/ 1714500 h 2246015"/>
              <a:gd name="connsiteX13" fmla="*/ 2501900 w 2591522"/>
              <a:gd name="connsiteY13" fmla="*/ 1460500 h 2246015"/>
              <a:gd name="connsiteX14" fmla="*/ 2108201 w 2591522"/>
              <a:gd name="connsiteY14" fmla="*/ 1231900 h 2246015"/>
              <a:gd name="connsiteX15" fmla="*/ 1612900 w 2591522"/>
              <a:gd name="connsiteY15" fmla="*/ 1104900 h 2246015"/>
              <a:gd name="connsiteX16" fmla="*/ 1092200 w 2591522"/>
              <a:gd name="connsiteY16" fmla="*/ 1219200 h 2246015"/>
              <a:gd name="connsiteX17" fmla="*/ 1219200 w 2591522"/>
              <a:gd name="connsiteY17" fmla="*/ 1333500 h 2246015"/>
              <a:gd name="connsiteX18" fmla="*/ 1917700 w 2591522"/>
              <a:gd name="connsiteY18" fmla="*/ 1308100 h 2246015"/>
              <a:gd name="connsiteX19" fmla="*/ 2590800 w 2591522"/>
              <a:gd name="connsiteY19" fmla="*/ 1028700 h 2246015"/>
              <a:gd name="connsiteX20" fmla="*/ 2032000 w 2591522"/>
              <a:gd name="connsiteY20" fmla="*/ 723900 h 2246015"/>
              <a:gd name="connsiteX21" fmla="*/ 1295400 w 2591522"/>
              <a:gd name="connsiteY21" fmla="*/ 622300 h 2246015"/>
              <a:gd name="connsiteX22" fmla="*/ 1028700 w 2591522"/>
              <a:gd name="connsiteY22" fmla="*/ 723900 h 2246015"/>
              <a:gd name="connsiteX23" fmla="*/ 1384300 w 2591522"/>
              <a:gd name="connsiteY23" fmla="*/ 850900 h 2246015"/>
              <a:gd name="connsiteX24" fmla="*/ 2146301 w 2591522"/>
              <a:gd name="connsiteY24" fmla="*/ 838200 h 2246015"/>
              <a:gd name="connsiteX25" fmla="*/ 2463800 w 2591522"/>
              <a:gd name="connsiteY25" fmla="*/ 685800 h 2246015"/>
              <a:gd name="connsiteX26" fmla="*/ 2476500 w 2591522"/>
              <a:gd name="connsiteY26" fmla="*/ 431800 h 2246015"/>
              <a:gd name="connsiteX27" fmla="*/ 1714500 w 2591522"/>
              <a:gd name="connsiteY27" fmla="*/ 165100 h 2246015"/>
              <a:gd name="connsiteX28" fmla="*/ 0 w 2591522"/>
              <a:gd name="connsiteY28" fmla="*/ 0 h 2246015"/>
              <a:gd name="connsiteX0" fmla="*/ 1663700 w 2541907"/>
              <a:gd name="connsiteY0" fmla="*/ 1981200 h 2246015"/>
              <a:gd name="connsiteX1" fmla="*/ 1435100 w 2541907"/>
              <a:gd name="connsiteY1" fmla="*/ 2070100 h 2246015"/>
              <a:gd name="connsiteX2" fmla="*/ 1435100 w 2541907"/>
              <a:gd name="connsiteY2" fmla="*/ 2209800 h 2246015"/>
              <a:gd name="connsiteX3" fmla="*/ 1574801 w 2541907"/>
              <a:gd name="connsiteY3" fmla="*/ 2222500 h 2246015"/>
              <a:gd name="connsiteX4" fmla="*/ 1981200 w 2541907"/>
              <a:gd name="connsiteY4" fmla="*/ 2235200 h 2246015"/>
              <a:gd name="connsiteX5" fmla="*/ 2273300 w 2541907"/>
              <a:gd name="connsiteY5" fmla="*/ 2032000 h 2246015"/>
              <a:gd name="connsiteX6" fmla="*/ 2133600 w 2541907"/>
              <a:gd name="connsiteY6" fmla="*/ 1816100 h 2246015"/>
              <a:gd name="connsiteX7" fmla="*/ 1752601 w 2541907"/>
              <a:gd name="connsiteY7" fmla="*/ 1676400 h 2246015"/>
              <a:gd name="connsiteX8" fmla="*/ 1397000 w 2541907"/>
              <a:gd name="connsiteY8" fmla="*/ 1676400 h 2246015"/>
              <a:gd name="connsiteX9" fmla="*/ 1257300 w 2541907"/>
              <a:gd name="connsiteY9" fmla="*/ 1778000 h 2246015"/>
              <a:gd name="connsiteX10" fmla="*/ 1638300 w 2541907"/>
              <a:gd name="connsiteY10" fmla="*/ 1892300 h 2246015"/>
              <a:gd name="connsiteX11" fmla="*/ 2019300 w 2541907"/>
              <a:gd name="connsiteY11" fmla="*/ 1854200 h 2246015"/>
              <a:gd name="connsiteX12" fmla="*/ 2374900 w 2541907"/>
              <a:gd name="connsiteY12" fmla="*/ 1714500 h 2246015"/>
              <a:gd name="connsiteX13" fmla="*/ 2501900 w 2541907"/>
              <a:gd name="connsiteY13" fmla="*/ 1460500 h 2246015"/>
              <a:gd name="connsiteX14" fmla="*/ 2108201 w 2541907"/>
              <a:gd name="connsiteY14" fmla="*/ 1231900 h 2246015"/>
              <a:gd name="connsiteX15" fmla="*/ 1612900 w 2541907"/>
              <a:gd name="connsiteY15" fmla="*/ 1104900 h 2246015"/>
              <a:gd name="connsiteX16" fmla="*/ 1092200 w 2541907"/>
              <a:gd name="connsiteY16" fmla="*/ 1219200 h 2246015"/>
              <a:gd name="connsiteX17" fmla="*/ 1219200 w 2541907"/>
              <a:gd name="connsiteY17" fmla="*/ 1333500 h 2246015"/>
              <a:gd name="connsiteX18" fmla="*/ 1917700 w 2541907"/>
              <a:gd name="connsiteY18" fmla="*/ 1308100 h 2246015"/>
              <a:gd name="connsiteX19" fmla="*/ 2476500 w 2541907"/>
              <a:gd name="connsiteY19" fmla="*/ 965200 h 2246015"/>
              <a:gd name="connsiteX20" fmla="*/ 2032000 w 2541907"/>
              <a:gd name="connsiteY20" fmla="*/ 723900 h 2246015"/>
              <a:gd name="connsiteX21" fmla="*/ 1295400 w 2541907"/>
              <a:gd name="connsiteY21" fmla="*/ 622300 h 2246015"/>
              <a:gd name="connsiteX22" fmla="*/ 1028700 w 2541907"/>
              <a:gd name="connsiteY22" fmla="*/ 723900 h 2246015"/>
              <a:gd name="connsiteX23" fmla="*/ 1384300 w 2541907"/>
              <a:gd name="connsiteY23" fmla="*/ 850900 h 2246015"/>
              <a:gd name="connsiteX24" fmla="*/ 2146301 w 2541907"/>
              <a:gd name="connsiteY24" fmla="*/ 838200 h 2246015"/>
              <a:gd name="connsiteX25" fmla="*/ 2463800 w 2541907"/>
              <a:gd name="connsiteY25" fmla="*/ 685800 h 2246015"/>
              <a:gd name="connsiteX26" fmla="*/ 2476500 w 2541907"/>
              <a:gd name="connsiteY26" fmla="*/ 431800 h 2246015"/>
              <a:gd name="connsiteX27" fmla="*/ 1714500 w 2541907"/>
              <a:gd name="connsiteY27" fmla="*/ 165100 h 2246015"/>
              <a:gd name="connsiteX28" fmla="*/ 0 w 2541907"/>
              <a:gd name="connsiteY28" fmla="*/ 0 h 2246015"/>
              <a:gd name="connsiteX0" fmla="*/ 1663700 w 2541907"/>
              <a:gd name="connsiteY0" fmla="*/ 1981200 h 2261097"/>
              <a:gd name="connsiteX1" fmla="*/ 1435100 w 2541907"/>
              <a:gd name="connsiteY1" fmla="*/ 2070100 h 2261097"/>
              <a:gd name="connsiteX2" fmla="*/ 1435100 w 2541907"/>
              <a:gd name="connsiteY2" fmla="*/ 2209800 h 2261097"/>
              <a:gd name="connsiteX3" fmla="*/ 1727201 w 2541907"/>
              <a:gd name="connsiteY3" fmla="*/ 2260600 h 2261097"/>
              <a:gd name="connsiteX4" fmla="*/ 1981200 w 2541907"/>
              <a:gd name="connsiteY4" fmla="*/ 2235200 h 2261097"/>
              <a:gd name="connsiteX5" fmla="*/ 2273300 w 2541907"/>
              <a:gd name="connsiteY5" fmla="*/ 2032000 h 2261097"/>
              <a:gd name="connsiteX6" fmla="*/ 2133600 w 2541907"/>
              <a:gd name="connsiteY6" fmla="*/ 1816100 h 2261097"/>
              <a:gd name="connsiteX7" fmla="*/ 1752601 w 2541907"/>
              <a:gd name="connsiteY7" fmla="*/ 1676400 h 2261097"/>
              <a:gd name="connsiteX8" fmla="*/ 1397000 w 2541907"/>
              <a:gd name="connsiteY8" fmla="*/ 1676400 h 2261097"/>
              <a:gd name="connsiteX9" fmla="*/ 1257300 w 2541907"/>
              <a:gd name="connsiteY9" fmla="*/ 1778000 h 2261097"/>
              <a:gd name="connsiteX10" fmla="*/ 1638300 w 2541907"/>
              <a:gd name="connsiteY10" fmla="*/ 1892300 h 2261097"/>
              <a:gd name="connsiteX11" fmla="*/ 2019300 w 2541907"/>
              <a:gd name="connsiteY11" fmla="*/ 1854200 h 2261097"/>
              <a:gd name="connsiteX12" fmla="*/ 2374900 w 2541907"/>
              <a:gd name="connsiteY12" fmla="*/ 1714500 h 2261097"/>
              <a:gd name="connsiteX13" fmla="*/ 2501900 w 2541907"/>
              <a:gd name="connsiteY13" fmla="*/ 1460500 h 2261097"/>
              <a:gd name="connsiteX14" fmla="*/ 2108201 w 2541907"/>
              <a:gd name="connsiteY14" fmla="*/ 1231900 h 2261097"/>
              <a:gd name="connsiteX15" fmla="*/ 1612900 w 2541907"/>
              <a:gd name="connsiteY15" fmla="*/ 1104900 h 2261097"/>
              <a:gd name="connsiteX16" fmla="*/ 1092200 w 2541907"/>
              <a:gd name="connsiteY16" fmla="*/ 1219200 h 2261097"/>
              <a:gd name="connsiteX17" fmla="*/ 1219200 w 2541907"/>
              <a:gd name="connsiteY17" fmla="*/ 1333500 h 2261097"/>
              <a:gd name="connsiteX18" fmla="*/ 1917700 w 2541907"/>
              <a:gd name="connsiteY18" fmla="*/ 1308100 h 2261097"/>
              <a:gd name="connsiteX19" fmla="*/ 2476500 w 2541907"/>
              <a:gd name="connsiteY19" fmla="*/ 965200 h 2261097"/>
              <a:gd name="connsiteX20" fmla="*/ 2032000 w 2541907"/>
              <a:gd name="connsiteY20" fmla="*/ 723900 h 2261097"/>
              <a:gd name="connsiteX21" fmla="*/ 1295400 w 2541907"/>
              <a:gd name="connsiteY21" fmla="*/ 622300 h 2261097"/>
              <a:gd name="connsiteX22" fmla="*/ 1028700 w 2541907"/>
              <a:gd name="connsiteY22" fmla="*/ 723900 h 2261097"/>
              <a:gd name="connsiteX23" fmla="*/ 1384300 w 2541907"/>
              <a:gd name="connsiteY23" fmla="*/ 850900 h 2261097"/>
              <a:gd name="connsiteX24" fmla="*/ 2146301 w 2541907"/>
              <a:gd name="connsiteY24" fmla="*/ 838200 h 2261097"/>
              <a:gd name="connsiteX25" fmla="*/ 2463800 w 2541907"/>
              <a:gd name="connsiteY25" fmla="*/ 685800 h 2261097"/>
              <a:gd name="connsiteX26" fmla="*/ 2476500 w 2541907"/>
              <a:gd name="connsiteY26" fmla="*/ 431800 h 2261097"/>
              <a:gd name="connsiteX27" fmla="*/ 1714500 w 2541907"/>
              <a:gd name="connsiteY27" fmla="*/ 165100 h 2261097"/>
              <a:gd name="connsiteX28" fmla="*/ 0 w 2541907"/>
              <a:gd name="connsiteY28" fmla="*/ 0 h 2261097"/>
              <a:gd name="connsiteX0" fmla="*/ 1435100 w 2541907"/>
              <a:gd name="connsiteY0" fmla="*/ 2070100 h 2261097"/>
              <a:gd name="connsiteX1" fmla="*/ 1435100 w 2541907"/>
              <a:gd name="connsiteY1" fmla="*/ 2209800 h 2261097"/>
              <a:gd name="connsiteX2" fmla="*/ 1727201 w 2541907"/>
              <a:gd name="connsiteY2" fmla="*/ 2260600 h 2261097"/>
              <a:gd name="connsiteX3" fmla="*/ 1981200 w 2541907"/>
              <a:gd name="connsiteY3" fmla="*/ 2235200 h 2261097"/>
              <a:gd name="connsiteX4" fmla="*/ 2273300 w 2541907"/>
              <a:gd name="connsiteY4" fmla="*/ 2032000 h 2261097"/>
              <a:gd name="connsiteX5" fmla="*/ 2133600 w 2541907"/>
              <a:gd name="connsiteY5" fmla="*/ 1816100 h 2261097"/>
              <a:gd name="connsiteX6" fmla="*/ 1752601 w 2541907"/>
              <a:gd name="connsiteY6" fmla="*/ 1676400 h 2261097"/>
              <a:gd name="connsiteX7" fmla="*/ 1397000 w 2541907"/>
              <a:gd name="connsiteY7" fmla="*/ 1676400 h 2261097"/>
              <a:gd name="connsiteX8" fmla="*/ 1257300 w 2541907"/>
              <a:gd name="connsiteY8" fmla="*/ 1778000 h 2261097"/>
              <a:gd name="connsiteX9" fmla="*/ 1638300 w 2541907"/>
              <a:gd name="connsiteY9" fmla="*/ 1892300 h 2261097"/>
              <a:gd name="connsiteX10" fmla="*/ 2019300 w 2541907"/>
              <a:gd name="connsiteY10" fmla="*/ 1854200 h 2261097"/>
              <a:gd name="connsiteX11" fmla="*/ 2374900 w 2541907"/>
              <a:gd name="connsiteY11" fmla="*/ 1714500 h 2261097"/>
              <a:gd name="connsiteX12" fmla="*/ 2501900 w 2541907"/>
              <a:gd name="connsiteY12" fmla="*/ 1460500 h 2261097"/>
              <a:gd name="connsiteX13" fmla="*/ 2108201 w 2541907"/>
              <a:gd name="connsiteY13" fmla="*/ 1231900 h 2261097"/>
              <a:gd name="connsiteX14" fmla="*/ 1612900 w 2541907"/>
              <a:gd name="connsiteY14" fmla="*/ 1104900 h 2261097"/>
              <a:gd name="connsiteX15" fmla="*/ 1092200 w 2541907"/>
              <a:gd name="connsiteY15" fmla="*/ 1219200 h 2261097"/>
              <a:gd name="connsiteX16" fmla="*/ 1219200 w 2541907"/>
              <a:gd name="connsiteY16" fmla="*/ 1333500 h 2261097"/>
              <a:gd name="connsiteX17" fmla="*/ 1917700 w 2541907"/>
              <a:gd name="connsiteY17" fmla="*/ 1308100 h 2261097"/>
              <a:gd name="connsiteX18" fmla="*/ 2476500 w 2541907"/>
              <a:gd name="connsiteY18" fmla="*/ 965200 h 2261097"/>
              <a:gd name="connsiteX19" fmla="*/ 2032000 w 2541907"/>
              <a:gd name="connsiteY19" fmla="*/ 723900 h 2261097"/>
              <a:gd name="connsiteX20" fmla="*/ 1295400 w 2541907"/>
              <a:gd name="connsiteY20" fmla="*/ 622300 h 2261097"/>
              <a:gd name="connsiteX21" fmla="*/ 1028700 w 2541907"/>
              <a:gd name="connsiteY21" fmla="*/ 723900 h 2261097"/>
              <a:gd name="connsiteX22" fmla="*/ 1384300 w 2541907"/>
              <a:gd name="connsiteY22" fmla="*/ 850900 h 2261097"/>
              <a:gd name="connsiteX23" fmla="*/ 2146301 w 2541907"/>
              <a:gd name="connsiteY23" fmla="*/ 838200 h 2261097"/>
              <a:gd name="connsiteX24" fmla="*/ 2463800 w 2541907"/>
              <a:gd name="connsiteY24" fmla="*/ 685800 h 2261097"/>
              <a:gd name="connsiteX25" fmla="*/ 2476500 w 2541907"/>
              <a:gd name="connsiteY25" fmla="*/ 431800 h 2261097"/>
              <a:gd name="connsiteX26" fmla="*/ 1714500 w 2541907"/>
              <a:gd name="connsiteY26" fmla="*/ 165100 h 2261097"/>
              <a:gd name="connsiteX27" fmla="*/ 0 w 2541907"/>
              <a:gd name="connsiteY27" fmla="*/ 0 h 2261097"/>
              <a:gd name="connsiteX0" fmla="*/ 1435100 w 2541907"/>
              <a:gd name="connsiteY0" fmla="*/ 2070100 h 2261097"/>
              <a:gd name="connsiteX1" fmla="*/ 1435100 w 2541907"/>
              <a:gd name="connsiteY1" fmla="*/ 2209800 h 2261097"/>
              <a:gd name="connsiteX2" fmla="*/ 1727201 w 2541907"/>
              <a:gd name="connsiteY2" fmla="*/ 2260600 h 2261097"/>
              <a:gd name="connsiteX3" fmla="*/ 1981200 w 2541907"/>
              <a:gd name="connsiteY3" fmla="*/ 2235200 h 2261097"/>
              <a:gd name="connsiteX4" fmla="*/ 2273300 w 2541907"/>
              <a:gd name="connsiteY4" fmla="*/ 2032000 h 2261097"/>
              <a:gd name="connsiteX5" fmla="*/ 2133600 w 2541907"/>
              <a:gd name="connsiteY5" fmla="*/ 1816100 h 2261097"/>
              <a:gd name="connsiteX6" fmla="*/ 1752601 w 2541907"/>
              <a:gd name="connsiteY6" fmla="*/ 1676400 h 2261097"/>
              <a:gd name="connsiteX7" fmla="*/ 1397000 w 2541907"/>
              <a:gd name="connsiteY7" fmla="*/ 1676400 h 2261097"/>
              <a:gd name="connsiteX8" fmla="*/ 1257300 w 2541907"/>
              <a:gd name="connsiteY8" fmla="*/ 1778000 h 2261097"/>
              <a:gd name="connsiteX9" fmla="*/ 1638300 w 2541907"/>
              <a:gd name="connsiteY9" fmla="*/ 1892300 h 2261097"/>
              <a:gd name="connsiteX10" fmla="*/ 2019300 w 2541907"/>
              <a:gd name="connsiteY10" fmla="*/ 1854200 h 2261097"/>
              <a:gd name="connsiteX11" fmla="*/ 2374900 w 2541907"/>
              <a:gd name="connsiteY11" fmla="*/ 1714500 h 2261097"/>
              <a:gd name="connsiteX12" fmla="*/ 2501900 w 2541907"/>
              <a:gd name="connsiteY12" fmla="*/ 1460500 h 2261097"/>
              <a:gd name="connsiteX13" fmla="*/ 2108201 w 2541907"/>
              <a:gd name="connsiteY13" fmla="*/ 1231900 h 2261097"/>
              <a:gd name="connsiteX14" fmla="*/ 1612900 w 2541907"/>
              <a:gd name="connsiteY14" fmla="*/ 1104900 h 2261097"/>
              <a:gd name="connsiteX15" fmla="*/ 1092200 w 2541907"/>
              <a:gd name="connsiteY15" fmla="*/ 1219200 h 2261097"/>
              <a:gd name="connsiteX16" fmla="*/ 1422400 w 2541907"/>
              <a:gd name="connsiteY16" fmla="*/ 1358900 h 2261097"/>
              <a:gd name="connsiteX17" fmla="*/ 1917700 w 2541907"/>
              <a:gd name="connsiteY17" fmla="*/ 1308100 h 2261097"/>
              <a:gd name="connsiteX18" fmla="*/ 2476500 w 2541907"/>
              <a:gd name="connsiteY18" fmla="*/ 965200 h 2261097"/>
              <a:gd name="connsiteX19" fmla="*/ 2032000 w 2541907"/>
              <a:gd name="connsiteY19" fmla="*/ 723900 h 2261097"/>
              <a:gd name="connsiteX20" fmla="*/ 1295400 w 2541907"/>
              <a:gd name="connsiteY20" fmla="*/ 622300 h 2261097"/>
              <a:gd name="connsiteX21" fmla="*/ 1028700 w 2541907"/>
              <a:gd name="connsiteY21" fmla="*/ 723900 h 2261097"/>
              <a:gd name="connsiteX22" fmla="*/ 1384300 w 2541907"/>
              <a:gd name="connsiteY22" fmla="*/ 850900 h 2261097"/>
              <a:gd name="connsiteX23" fmla="*/ 2146301 w 2541907"/>
              <a:gd name="connsiteY23" fmla="*/ 838200 h 2261097"/>
              <a:gd name="connsiteX24" fmla="*/ 2463800 w 2541907"/>
              <a:gd name="connsiteY24" fmla="*/ 685800 h 2261097"/>
              <a:gd name="connsiteX25" fmla="*/ 2476500 w 2541907"/>
              <a:gd name="connsiteY25" fmla="*/ 431800 h 2261097"/>
              <a:gd name="connsiteX26" fmla="*/ 1714500 w 2541907"/>
              <a:gd name="connsiteY26" fmla="*/ 165100 h 2261097"/>
              <a:gd name="connsiteX27" fmla="*/ 0 w 2541907"/>
              <a:gd name="connsiteY27" fmla="*/ 0 h 2261097"/>
              <a:gd name="connsiteX0" fmla="*/ 1435100 w 2541907"/>
              <a:gd name="connsiteY0" fmla="*/ 2070100 h 2261097"/>
              <a:gd name="connsiteX1" fmla="*/ 1435100 w 2541907"/>
              <a:gd name="connsiteY1" fmla="*/ 2209800 h 2261097"/>
              <a:gd name="connsiteX2" fmla="*/ 1727201 w 2541907"/>
              <a:gd name="connsiteY2" fmla="*/ 2260600 h 2261097"/>
              <a:gd name="connsiteX3" fmla="*/ 1981200 w 2541907"/>
              <a:gd name="connsiteY3" fmla="*/ 2235200 h 2261097"/>
              <a:gd name="connsiteX4" fmla="*/ 2273300 w 2541907"/>
              <a:gd name="connsiteY4" fmla="*/ 2032000 h 2261097"/>
              <a:gd name="connsiteX5" fmla="*/ 2133600 w 2541907"/>
              <a:gd name="connsiteY5" fmla="*/ 1816100 h 2261097"/>
              <a:gd name="connsiteX6" fmla="*/ 1752601 w 2541907"/>
              <a:gd name="connsiteY6" fmla="*/ 1676400 h 2261097"/>
              <a:gd name="connsiteX7" fmla="*/ 1397000 w 2541907"/>
              <a:gd name="connsiteY7" fmla="*/ 1676400 h 2261097"/>
              <a:gd name="connsiteX8" fmla="*/ 1257300 w 2541907"/>
              <a:gd name="connsiteY8" fmla="*/ 1778000 h 2261097"/>
              <a:gd name="connsiteX9" fmla="*/ 1638300 w 2541907"/>
              <a:gd name="connsiteY9" fmla="*/ 1892300 h 2261097"/>
              <a:gd name="connsiteX10" fmla="*/ 2019300 w 2541907"/>
              <a:gd name="connsiteY10" fmla="*/ 1854200 h 2261097"/>
              <a:gd name="connsiteX11" fmla="*/ 2374900 w 2541907"/>
              <a:gd name="connsiteY11" fmla="*/ 1714500 h 2261097"/>
              <a:gd name="connsiteX12" fmla="*/ 2501900 w 2541907"/>
              <a:gd name="connsiteY12" fmla="*/ 1460500 h 2261097"/>
              <a:gd name="connsiteX13" fmla="*/ 2108201 w 2541907"/>
              <a:gd name="connsiteY13" fmla="*/ 1231900 h 2261097"/>
              <a:gd name="connsiteX14" fmla="*/ 1422400 w 2541907"/>
              <a:gd name="connsiteY14" fmla="*/ 1079500 h 2261097"/>
              <a:gd name="connsiteX15" fmla="*/ 1092200 w 2541907"/>
              <a:gd name="connsiteY15" fmla="*/ 1219200 h 2261097"/>
              <a:gd name="connsiteX16" fmla="*/ 1422400 w 2541907"/>
              <a:gd name="connsiteY16" fmla="*/ 1358900 h 2261097"/>
              <a:gd name="connsiteX17" fmla="*/ 1917700 w 2541907"/>
              <a:gd name="connsiteY17" fmla="*/ 1308100 h 2261097"/>
              <a:gd name="connsiteX18" fmla="*/ 2476500 w 2541907"/>
              <a:gd name="connsiteY18" fmla="*/ 965200 h 2261097"/>
              <a:gd name="connsiteX19" fmla="*/ 2032000 w 2541907"/>
              <a:gd name="connsiteY19" fmla="*/ 723900 h 2261097"/>
              <a:gd name="connsiteX20" fmla="*/ 1295400 w 2541907"/>
              <a:gd name="connsiteY20" fmla="*/ 622300 h 2261097"/>
              <a:gd name="connsiteX21" fmla="*/ 1028700 w 2541907"/>
              <a:gd name="connsiteY21" fmla="*/ 723900 h 2261097"/>
              <a:gd name="connsiteX22" fmla="*/ 1384300 w 2541907"/>
              <a:gd name="connsiteY22" fmla="*/ 850900 h 2261097"/>
              <a:gd name="connsiteX23" fmla="*/ 2146301 w 2541907"/>
              <a:gd name="connsiteY23" fmla="*/ 838200 h 2261097"/>
              <a:gd name="connsiteX24" fmla="*/ 2463800 w 2541907"/>
              <a:gd name="connsiteY24" fmla="*/ 685800 h 2261097"/>
              <a:gd name="connsiteX25" fmla="*/ 2476500 w 2541907"/>
              <a:gd name="connsiteY25" fmla="*/ 431800 h 2261097"/>
              <a:gd name="connsiteX26" fmla="*/ 1714500 w 2541907"/>
              <a:gd name="connsiteY26" fmla="*/ 165100 h 2261097"/>
              <a:gd name="connsiteX27" fmla="*/ 0 w 2541907"/>
              <a:gd name="connsiteY27" fmla="*/ 0 h 2261097"/>
              <a:gd name="connsiteX0" fmla="*/ 1435100 w 2541907"/>
              <a:gd name="connsiteY0" fmla="*/ 2070100 h 2261097"/>
              <a:gd name="connsiteX1" fmla="*/ 1435100 w 2541907"/>
              <a:gd name="connsiteY1" fmla="*/ 2209800 h 2261097"/>
              <a:gd name="connsiteX2" fmla="*/ 1727201 w 2541907"/>
              <a:gd name="connsiteY2" fmla="*/ 2260600 h 2261097"/>
              <a:gd name="connsiteX3" fmla="*/ 1981200 w 2541907"/>
              <a:gd name="connsiteY3" fmla="*/ 2235200 h 2261097"/>
              <a:gd name="connsiteX4" fmla="*/ 2273300 w 2541907"/>
              <a:gd name="connsiteY4" fmla="*/ 2032000 h 2261097"/>
              <a:gd name="connsiteX5" fmla="*/ 2133600 w 2541907"/>
              <a:gd name="connsiteY5" fmla="*/ 1816100 h 2261097"/>
              <a:gd name="connsiteX6" fmla="*/ 1752601 w 2541907"/>
              <a:gd name="connsiteY6" fmla="*/ 1676400 h 2261097"/>
              <a:gd name="connsiteX7" fmla="*/ 1397000 w 2541907"/>
              <a:gd name="connsiteY7" fmla="*/ 1676400 h 2261097"/>
              <a:gd name="connsiteX8" fmla="*/ 1257300 w 2541907"/>
              <a:gd name="connsiteY8" fmla="*/ 1778000 h 2261097"/>
              <a:gd name="connsiteX9" fmla="*/ 1638300 w 2541907"/>
              <a:gd name="connsiteY9" fmla="*/ 1892300 h 2261097"/>
              <a:gd name="connsiteX10" fmla="*/ 2019300 w 2541907"/>
              <a:gd name="connsiteY10" fmla="*/ 1854200 h 2261097"/>
              <a:gd name="connsiteX11" fmla="*/ 2374900 w 2541907"/>
              <a:gd name="connsiteY11" fmla="*/ 1714500 h 2261097"/>
              <a:gd name="connsiteX12" fmla="*/ 2501900 w 2541907"/>
              <a:gd name="connsiteY12" fmla="*/ 1460500 h 2261097"/>
              <a:gd name="connsiteX13" fmla="*/ 2108201 w 2541907"/>
              <a:gd name="connsiteY13" fmla="*/ 1231900 h 2261097"/>
              <a:gd name="connsiteX14" fmla="*/ 1928243 w 2541907"/>
              <a:gd name="connsiteY14" fmla="*/ 1165371 h 2261097"/>
              <a:gd name="connsiteX15" fmla="*/ 1422400 w 2541907"/>
              <a:gd name="connsiteY15" fmla="*/ 1079500 h 2261097"/>
              <a:gd name="connsiteX16" fmla="*/ 1092200 w 2541907"/>
              <a:gd name="connsiteY16" fmla="*/ 1219200 h 2261097"/>
              <a:gd name="connsiteX17" fmla="*/ 1422400 w 2541907"/>
              <a:gd name="connsiteY17" fmla="*/ 1358900 h 2261097"/>
              <a:gd name="connsiteX18" fmla="*/ 1917700 w 2541907"/>
              <a:gd name="connsiteY18" fmla="*/ 1308100 h 2261097"/>
              <a:gd name="connsiteX19" fmla="*/ 2476500 w 2541907"/>
              <a:gd name="connsiteY19" fmla="*/ 965200 h 2261097"/>
              <a:gd name="connsiteX20" fmla="*/ 2032000 w 2541907"/>
              <a:gd name="connsiteY20" fmla="*/ 723900 h 2261097"/>
              <a:gd name="connsiteX21" fmla="*/ 1295400 w 2541907"/>
              <a:gd name="connsiteY21" fmla="*/ 622300 h 2261097"/>
              <a:gd name="connsiteX22" fmla="*/ 1028700 w 2541907"/>
              <a:gd name="connsiteY22" fmla="*/ 723900 h 2261097"/>
              <a:gd name="connsiteX23" fmla="*/ 1384300 w 2541907"/>
              <a:gd name="connsiteY23" fmla="*/ 850900 h 2261097"/>
              <a:gd name="connsiteX24" fmla="*/ 2146301 w 2541907"/>
              <a:gd name="connsiteY24" fmla="*/ 838200 h 2261097"/>
              <a:gd name="connsiteX25" fmla="*/ 2463800 w 2541907"/>
              <a:gd name="connsiteY25" fmla="*/ 685800 h 2261097"/>
              <a:gd name="connsiteX26" fmla="*/ 2476500 w 2541907"/>
              <a:gd name="connsiteY26" fmla="*/ 431800 h 2261097"/>
              <a:gd name="connsiteX27" fmla="*/ 1714500 w 2541907"/>
              <a:gd name="connsiteY27" fmla="*/ 165100 h 2261097"/>
              <a:gd name="connsiteX28" fmla="*/ 0 w 2541907"/>
              <a:gd name="connsiteY28" fmla="*/ 0 h 2261097"/>
              <a:gd name="connsiteX0" fmla="*/ 1435100 w 2541907"/>
              <a:gd name="connsiteY0" fmla="*/ 2070100 h 2261097"/>
              <a:gd name="connsiteX1" fmla="*/ 1435100 w 2541907"/>
              <a:gd name="connsiteY1" fmla="*/ 2209800 h 2261097"/>
              <a:gd name="connsiteX2" fmla="*/ 1727201 w 2541907"/>
              <a:gd name="connsiteY2" fmla="*/ 2260600 h 2261097"/>
              <a:gd name="connsiteX3" fmla="*/ 1981200 w 2541907"/>
              <a:gd name="connsiteY3" fmla="*/ 2235200 h 2261097"/>
              <a:gd name="connsiteX4" fmla="*/ 2273300 w 2541907"/>
              <a:gd name="connsiteY4" fmla="*/ 2032000 h 2261097"/>
              <a:gd name="connsiteX5" fmla="*/ 2133600 w 2541907"/>
              <a:gd name="connsiteY5" fmla="*/ 1816100 h 2261097"/>
              <a:gd name="connsiteX6" fmla="*/ 1752601 w 2541907"/>
              <a:gd name="connsiteY6" fmla="*/ 1676400 h 2261097"/>
              <a:gd name="connsiteX7" fmla="*/ 1397000 w 2541907"/>
              <a:gd name="connsiteY7" fmla="*/ 1676400 h 2261097"/>
              <a:gd name="connsiteX8" fmla="*/ 1257300 w 2541907"/>
              <a:gd name="connsiteY8" fmla="*/ 1778000 h 2261097"/>
              <a:gd name="connsiteX9" fmla="*/ 1638300 w 2541907"/>
              <a:gd name="connsiteY9" fmla="*/ 1892300 h 2261097"/>
              <a:gd name="connsiteX10" fmla="*/ 2019300 w 2541907"/>
              <a:gd name="connsiteY10" fmla="*/ 1854200 h 2261097"/>
              <a:gd name="connsiteX11" fmla="*/ 2374900 w 2541907"/>
              <a:gd name="connsiteY11" fmla="*/ 1714500 h 2261097"/>
              <a:gd name="connsiteX12" fmla="*/ 2501900 w 2541907"/>
              <a:gd name="connsiteY12" fmla="*/ 1460500 h 2261097"/>
              <a:gd name="connsiteX13" fmla="*/ 2108201 w 2541907"/>
              <a:gd name="connsiteY13" fmla="*/ 1231900 h 2261097"/>
              <a:gd name="connsiteX14" fmla="*/ 1953643 w 2541907"/>
              <a:gd name="connsiteY14" fmla="*/ 1101871 h 2261097"/>
              <a:gd name="connsiteX15" fmla="*/ 1422400 w 2541907"/>
              <a:gd name="connsiteY15" fmla="*/ 1079500 h 2261097"/>
              <a:gd name="connsiteX16" fmla="*/ 1092200 w 2541907"/>
              <a:gd name="connsiteY16" fmla="*/ 1219200 h 2261097"/>
              <a:gd name="connsiteX17" fmla="*/ 1422400 w 2541907"/>
              <a:gd name="connsiteY17" fmla="*/ 1358900 h 2261097"/>
              <a:gd name="connsiteX18" fmla="*/ 1917700 w 2541907"/>
              <a:gd name="connsiteY18" fmla="*/ 1308100 h 2261097"/>
              <a:gd name="connsiteX19" fmla="*/ 2476500 w 2541907"/>
              <a:gd name="connsiteY19" fmla="*/ 965200 h 2261097"/>
              <a:gd name="connsiteX20" fmla="*/ 2032000 w 2541907"/>
              <a:gd name="connsiteY20" fmla="*/ 723900 h 2261097"/>
              <a:gd name="connsiteX21" fmla="*/ 1295400 w 2541907"/>
              <a:gd name="connsiteY21" fmla="*/ 622300 h 2261097"/>
              <a:gd name="connsiteX22" fmla="*/ 1028700 w 2541907"/>
              <a:gd name="connsiteY22" fmla="*/ 723900 h 2261097"/>
              <a:gd name="connsiteX23" fmla="*/ 1384300 w 2541907"/>
              <a:gd name="connsiteY23" fmla="*/ 850900 h 2261097"/>
              <a:gd name="connsiteX24" fmla="*/ 2146301 w 2541907"/>
              <a:gd name="connsiteY24" fmla="*/ 838200 h 2261097"/>
              <a:gd name="connsiteX25" fmla="*/ 2463800 w 2541907"/>
              <a:gd name="connsiteY25" fmla="*/ 685800 h 2261097"/>
              <a:gd name="connsiteX26" fmla="*/ 2476500 w 2541907"/>
              <a:gd name="connsiteY26" fmla="*/ 431800 h 2261097"/>
              <a:gd name="connsiteX27" fmla="*/ 1714500 w 2541907"/>
              <a:gd name="connsiteY27" fmla="*/ 165100 h 2261097"/>
              <a:gd name="connsiteX28" fmla="*/ 0 w 2541907"/>
              <a:gd name="connsiteY28" fmla="*/ 0 h 2261097"/>
              <a:gd name="connsiteX0" fmla="*/ 1435100 w 2541907"/>
              <a:gd name="connsiteY0" fmla="*/ 2070100 h 2261097"/>
              <a:gd name="connsiteX1" fmla="*/ 1435100 w 2541907"/>
              <a:gd name="connsiteY1" fmla="*/ 2209800 h 2261097"/>
              <a:gd name="connsiteX2" fmla="*/ 1727201 w 2541907"/>
              <a:gd name="connsiteY2" fmla="*/ 2260600 h 2261097"/>
              <a:gd name="connsiteX3" fmla="*/ 1981200 w 2541907"/>
              <a:gd name="connsiteY3" fmla="*/ 2235200 h 2261097"/>
              <a:gd name="connsiteX4" fmla="*/ 2273300 w 2541907"/>
              <a:gd name="connsiteY4" fmla="*/ 2032000 h 2261097"/>
              <a:gd name="connsiteX5" fmla="*/ 2133600 w 2541907"/>
              <a:gd name="connsiteY5" fmla="*/ 1816100 h 2261097"/>
              <a:gd name="connsiteX6" fmla="*/ 1752601 w 2541907"/>
              <a:gd name="connsiteY6" fmla="*/ 1676400 h 2261097"/>
              <a:gd name="connsiteX7" fmla="*/ 1397000 w 2541907"/>
              <a:gd name="connsiteY7" fmla="*/ 1676400 h 2261097"/>
              <a:gd name="connsiteX8" fmla="*/ 1257300 w 2541907"/>
              <a:gd name="connsiteY8" fmla="*/ 1778000 h 2261097"/>
              <a:gd name="connsiteX9" fmla="*/ 1638300 w 2541907"/>
              <a:gd name="connsiteY9" fmla="*/ 1892300 h 2261097"/>
              <a:gd name="connsiteX10" fmla="*/ 2019300 w 2541907"/>
              <a:gd name="connsiteY10" fmla="*/ 1854200 h 2261097"/>
              <a:gd name="connsiteX11" fmla="*/ 2374900 w 2541907"/>
              <a:gd name="connsiteY11" fmla="*/ 1714500 h 2261097"/>
              <a:gd name="connsiteX12" fmla="*/ 2501900 w 2541907"/>
              <a:gd name="connsiteY12" fmla="*/ 1460500 h 2261097"/>
              <a:gd name="connsiteX13" fmla="*/ 2184401 w 2541907"/>
              <a:gd name="connsiteY13" fmla="*/ 1193800 h 2261097"/>
              <a:gd name="connsiteX14" fmla="*/ 1953643 w 2541907"/>
              <a:gd name="connsiteY14" fmla="*/ 1101871 h 2261097"/>
              <a:gd name="connsiteX15" fmla="*/ 1422400 w 2541907"/>
              <a:gd name="connsiteY15" fmla="*/ 1079500 h 2261097"/>
              <a:gd name="connsiteX16" fmla="*/ 1092200 w 2541907"/>
              <a:gd name="connsiteY16" fmla="*/ 1219200 h 2261097"/>
              <a:gd name="connsiteX17" fmla="*/ 1422400 w 2541907"/>
              <a:gd name="connsiteY17" fmla="*/ 1358900 h 2261097"/>
              <a:gd name="connsiteX18" fmla="*/ 1917700 w 2541907"/>
              <a:gd name="connsiteY18" fmla="*/ 1308100 h 2261097"/>
              <a:gd name="connsiteX19" fmla="*/ 2476500 w 2541907"/>
              <a:gd name="connsiteY19" fmla="*/ 965200 h 2261097"/>
              <a:gd name="connsiteX20" fmla="*/ 2032000 w 2541907"/>
              <a:gd name="connsiteY20" fmla="*/ 723900 h 2261097"/>
              <a:gd name="connsiteX21" fmla="*/ 1295400 w 2541907"/>
              <a:gd name="connsiteY21" fmla="*/ 622300 h 2261097"/>
              <a:gd name="connsiteX22" fmla="*/ 1028700 w 2541907"/>
              <a:gd name="connsiteY22" fmla="*/ 723900 h 2261097"/>
              <a:gd name="connsiteX23" fmla="*/ 1384300 w 2541907"/>
              <a:gd name="connsiteY23" fmla="*/ 850900 h 2261097"/>
              <a:gd name="connsiteX24" fmla="*/ 2146301 w 2541907"/>
              <a:gd name="connsiteY24" fmla="*/ 838200 h 2261097"/>
              <a:gd name="connsiteX25" fmla="*/ 2463800 w 2541907"/>
              <a:gd name="connsiteY25" fmla="*/ 685800 h 2261097"/>
              <a:gd name="connsiteX26" fmla="*/ 2476500 w 2541907"/>
              <a:gd name="connsiteY26" fmla="*/ 431800 h 2261097"/>
              <a:gd name="connsiteX27" fmla="*/ 1714500 w 2541907"/>
              <a:gd name="connsiteY27" fmla="*/ 165100 h 2261097"/>
              <a:gd name="connsiteX28" fmla="*/ 0 w 2541907"/>
              <a:gd name="connsiteY28" fmla="*/ 0 h 2261097"/>
              <a:gd name="connsiteX0" fmla="*/ 1435100 w 2541907"/>
              <a:gd name="connsiteY0" fmla="*/ 2070100 h 2261097"/>
              <a:gd name="connsiteX1" fmla="*/ 1435100 w 2541907"/>
              <a:gd name="connsiteY1" fmla="*/ 2209800 h 2261097"/>
              <a:gd name="connsiteX2" fmla="*/ 1727201 w 2541907"/>
              <a:gd name="connsiteY2" fmla="*/ 2260600 h 2261097"/>
              <a:gd name="connsiteX3" fmla="*/ 1981200 w 2541907"/>
              <a:gd name="connsiteY3" fmla="*/ 2235200 h 2261097"/>
              <a:gd name="connsiteX4" fmla="*/ 2273300 w 2541907"/>
              <a:gd name="connsiteY4" fmla="*/ 2032000 h 2261097"/>
              <a:gd name="connsiteX5" fmla="*/ 2133600 w 2541907"/>
              <a:gd name="connsiteY5" fmla="*/ 1816100 h 2261097"/>
              <a:gd name="connsiteX6" fmla="*/ 1752601 w 2541907"/>
              <a:gd name="connsiteY6" fmla="*/ 1676400 h 2261097"/>
              <a:gd name="connsiteX7" fmla="*/ 1397000 w 2541907"/>
              <a:gd name="connsiteY7" fmla="*/ 1676400 h 2261097"/>
              <a:gd name="connsiteX8" fmla="*/ 1257300 w 2541907"/>
              <a:gd name="connsiteY8" fmla="*/ 1778000 h 2261097"/>
              <a:gd name="connsiteX9" fmla="*/ 1638300 w 2541907"/>
              <a:gd name="connsiteY9" fmla="*/ 1892300 h 2261097"/>
              <a:gd name="connsiteX10" fmla="*/ 2019300 w 2541907"/>
              <a:gd name="connsiteY10" fmla="*/ 1854200 h 2261097"/>
              <a:gd name="connsiteX11" fmla="*/ 2374900 w 2541907"/>
              <a:gd name="connsiteY11" fmla="*/ 1714500 h 2261097"/>
              <a:gd name="connsiteX12" fmla="*/ 2501900 w 2541907"/>
              <a:gd name="connsiteY12" fmla="*/ 1460500 h 2261097"/>
              <a:gd name="connsiteX13" fmla="*/ 2184401 w 2541907"/>
              <a:gd name="connsiteY13" fmla="*/ 1193800 h 2261097"/>
              <a:gd name="connsiteX14" fmla="*/ 1953643 w 2541907"/>
              <a:gd name="connsiteY14" fmla="*/ 1101871 h 2261097"/>
              <a:gd name="connsiteX15" fmla="*/ 1422400 w 2541907"/>
              <a:gd name="connsiteY15" fmla="*/ 1079500 h 2261097"/>
              <a:gd name="connsiteX16" fmla="*/ 1092200 w 2541907"/>
              <a:gd name="connsiteY16" fmla="*/ 1219200 h 2261097"/>
              <a:gd name="connsiteX17" fmla="*/ 1422400 w 2541907"/>
              <a:gd name="connsiteY17" fmla="*/ 1358900 h 2261097"/>
              <a:gd name="connsiteX18" fmla="*/ 1917700 w 2541907"/>
              <a:gd name="connsiteY18" fmla="*/ 1308100 h 2261097"/>
              <a:gd name="connsiteX19" fmla="*/ 2476500 w 2541907"/>
              <a:gd name="connsiteY19" fmla="*/ 965200 h 2261097"/>
              <a:gd name="connsiteX20" fmla="*/ 1930400 w 2541907"/>
              <a:gd name="connsiteY20" fmla="*/ 647700 h 2261097"/>
              <a:gd name="connsiteX21" fmla="*/ 1295400 w 2541907"/>
              <a:gd name="connsiteY21" fmla="*/ 622300 h 2261097"/>
              <a:gd name="connsiteX22" fmla="*/ 1028700 w 2541907"/>
              <a:gd name="connsiteY22" fmla="*/ 723900 h 2261097"/>
              <a:gd name="connsiteX23" fmla="*/ 1384300 w 2541907"/>
              <a:gd name="connsiteY23" fmla="*/ 850900 h 2261097"/>
              <a:gd name="connsiteX24" fmla="*/ 2146301 w 2541907"/>
              <a:gd name="connsiteY24" fmla="*/ 838200 h 2261097"/>
              <a:gd name="connsiteX25" fmla="*/ 2463800 w 2541907"/>
              <a:gd name="connsiteY25" fmla="*/ 685800 h 2261097"/>
              <a:gd name="connsiteX26" fmla="*/ 2476500 w 2541907"/>
              <a:gd name="connsiteY26" fmla="*/ 431800 h 2261097"/>
              <a:gd name="connsiteX27" fmla="*/ 1714500 w 2541907"/>
              <a:gd name="connsiteY27" fmla="*/ 165100 h 2261097"/>
              <a:gd name="connsiteX28" fmla="*/ 0 w 2541907"/>
              <a:gd name="connsiteY28" fmla="*/ 0 h 2261097"/>
              <a:gd name="connsiteX0" fmla="*/ 1549400 w 2656207"/>
              <a:gd name="connsiteY0" fmla="*/ 1909390 h 2100387"/>
              <a:gd name="connsiteX1" fmla="*/ 1549400 w 2656207"/>
              <a:gd name="connsiteY1" fmla="*/ 2049090 h 2100387"/>
              <a:gd name="connsiteX2" fmla="*/ 1841501 w 2656207"/>
              <a:gd name="connsiteY2" fmla="*/ 2099890 h 2100387"/>
              <a:gd name="connsiteX3" fmla="*/ 2095500 w 2656207"/>
              <a:gd name="connsiteY3" fmla="*/ 2074490 h 2100387"/>
              <a:gd name="connsiteX4" fmla="*/ 2387600 w 2656207"/>
              <a:gd name="connsiteY4" fmla="*/ 1871290 h 2100387"/>
              <a:gd name="connsiteX5" fmla="*/ 2247900 w 2656207"/>
              <a:gd name="connsiteY5" fmla="*/ 1655390 h 2100387"/>
              <a:gd name="connsiteX6" fmla="*/ 1866901 w 2656207"/>
              <a:gd name="connsiteY6" fmla="*/ 1515690 h 2100387"/>
              <a:gd name="connsiteX7" fmla="*/ 1511300 w 2656207"/>
              <a:gd name="connsiteY7" fmla="*/ 1515690 h 2100387"/>
              <a:gd name="connsiteX8" fmla="*/ 1371600 w 2656207"/>
              <a:gd name="connsiteY8" fmla="*/ 1617290 h 2100387"/>
              <a:gd name="connsiteX9" fmla="*/ 1752600 w 2656207"/>
              <a:gd name="connsiteY9" fmla="*/ 1731590 h 2100387"/>
              <a:gd name="connsiteX10" fmla="*/ 2133600 w 2656207"/>
              <a:gd name="connsiteY10" fmla="*/ 1693490 h 2100387"/>
              <a:gd name="connsiteX11" fmla="*/ 2489200 w 2656207"/>
              <a:gd name="connsiteY11" fmla="*/ 1553790 h 2100387"/>
              <a:gd name="connsiteX12" fmla="*/ 2616200 w 2656207"/>
              <a:gd name="connsiteY12" fmla="*/ 1299790 h 2100387"/>
              <a:gd name="connsiteX13" fmla="*/ 2298701 w 2656207"/>
              <a:gd name="connsiteY13" fmla="*/ 1033090 h 2100387"/>
              <a:gd name="connsiteX14" fmla="*/ 2067943 w 2656207"/>
              <a:gd name="connsiteY14" fmla="*/ 941161 h 2100387"/>
              <a:gd name="connsiteX15" fmla="*/ 1536700 w 2656207"/>
              <a:gd name="connsiteY15" fmla="*/ 918790 h 2100387"/>
              <a:gd name="connsiteX16" fmla="*/ 1206500 w 2656207"/>
              <a:gd name="connsiteY16" fmla="*/ 1058490 h 2100387"/>
              <a:gd name="connsiteX17" fmla="*/ 1536700 w 2656207"/>
              <a:gd name="connsiteY17" fmla="*/ 1198190 h 2100387"/>
              <a:gd name="connsiteX18" fmla="*/ 2032000 w 2656207"/>
              <a:gd name="connsiteY18" fmla="*/ 1147390 h 2100387"/>
              <a:gd name="connsiteX19" fmla="*/ 2590800 w 2656207"/>
              <a:gd name="connsiteY19" fmla="*/ 804490 h 2100387"/>
              <a:gd name="connsiteX20" fmla="*/ 2044700 w 2656207"/>
              <a:gd name="connsiteY20" fmla="*/ 486990 h 2100387"/>
              <a:gd name="connsiteX21" fmla="*/ 1409700 w 2656207"/>
              <a:gd name="connsiteY21" fmla="*/ 461590 h 2100387"/>
              <a:gd name="connsiteX22" fmla="*/ 1143000 w 2656207"/>
              <a:gd name="connsiteY22" fmla="*/ 563190 h 2100387"/>
              <a:gd name="connsiteX23" fmla="*/ 1498600 w 2656207"/>
              <a:gd name="connsiteY23" fmla="*/ 690190 h 2100387"/>
              <a:gd name="connsiteX24" fmla="*/ 2260601 w 2656207"/>
              <a:gd name="connsiteY24" fmla="*/ 677490 h 2100387"/>
              <a:gd name="connsiteX25" fmla="*/ 2578100 w 2656207"/>
              <a:gd name="connsiteY25" fmla="*/ 525090 h 2100387"/>
              <a:gd name="connsiteX26" fmla="*/ 2590800 w 2656207"/>
              <a:gd name="connsiteY26" fmla="*/ 271090 h 2100387"/>
              <a:gd name="connsiteX27" fmla="*/ 1828800 w 2656207"/>
              <a:gd name="connsiteY27" fmla="*/ 4390 h 2100387"/>
              <a:gd name="connsiteX28" fmla="*/ 0 w 2656207"/>
              <a:gd name="connsiteY28" fmla="*/ 80590 h 2100387"/>
              <a:gd name="connsiteX0" fmla="*/ 1549400 w 2656207"/>
              <a:gd name="connsiteY0" fmla="*/ 1911130 h 2102127"/>
              <a:gd name="connsiteX1" fmla="*/ 1549400 w 2656207"/>
              <a:gd name="connsiteY1" fmla="*/ 2050830 h 2102127"/>
              <a:gd name="connsiteX2" fmla="*/ 1841501 w 2656207"/>
              <a:gd name="connsiteY2" fmla="*/ 2101630 h 2102127"/>
              <a:gd name="connsiteX3" fmla="*/ 2095500 w 2656207"/>
              <a:gd name="connsiteY3" fmla="*/ 2076230 h 2102127"/>
              <a:gd name="connsiteX4" fmla="*/ 2387600 w 2656207"/>
              <a:gd name="connsiteY4" fmla="*/ 1873030 h 2102127"/>
              <a:gd name="connsiteX5" fmla="*/ 2247900 w 2656207"/>
              <a:gd name="connsiteY5" fmla="*/ 1657130 h 2102127"/>
              <a:gd name="connsiteX6" fmla="*/ 1866901 w 2656207"/>
              <a:gd name="connsiteY6" fmla="*/ 1517430 h 2102127"/>
              <a:gd name="connsiteX7" fmla="*/ 1511300 w 2656207"/>
              <a:gd name="connsiteY7" fmla="*/ 1517430 h 2102127"/>
              <a:gd name="connsiteX8" fmla="*/ 1371600 w 2656207"/>
              <a:gd name="connsiteY8" fmla="*/ 1619030 h 2102127"/>
              <a:gd name="connsiteX9" fmla="*/ 1752600 w 2656207"/>
              <a:gd name="connsiteY9" fmla="*/ 1733330 h 2102127"/>
              <a:gd name="connsiteX10" fmla="*/ 2133600 w 2656207"/>
              <a:gd name="connsiteY10" fmla="*/ 1695230 h 2102127"/>
              <a:gd name="connsiteX11" fmla="*/ 2489200 w 2656207"/>
              <a:gd name="connsiteY11" fmla="*/ 1555530 h 2102127"/>
              <a:gd name="connsiteX12" fmla="*/ 2616200 w 2656207"/>
              <a:gd name="connsiteY12" fmla="*/ 1301530 h 2102127"/>
              <a:gd name="connsiteX13" fmla="*/ 2298701 w 2656207"/>
              <a:gd name="connsiteY13" fmla="*/ 1034830 h 2102127"/>
              <a:gd name="connsiteX14" fmla="*/ 2067943 w 2656207"/>
              <a:gd name="connsiteY14" fmla="*/ 942901 h 2102127"/>
              <a:gd name="connsiteX15" fmla="*/ 1536700 w 2656207"/>
              <a:gd name="connsiteY15" fmla="*/ 920530 h 2102127"/>
              <a:gd name="connsiteX16" fmla="*/ 1206500 w 2656207"/>
              <a:gd name="connsiteY16" fmla="*/ 1060230 h 2102127"/>
              <a:gd name="connsiteX17" fmla="*/ 1536700 w 2656207"/>
              <a:gd name="connsiteY17" fmla="*/ 1199930 h 2102127"/>
              <a:gd name="connsiteX18" fmla="*/ 2032000 w 2656207"/>
              <a:gd name="connsiteY18" fmla="*/ 1149130 h 2102127"/>
              <a:gd name="connsiteX19" fmla="*/ 2590800 w 2656207"/>
              <a:gd name="connsiteY19" fmla="*/ 806230 h 2102127"/>
              <a:gd name="connsiteX20" fmla="*/ 2044700 w 2656207"/>
              <a:gd name="connsiteY20" fmla="*/ 488730 h 2102127"/>
              <a:gd name="connsiteX21" fmla="*/ 1409700 w 2656207"/>
              <a:gd name="connsiteY21" fmla="*/ 463330 h 2102127"/>
              <a:gd name="connsiteX22" fmla="*/ 1143000 w 2656207"/>
              <a:gd name="connsiteY22" fmla="*/ 564930 h 2102127"/>
              <a:gd name="connsiteX23" fmla="*/ 1498600 w 2656207"/>
              <a:gd name="connsiteY23" fmla="*/ 691930 h 2102127"/>
              <a:gd name="connsiteX24" fmla="*/ 2260601 w 2656207"/>
              <a:gd name="connsiteY24" fmla="*/ 679230 h 2102127"/>
              <a:gd name="connsiteX25" fmla="*/ 2578100 w 2656207"/>
              <a:gd name="connsiteY25" fmla="*/ 526830 h 2102127"/>
              <a:gd name="connsiteX26" fmla="*/ 2590800 w 2656207"/>
              <a:gd name="connsiteY26" fmla="*/ 272830 h 2102127"/>
              <a:gd name="connsiteX27" fmla="*/ 1828800 w 2656207"/>
              <a:gd name="connsiteY27" fmla="*/ 6130 h 2102127"/>
              <a:gd name="connsiteX28" fmla="*/ 0 w 2656207"/>
              <a:gd name="connsiteY28" fmla="*/ 82330 h 2102127"/>
              <a:gd name="connsiteX0" fmla="*/ 1562100 w 2668907"/>
              <a:gd name="connsiteY0" fmla="*/ 1922126 h 2113123"/>
              <a:gd name="connsiteX1" fmla="*/ 1562100 w 2668907"/>
              <a:gd name="connsiteY1" fmla="*/ 2061826 h 2113123"/>
              <a:gd name="connsiteX2" fmla="*/ 1854201 w 2668907"/>
              <a:gd name="connsiteY2" fmla="*/ 2112626 h 2113123"/>
              <a:gd name="connsiteX3" fmla="*/ 2108200 w 2668907"/>
              <a:gd name="connsiteY3" fmla="*/ 2087226 h 2113123"/>
              <a:gd name="connsiteX4" fmla="*/ 2400300 w 2668907"/>
              <a:gd name="connsiteY4" fmla="*/ 1884026 h 2113123"/>
              <a:gd name="connsiteX5" fmla="*/ 2260600 w 2668907"/>
              <a:gd name="connsiteY5" fmla="*/ 1668126 h 2113123"/>
              <a:gd name="connsiteX6" fmla="*/ 1879601 w 2668907"/>
              <a:gd name="connsiteY6" fmla="*/ 1528426 h 2113123"/>
              <a:gd name="connsiteX7" fmla="*/ 1524000 w 2668907"/>
              <a:gd name="connsiteY7" fmla="*/ 1528426 h 2113123"/>
              <a:gd name="connsiteX8" fmla="*/ 1384300 w 2668907"/>
              <a:gd name="connsiteY8" fmla="*/ 1630026 h 2113123"/>
              <a:gd name="connsiteX9" fmla="*/ 1765300 w 2668907"/>
              <a:gd name="connsiteY9" fmla="*/ 1744326 h 2113123"/>
              <a:gd name="connsiteX10" fmla="*/ 2146300 w 2668907"/>
              <a:gd name="connsiteY10" fmla="*/ 1706226 h 2113123"/>
              <a:gd name="connsiteX11" fmla="*/ 2501900 w 2668907"/>
              <a:gd name="connsiteY11" fmla="*/ 1566526 h 2113123"/>
              <a:gd name="connsiteX12" fmla="*/ 2628900 w 2668907"/>
              <a:gd name="connsiteY12" fmla="*/ 1312526 h 2113123"/>
              <a:gd name="connsiteX13" fmla="*/ 2311401 w 2668907"/>
              <a:gd name="connsiteY13" fmla="*/ 1045826 h 2113123"/>
              <a:gd name="connsiteX14" fmla="*/ 2080643 w 2668907"/>
              <a:gd name="connsiteY14" fmla="*/ 953897 h 2113123"/>
              <a:gd name="connsiteX15" fmla="*/ 1549400 w 2668907"/>
              <a:gd name="connsiteY15" fmla="*/ 931526 h 2113123"/>
              <a:gd name="connsiteX16" fmla="*/ 1219200 w 2668907"/>
              <a:gd name="connsiteY16" fmla="*/ 1071226 h 2113123"/>
              <a:gd name="connsiteX17" fmla="*/ 1549400 w 2668907"/>
              <a:gd name="connsiteY17" fmla="*/ 1210926 h 2113123"/>
              <a:gd name="connsiteX18" fmla="*/ 2044700 w 2668907"/>
              <a:gd name="connsiteY18" fmla="*/ 1160126 h 2113123"/>
              <a:gd name="connsiteX19" fmla="*/ 2603500 w 2668907"/>
              <a:gd name="connsiteY19" fmla="*/ 817226 h 2113123"/>
              <a:gd name="connsiteX20" fmla="*/ 2057400 w 2668907"/>
              <a:gd name="connsiteY20" fmla="*/ 499726 h 2113123"/>
              <a:gd name="connsiteX21" fmla="*/ 1422400 w 2668907"/>
              <a:gd name="connsiteY21" fmla="*/ 474326 h 2113123"/>
              <a:gd name="connsiteX22" fmla="*/ 1155700 w 2668907"/>
              <a:gd name="connsiteY22" fmla="*/ 575926 h 2113123"/>
              <a:gd name="connsiteX23" fmla="*/ 1511300 w 2668907"/>
              <a:gd name="connsiteY23" fmla="*/ 702926 h 2113123"/>
              <a:gd name="connsiteX24" fmla="*/ 2273301 w 2668907"/>
              <a:gd name="connsiteY24" fmla="*/ 690226 h 2113123"/>
              <a:gd name="connsiteX25" fmla="*/ 2590800 w 2668907"/>
              <a:gd name="connsiteY25" fmla="*/ 537826 h 2113123"/>
              <a:gd name="connsiteX26" fmla="*/ 2603500 w 2668907"/>
              <a:gd name="connsiteY26" fmla="*/ 283826 h 2113123"/>
              <a:gd name="connsiteX27" fmla="*/ 1841500 w 2668907"/>
              <a:gd name="connsiteY27" fmla="*/ 17126 h 2113123"/>
              <a:gd name="connsiteX28" fmla="*/ 0 w 2668907"/>
              <a:gd name="connsiteY28" fmla="*/ 29826 h 2113123"/>
              <a:gd name="connsiteX0" fmla="*/ 1562100 w 2668907"/>
              <a:gd name="connsiteY0" fmla="*/ 1922126 h 2150956"/>
              <a:gd name="connsiteX1" fmla="*/ 1562100 w 2668907"/>
              <a:gd name="connsiteY1" fmla="*/ 2061826 h 2150956"/>
              <a:gd name="connsiteX2" fmla="*/ 1854201 w 2668907"/>
              <a:gd name="connsiteY2" fmla="*/ 2150726 h 2150956"/>
              <a:gd name="connsiteX3" fmla="*/ 2108200 w 2668907"/>
              <a:gd name="connsiteY3" fmla="*/ 2087226 h 2150956"/>
              <a:gd name="connsiteX4" fmla="*/ 2400300 w 2668907"/>
              <a:gd name="connsiteY4" fmla="*/ 1884026 h 2150956"/>
              <a:gd name="connsiteX5" fmla="*/ 2260600 w 2668907"/>
              <a:gd name="connsiteY5" fmla="*/ 1668126 h 2150956"/>
              <a:gd name="connsiteX6" fmla="*/ 1879601 w 2668907"/>
              <a:gd name="connsiteY6" fmla="*/ 1528426 h 2150956"/>
              <a:gd name="connsiteX7" fmla="*/ 1524000 w 2668907"/>
              <a:gd name="connsiteY7" fmla="*/ 1528426 h 2150956"/>
              <a:gd name="connsiteX8" fmla="*/ 1384300 w 2668907"/>
              <a:gd name="connsiteY8" fmla="*/ 1630026 h 2150956"/>
              <a:gd name="connsiteX9" fmla="*/ 1765300 w 2668907"/>
              <a:gd name="connsiteY9" fmla="*/ 1744326 h 2150956"/>
              <a:gd name="connsiteX10" fmla="*/ 2146300 w 2668907"/>
              <a:gd name="connsiteY10" fmla="*/ 1706226 h 2150956"/>
              <a:gd name="connsiteX11" fmla="*/ 2501900 w 2668907"/>
              <a:gd name="connsiteY11" fmla="*/ 1566526 h 2150956"/>
              <a:gd name="connsiteX12" fmla="*/ 2628900 w 2668907"/>
              <a:gd name="connsiteY12" fmla="*/ 1312526 h 2150956"/>
              <a:gd name="connsiteX13" fmla="*/ 2311401 w 2668907"/>
              <a:gd name="connsiteY13" fmla="*/ 1045826 h 2150956"/>
              <a:gd name="connsiteX14" fmla="*/ 2080643 w 2668907"/>
              <a:gd name="connsiteY14" fmla="*/ 953897 h 2150956"/>
              <a:gd name="connsiteX15" fmla="*/ 1549400 w 2668907"/>
              <a:gd name="connsiteY15" fmla="*/ 931526 h 2150956"/>
              <a:gd name="connsiteX16" fmla="*/ 1219200 w 2668907"/>
              <a:gd name="connsiteY16" fmla="*/ 1071226 h 2150956"/>
              <a:gd name="connsiteX17" fmla="*/ 1549400 w 2668907"/>
              <a:gd name="connsiteY17" fmla="*/ 1210926 h 2150956"/>
              <a:gd name="connsiteX18" fmla="*/ 2044700 w 2668907"/>
              <a:gd name="connsiteY18" fmla="*/ 1160126 h 2150956"/>
              <a:gd name="connsiteX19" fmla="*/ 2603500 w 2668907"/>
              <a:gd name="connsiteY19" fmla="*/ 817226 h 2150956"/>
              <a:gd name="connsiteX20" fmla="*/ 2057400 w 2668907"/>
              <a:gd name="connsiteY20" fmla="*/ 499726 h 2150956"/>
              <a:gd name="connsiteX21" fmla="*/ 1422400 w 2668907"/>
              <a:gd name="connsiteY21" fmla="*/ 474326 h 2150956"/>
              <a:gd name="connsiteX22" fmla="*/ 1155700 w 2668907"/>
              <a:gd name="connsiteY22" fmla="*/ 575926 h 2150956"/>
              <a:gd name="connsiteX23" fmla="*/ 1511300 w 2668907"/>
              <a:gd name="connsiteY23" fmla="*/ 702926 h 2150956"/>
              <a:gd name="connsiteX24" fmla="*/ 2273301 w 2668907"/>
              <a:gd name="connsiteY24" fmla="*/ 690226 h 2150956"/>
              <a:gd name="connsiteX25" fmla="*/ 2590800 w 2668907"/>
              <a:gd name="connsiteY25" fmla="*/ 537826 h 2150956"/>
              <a:gd name="connsiteX26" fmla="*/ 2603500 w 2668907"/>
              <a:gd name="connsiteY26" fmla="*/ 283826 h 2150956"/>
              <a:gd name="connsiteX27" fmla="*/ 1841500 w 2668907"/>
              <a:gd name="connsiteY27" fmla="*/ 17126 h 2150956"/>
              <a:gd name="connsiteX28" fmla="*/ 0 w 2668907"/>
              <a:gd name="connsiteY28" fmla="*/ 29826 h 2150956"/>
              <a:gd name="connsiteX0" fmla="*/ 1562100 w 2668907"/>
              <a:gd name="connsiteY0" fmla="*/ 1922126 h 2150956"/>
              <a:gd name="connsiteX1" fmla="*/ 1562100 w 2668907"/>
              <a:gd name="connsiteY1" fmla="*/ 2061826 h 2150956"/>
              <a:gd name="connsiteX2" fmla="*/ 1854201 w 2668907"/>
              <a:gd name="connsiteY2" fmla="*/ 2150726 h 2150956"/>
              <a:gd name="connsiteX3" fmla="*/ 2108200 w 2668907"/>
              <a:gd name="connsiteY3" fmla="*/ 2087226 h 2150956"/>
              <a:gd name="connsiteX4" fmla="*/ 2400300 w 2668907"/>
              <a:gd name="connsiteY4" fmla="*/ 1884026 h 2150956"/>
              <a:gd name="connsiteX5" fmla="*/ 2260600 w 2668907"/>
              <a:gd name="connsiteY5" fmla="*/ 1668126 h 2150956"/>
              <a:gd name="connsiteX6" fmla="*/ 2057401 w 2668907"/>
              <a:gd name="connsiteY6" fmla="*/ 1515726 h 2150956"/>
              <a:gd name="connsiteX7" fmla="*/ 1524000 w 2668907"/>
              <a:gd name="connsiteY7" fmla="*/ 1528426 h 2150956"/>
              <a:gd name="connsiteX8" fmla="*/ 1384300 w 2668907"/>
              <a:gd name="connsiteY8" fmla="*/ 1630026 h 2150956"/>
              <a:gd name="connsiteX9" fmla="*/ 1765300 w 2668907"/>
              <a:gd name="connsiteY9" fmla="*/ 1744326 h 2150956"/>
              <a:gd name="connsiteX10" fmla="*/ 2146300 w 2668907"/>
              <a:gd name="connsiteY10" fmla="*/ 1706226 h 2150956"/>
              <a:gd name="connsiteX11" fmla="*/ 2501900 w 2668907"/>
              <a:gd name="connsiteY11" fmla="*/ 1566526 h 2150956"/>
              <a:gd name="connsiteX12" fmla="*/ 2628900 w 2668907"/>
              <a:gd name="connsiteY12" fmla="*/ 1312526 h 2150956"/>
              <a:gd name="connsiteX13" fmla="*/ 2311401 w 2668907"/>
              <a:gd name="connsiteY13" fmla="*/ 1045826 h 2150956"/>
              <a:gd name="connsiteX14" fmla="*/ 2080643 w 2668907"/>
              <a:gd name="connsiteY14" fmla="*/ 953897 h 2150956"/>
              <a:gd name="connsiteX15" fmla="*/ 1549400 w 2668907"/>
              <a:gd name="connsiteY15" fmla="*/ 931526 h 2150956"/>
              <a:gd name="connsiteX16" fmla="*/ 1219200 w 2668907"/>
              <a:gd name="connsiteY16" fmla="*/ 1071226 h 2150956"/>
              <a:gd name="connsiteX17" fmla="*/ 1549400 w 2668907"/>
              <a:gd name="connsiteY17" fmla="*/ 1210926 h 2150956"/>
              <a:gd name="connsiteX18" fmla="*/ 2044700 w 2668907"/>
              <a:gd name="connsiteY18" fmla="*/ 1160126 h 2150956"/>
              <a:gd name="connsiteX19" fmla="*/ 2603500 w 2668907"/>
              <a:gd name="connsiteY19" fmla="*/ 817226 h 2150956"/>
              <a:gd name="connsiteX20" fmla="*/ 2057400 w 2668907"/>
              <a:gd name="connsiteY20" fmla="*/ 499726 h 2150956"/>
              <a:gd name="connsiteX21" fmla="*/ 1422400 w 2668907"/>
              <a:gd name="connsiteY21" fmla="*/ 474326 h 2150956"/>
              <a:gd name="connsiteX22" fmla="*/ 1155700 w 2668907"/>
              <a:gd name="connsiteY22" fmla="*/ 575926 h 2150956"/>
              <a:gd name="connsiteX23" fmla="*/ 1511300 w 2668907"/>
              <a:gd name="connsiteY23" fmla="*/ 702926 h 2150956"/>
              <a:gd name="connsiteX24" fmla="*/ 2273301 w 2668907"/>
              <a:gd name="connsiteY24" fmla="*/ 690226 h 2150956"/>
              <a:gd name="connsiteX25" fmla="*/ 2590800 w 2668907"/>
              <a:gd name="connsiteY25" fmla="*/ 537826 h 2150956"/>
              <a:gd name="connsiteX26" fmla="*/ 2603500 w 2668907"/>
              <a:gd name="connsiteY26" fmla="*/ 283826 h 2150956"/>
              <a:gd name="connsiteX27" fmla="*/ 1841500 w 2668907"/>
              <a:gd name="connsiteY27" fmla="*/ 17126 h 2150956"/>
              <a:gd name="connsiteX28" fmla="*/ 0 w 2668907"/>
              <a:gd name="connsiteY28" fmla="*/ 29826 h 2150956"/>
              <a:gd name="connsiteX0" fmla="*/ 1562100 w 2668907"/>
              <a:gd name="connsiteY0" fmla="*/ 1922126 h 2150956"/>
              <a:gd name="connsiteX1" fmla="*/ 1562100 w 2668907"/>
              <a:gd name="connsiteY1" fmla="*/ 2061826 h 2150956"/>
              <a:gd name="connsiteX2" fmla="*/ 1854201 w 2668907"/>
              <a:gd name="connsiteY2" fmla="*/ 2150726 h 2150956"/>
              <a:gd name="connsiteX3" fmla="*/ 2108200 w 2668907"/>
              <a:gd name="connsiteY3" fmla="*/ 2087226 h 2150956"/>
              <a:gd name="connsiteX4" fmla="*/ 2400300 w 2668907"/>
              <a:gd name="connsiteY4" fmla="*/ 1884026 h 2150956"/>
              <a:gd name="connsiteX5" fmla="*/ 2260600 w 2668907"/>
              <a:gd name="connsiteY5" fmla="*/ 1668126 h 2150956"/>
              <a:gd name="connsiteX6" fmla="*/ 2057401 w 2668907"/>
              <a:gd name="connsiteY6" fmla="*/ 1515726 h 2150956"/>
              <a:gd name="connsiteX7" fmla="*/ 1524000 w 2668907"/>
              <a:gd name="connsiteY7" fmla="*/ 1528426 h 2150956"/>
              <a:gd name="connsiteX8" fmla="*/ 1384300 w 2668907"/>
              <a:gd name="connsiteY8" fmla="*/ 1630026 h 2150956"/>
              <a:gd name="connsiteX9" fmla="*/ 1765300 w 2668907"/>
              <a:gd name="connsiteY9" fmla="*/ 1744326 h 2150956"/>
              <a:gd name="connsiteX10" fmla="*/ 2146300 w 2668907"/>
              <a:gd name="connsiteY10" fmla="*/ 1706226 h 2150956"/>
              <a:gd name="connsiteX11" fmla="*/ 2501900 w 2668907"/>
              <a:gd name="connsiteY11" fmla="*/ 1566526 h 2150956"/>
              <a:gd name="connsiteX12" fmla="*/ 2628900 w 2668907"/>
              <a:gd name="connsiteY12" fmla="*/ 1312526 h 2150956"/>
              <a:gd name="connsiteX13" fmla="*/ 2311401 w 2668907"/>
              <a:gd name="connsiteY13" fmla="*/ 1045826 h 2150956"/>
              <a:gd name="connsiteX14" fmla="*/ 2080643 w 2668907"/>
              <a:gd name="connsiteY14" fmla="*/ 953897 h 2150956"/>
              <a:gd name="connsiteX15" fmla="*/ 1549400 w 2668907"/>
              <a:gd name="connsiteY15" fmla="*/ 931526 h 2150956"/>
              <a:gd name="connsiteX16" fmla="*/ 1219200 w 2668907"/>
              <a:gd name="connsiteY16" fmla="*/ 1071226 h 2150956"/>
              <a:gd name="connsiteX17" fmla="*/ 1549400 w 2668907"/>
              <a:gd name="connsiteY17" fmla="*/ 1210926 h 2150956"/>
              <a:gd name="connsiteX18" fmla="*/ 2044700 w 2668907"/>
              <a:gd name="connsiteY18" fmla="*/ 1160126 h 2150956"/>
              <a:gd name="connsiteX19" fmla="*/ 2603500 w 2668907"/>
              <a:gd name="connsiteY19" fmla="*/ 817226 h 2150956"/>
              <a:gd name="connsiteX20" fmla="*/ 2057400 w 2668907"/>
              <a:gd name="connsiteY20" fmla="*/ 499726 h 2150956"/>
              <a:gd name="connsiteX21" fmla="*/ 1422400 w 2668907"/>
              <a:gd name="connsiteY21" fmla="*/ 474326 h 2150956"/>
              <a:gd name="connsiteX22" fmla="*/ 1155700 w 2668907"/>
              <a:gd name="connsiteY22" fmla="*/ 575926 h 2150956"/>
              <a:gd name="connsiteX23" fmla="*/ 1511300 w 2668907"/>
              <a:gd name="connsiteY23" fmla="*/ 702926 h 2150956"/>
              <a:gd name="connsiteX24" fmla="*/ 2273301 w 2668907"/>
              <a:gd name="connsiteY24" fmla="*/ 690226 h 2150956"/>
              <a:gd name="connsiteX25" fmla="*/ 2590800 w 2668907"/>
              <a:gd name="connsiteY25" fmla="*/ 537826 h 2150956"/>
              <a:gd name="connsiteX26" fmla="*/ 2603500 w 2668907"/>
              <a:gd name="connsiteY26" fmla="*/ 283826 h 2150956"/>
              <a:gd name="connsiteX27" fmla="*/ 1841500 w 2668907"/>
              <a:gd name="connsiteY27" fmla="*/ 17126 h 2150956"/>
              <a:gd name="connsiteX28" fmla="*/ 0 w 2668907"/>
              <a:gd name="connsiteY28" fmla="*/ 29826 h 2150956"/>
              <a:gd name="connsiteX0" fmla="*/ 1562100 w 2668907"/>
              <a:gd name="connsiteY0" fmla="*/ 1922126 h 2150956"/>
              <a:gd name="connsiteX1" fmla="*/ 1562100 w 2668907"/>
              <a:gd name="connsiteY1" fmla="*/ 2061826 h 2150956"/>
              <a:gd name="connsiteX2" fmla="*/ 1854201 w 2668907"/>
              <a:gd name="connsiteY2" fmla="*/ 2150726 h 2150956"/>
              <a:gd name="connsiteX3" fmla="*/ 2108200 w 2668907"/>
              <a:gd name="connsiteY3" fmla="*/ 2087226 h 2150956"/>
              <a:gd name="connsiteX4" fmla="*/ 2451100 w 2668907"/>
              <a:gd name="connsiteY4" fmla="*/ 1820526 h 2150956"/>
              <a:gd name="connsiteX5" fmla="*/ 2260600 w 2668907"/>
              <a:gd name="connsiteY5" fmla="*/ 1668126 h 2150956"/>
              <a:gd name="connsiteX6" fmla="*/ 2057401 w 2668907"/>
              <a:gd name="connsiteY6" fmla="*/ 1515726 h 2150956"/>
              <a:gd name="connsiteX7" fmla="*/ 1524000 w 2668907"/>
              <a:gd name="connsiteY7" fmla="*/ 1528426 h 2150956"/>
              <a:gd name="connsiteX8" fmla="*/ 1384300 w 2668907"/>
              <a:gd name="connsiteY8" fmla="*/ 1630026 h 2150956"/>
              <a:gd name="connsiteX9" fmla="*/ 1765300 w 2668907"/>
              <a:gd name="connsiteY9" fmla="*/ 1744326 h 2150956"/>
              <a:gd name="connsiteX10" fmla="*/ 2146300 w 2668907"/>
              <a:gd name="connsiteY10" fmla="*/ 1706226 h 2150956"/>
              <a:gd name="connsiteX11" fmla="*/ 2501900 w 2668907"/>
              <a:gd name="connsiteY11" fmla="*/ 1566526 h 2150956"/>
              <a:gd name="connsiteX12" fmla="*/ 2628900 w 2668907"/>
              <a:gd name="connsiteY12" fmla="*/ 1312526 h 2150956"/>
              <a:gd name="connsiteX13" fmla="*/ 2311401 w 2668907"/>
              <a:gd name="connsiteY13" fmla="*/ 1045826 h 2150956"/>
              <a:gd name="connsiteX14" fmla="*/ 2080643 w 2668907"/>
              <a:gd name="connsiteY14" fmla="*/ 953897 h 2150956"/>
              <a:gd name="connsiteX15" fmla="*/ 1549400 w 2668907"/>
              <a:gd name="connsiteY15" fmla="*/ 931526 h 2150956"/>
              <a:gd name="connsiteX16" fmla="*/ 1219200 w 2668907"/>
              <a:gd name="connsiteY16" fmla="*/ 1071226 h 2150956"/>
              <a:gd name="connsiteX17" fmla="*/ 1549400 w 2668907"/>
              <a:gd name="connsiteY17" fmla="*/ 1210926 h 2150956"/>
              <a:gd name="connsiteX18" fmla="*/ 2044700 w 2668907"/>
              <a:gd name="connsiteY18" fmla="*/ 1160126 h 2150956"/>
              <a:gd name="connsiteX19" fmla="*/ 2603500 w 2668907"/>
              <a:gd name="connsiteY19" fmla="*/ 817226 h 2150956"/>
              <a:gd name="connsiteX20" fmla="*/ 2057400 w 2668907"/>
              <a:gd name="connsiteY20" fmla="*/ 499726 h 2150956"/>
              <a:gd name="connsiteX21" fmla="*/ 1422400 w 2668907"/>
              <a:gd name="connsiteY21" fmla="*/ 474326 h 2150956"/>
              <a:gd name="connsiteX22" fmla="*/ 1155700 w 2668907"/>
              <a:gd name="connsiteY22" fmla="*/ 575926 h 2150956"/>
              <a:gd name="connsiteX23" fmla="*/ 1511300 w 2668907"/>
              <a:gd name="connsiteY23" fmla="*/ 702926 h 2150956"/>
              <a:gd name="connsiteX24" fmla="*/ 2273301 w 2668907"/>
              <a:gd name="connsiteY24" fmla="*/ 690226 h 2150956"/>
              <a:gd name="connsiteX25" fmla="*/ 2590800 w 2668907"/>
              <a:gd name="connsiteY25" fmla="*/ 537826 h 2150956"/>
              <a:gd name="connsiteX26" fmla="*/ 2603500 w 2668907"/>
              <a:gd name="connsiteY26" fmla="*/ 283826 h 2150956"/>
              <a:gd name="connsiteX27" fmla="*/ 1841500 w 2668907"/>
              <a:gd name="connsiteY27" fmla="*/ 17126 h 2150956"/>
              <a:gd name="connsiteX28" fmla="*/ 0 w 2668907"/>
              <a:gd name="connsiteY28" fmla="*/ 29826 h 2150956"/>
              <a:gd name="connsiteX0" fmla="*/ 1562100 w 2668907"/>
              <a:gd name="connsiteY0" fmla="*/ 1922126 h 2150956"/>
              <a:gd name="connsiteX1" fmla="*/ 1562100 w 2668907"/>
              <a:gd name="connsiteY1" fmla="*/ 2061826 h 2150956"/>
              <a:gd name="connsiteX2" fmla="*/ 1854201 w 2668907"/>
              <a:gd name="connsiteY2" fmla="*/ 2150726 h 2150956"/>
              <a:gd name="connsiteX3" fmla="*/ 2108200 w 2668907"/>
              <a:gd name="connsiteY3" fmla="*/ 2087226 h 2150956"/>
              <a:gd name="connsiteX4" fmla="*/ 2451100 w 2668907"/>
              <a:gd name="connsiteY4" fmla="*/ 1820526 h 2150956"/>
              <a:gd name="connsiteX5" fmla="*/ 2336800 w 2668907"/>
              <a:gd name="connsiteY5" fmla="*/ 1642726 h 2150956"/>
              <a:gd name="connsiteX6" fmla="*/ 2057401 w 2668907"/>
              <a:gd name="connsiteY6" fmla="*/ 1515726 h 2150956"/>
              <a:gd name="connsiteX7" fmla="*/ 1524000 w 2668907"/>
              <a:gd name="connsiteY7" fmla="*/ 1528426 h 2150956"/>
              <a:gd name="connsiteX8" fmla="*/ 1384300 w 2668907"/>
              <a:gd name="connsiteY8" fmla="*/ 1630026 h 2150956"/>
              <a:gd name="connsiteX9" fmla="*/ 1765300 w 2668907"/>
              <a:gd name="connsiteY9" fmla="*/ 1744326 h 2150956"/>
              <a:gd name="connsiteX10" fmla="*/ 2146300 w 2668907"/>
              <a:gd name="connsiteY10" fmla="*/ 1706226 h 2150956"/>
              <a:gd name="connsiteX11" fmla="*/ 2501900 w 2668907"/>
              <a:gd name="connsiteY11" fmla="*/ 1566526 h 2150956"/>
              <a:gd name="connsiteX12" fmla="*/ 2628900 w 2668907"/>
              <a:gd name="connsiteY12" fmla="*/ 1312526 h 2150956"/>
              <a:gd name="connsiteX13" fmla="*/ 2311401 w 2668907"/>
              <a:gd name="connsiteY13" fmla="*/ 1045826 h 2150956"/>
              <a:gd name="connsiteX14" fmla="*/ 2080643 w 2668907"/>
              <a:gd name="connsiteY14" fmla="*/ 953897 h 2150956"/>
              <a:gd name="connsiteX15" fmla="*/ 1549400 w 2668907"/>
              <a:gd name="connsiteY15" fmla="*/ 931526 h 2150956"/>
              <a:gd name="connsiteX16" fmla="*/ 1219200 w 2668907"/>
              <a:gd name="connsiteY16" fmla="*/ 1071226 h 2150956"/>
              <a:gd name="connsiteX17" fmla="*/ 1549400 w 2668907"/>
              <a:gd name="connsiteY17" fmla="*/ 1210926 h 2150956"/>
              <a:gd name="connsiteX18" fmla="*/ 2044700 w 2668907"/>
              <a:gd name="connsiteY18" fmla="*/ 1160126 h 2150956"/>
              <a:gd name="connsiteX19" fmla="*/ 2603500 w 2668907"/>
              <a:gd name="connsiteY19" fmla="*/ 817226 h 2150956"/>
              <a:gd name="connsiteX20" fmla="*/ 2057400 w 2668907"/>
              <a:gd name="connsiteY20" fmla="*/ 499726 h 2150956"/>
              <a:gd name="connsiteX21" fmla="*/ 1422400 w 2668907"/>
              <a:gd name="connsiteY21" fmla="*/ 474326 h 2150956"/>
              <a:gd name="connsiteX22" fmla="*/ 1155700 w 2668907"/>
              <a:gd name="connsiteY22" fmla="*/ 575926 h 2150956"/>
              <a:gd name="connsiteX23" fmla="*/ 1511300 w 2668907"/>
              <a:gd name="connsiteY23" fmla="*/ 702926 h 2150956"/>
              <a:gd name="connsiteX24" fmla="*/ 2273301 w 2668907"/>
              <a:gd name="connsiteY24" fmla="*/ 690226 h 2150956"/>
              <a:gd name="connsiteX25" fmla="*/ 2590800 w 2668907"/>
              <a:gd name="connsiteY25" fmla="*/ 537826 h 2150956"/>
              <a:gd name="connsiteX26" fmla="*/ 2603500 w 2668907"/>
              <a:gd name="connsiteY26" fmla="*/ 283826 h 2150956"/>
              <a:gd name="connsiteX27" fmla="*/ 1841500 w 2668907"/>
              <a:gd name="connsiteY27" fmla="*/ 17126 h 2150956"/>
              <a:gd name="connsiteX28" fmla="*/ 0 w 2668907"/>
              <a:gd name="connsiteY28" fmla="*/ 29826 h 2150956"/>
              <a:gd name="connsiteX0" fmla="*/ 1562100 w 2668907"/>
              <a:gd name="connsiteY0" fmla="*/ 1922126 h 2150956"/>
              <a:gd name="connsiteX1" fmla="*/ 1562100 w 2668907"/>
              <a:gd name="connsiteY1" fmla="*/ 2061826 h 2150956"/>
              <a:gd name="connsiteX2" fmla="*/ 1854201 w 2668907"/>
              <a:gd name="connsiteY2" fmla="*/ 2150726 h 2150956"/>
              <a:gd name="connsiteX3" fmla="*/ 2273300 w 2668907"/>
              <a:gd name="connsiteY3" fmla="*/ 2049126 h 2150956"/>
              <a:gd name="connsiteX4" fmla="*/ 2451100 w 2668907"/>
              <a:gd name="connsiteY4" fmla="*/ 1820526 h 2150956"/>
              <a:gd name="connsiteX5" fmla="*/ 2336800 w 2668907"/>
              <a:gd name="connsiteY5" fmla="*/ 1642726 h 2150956"/>
              <a:gd name="connsiteX6" fmla="*/ 2057401 w 2668907"/>
              <a:gd name="connsiteY6" fmla="*/ 1515726 h 2150956"/>
              <a:gd name="connsiteX7" fmla="*/ 1524000 w 2668907"/>
              <a:gd name="connsiteY7" fmla="*/ 1528426 h 2150956"/>
              <a:gd name="connsiteX8" fmla="*/ 1384300 w 2668907"/>
              <a:gd name="connsiteY8" fmla="*/ 1630026 h 2150956"/>
              <a:gd name="connsiteX9" fmla="*/ 1765300 w 2668907"/>
              <a:gd name="connsiteY9" fmla="*/ 1744326 h 2150956"/>
              <a:gd name="connsiteX10" fmla="*/ 2146300 w 2668907"/>
              <a:gd name="connsiteY10" fmla="*/ 1706226 h 2150956"/>
              <a:gd name="connsiteX11" fmla="*/ 2501900 w 2668907"/>
              <a:gd name="connsiteY11" fmla="*/ 1566526 h 2150956"/>
              <a:gd name="connsiteX12" fmla="*/ 2628900 w 2668907"/>
              <a:gd name="connsiteY12" fmla="*/ 1312526 h 2150956"/>
              <a:gd name="connsiteX13" fmla="*/ 2311401 w 2668907"/>
              <a:gd name="connsiteY13" fmla="*/ 1045826 h 2150956"/>
              <a:gd name="connsiteX14" fmla="*/ 2080643 w 2668907"/>
              <a:gd name="connsiteY14" fmla="*/ 953897 h 2150956"/>
              <a:gd name="connsiteX15" fmla="*/ 1549400 w 2668907"/>
              <a:gd name="connsiteY15" fmla="*/ 931526 h 2150956"/>
              <a:gd name="connsiteX16" fmla="*/ 1219200 w 2668907"/>
              <a:gd name="connsiteY16" fmla="*/ 1071226 h 2150956"/>
              <a:gd name="connsiteX17" fmla="*/ 1549400 w 2668907"/>
              <a:gd name="connsiteY17" fmla="*/ 1210926 h 2150956"/>
              <a:gd name="connsiteX18" fmla="*/ 2044700 w 2668907"/>
              <a:gd name="connsiteY18" fmla="*/ 1160126 h 2150956"/>
              <a:gd name="connsiteX19" fmla="*/ 2603500 w 2668907"/>
              <a:gd name="connsiteY19" fmla="*/ 817226 h 2150956"/>
              <a:gd name="connsiteX20" fmla="*/ 2057400 w 2668907"/>
              <a:gd name="connsiteY20" fmla="*/ 499726 h 2150956"/>
              <a:gd name="connsiteX21" fmla="*/ 1422400 w 2668907"/>
              <a:gd name="connsiteY21" fmla="*/ 474326 h 2150956"/>
              <a:gd name="connsiteX22" fmla="*/ 1155700 w 2668907"/>
              <a:gd name="connsiteY22" fmla="*/ 575926 h 2150956"/>
              <a:gd name="connsiteX23" fmla="*/ 1511300 w 2668907"/>
              <a:gd name="connsiteY23" fmla="*/ 702926 h 2150956"/>
              <a:gd name="connsiteX24" fmla="*/ 2273301 w 2668907"/>
              <a:gd name="connsiteY24" fmla="*/ 690226 h 2150956"/>
              <a:gd name="connsiteX25" fmla="*/ 2590800 w 2668907"/>
              <a:gd name="connsiteY25" fmla="*/ 537826 h 2150956"/>
              <a:gd name="connsiteX26" fmla="*/ 2603500 w 2668907"/>
              <a:gd name="connsiteY26" fmla="*/ 283826 h 2150956"/>
              <a:gd name="connsiteX27" fmla="*/ 1841500 w 2668907"/>
              <a:gd name="connsiteY27" fmla="*/ 17126 h 2150956"/>
              <a:gd name="connsiteX28" fmla="*/ 0 w 2668907"/>
              <a:gd name="connsiteY28" fmla="*/ 29826 h 2150956"/>
              <a:gd name="connsiteX0" fmla="*/ 1562100 w 2668907"/>
              <a:gd name="connsiteY0" fmla="*/ 1922126 h 2150956"/>
              <a:gd name="connsiteX1" fmla="*/ 1562100 w 2668907"/>
              <a:gd name="connsiteY1" fmla="*/ 2061826 h 2150956"/>
              <a:gd name="connsiteX2" fmla="*/ 1854201 w 2668907"/>
              <a:gd name="connsiteY2" fmla="*/ 2150726 h 2150956"/>
              <a:gd name="connsiteX3" fmla="*/ 2273300 w 2668907"/>
              <a:gd name="connsiteY3" fmla="*/ 2049126 h 2150956"/>
              <a:gd name="connsiteX4" fmla="*/ 2451100 w 2668907"/>
              <a:gd name="connsiteY4" fmla="*/ 1820526 h 2150956"/>
              <a:gd name="connsiteX5" fmla="*/ 2336800 w 2668907"/>
              <a:gd name="connsiteY5" fmla="*/ 1642726 h 2150956"/>
              <a:gd name="connsiteX6" fmla="*/ 2057401 w 2668907"/>
              <a:gd name="connsiteY6" fmla="*/ 1515726 h 2150956"/>
              <a:gd name="connsiteX7" fmla="*/ 1524000 w 2668907"/>
              <a:gd name="connsiteY7" fmla="*/ 1528426 h 2150956"/>
              <a:gd name="connsiteX8" fmla="*/ 1384300 w 2668907"/>
              <a:gd name="connsiteY8" fmla="*/ 1630026 h 2150956"/>
              <a:gd name="connsiteX9" fmla="*/ 1765300 w 2668907"/>
              <a:gd name="connsiteY9" fmla="*/ 1744326 h 2150956"/>
              <a:gd name="connsiteX10" fmla="*/ 2146300 w 2668907"/>
              <a:gd name="connsiteY10" fmla="*/ 1706226 h 2150956"/>
              <a:gd name="connsiteX11" fmla="*/ 2501900 w 2668907"/>
              <a:gd name="connsiteY11" fmla="*/ 1566526 h 2150956"/>
              <a:gd name="connsiteX12" fmla="*/ 2501900 w 2668907"/>
              <a:gd name="connsiteY12" fmla="*/ 1325226 h 2150956"/>
              <a:gd name="connsiteX13" fmla="*/ 2311401 w 2668907"/>
              <a:gd name="connsiteY13" fmla="*/ 1045826 h 2150956"/>
              <a:gd name="connsiteX14" fmla="*/ 2080643 w 2668907"/>
              <a:gd name="connsiteY14" fmla="*/ 953897 h 2150956"/>
              <a:gd name="connsiteX15" fmla="*/ 1549400 w 2668907"/>
              <a:gd name="connsiteY15" fmla="*/ 931526 h 2150956"/>
              <a:gd name="connsiteX16" fmla="*/ 1219200 w 2668907"/>
              <a:gd name="connsiteY16" fmla="*/ 1071226 h 2150956"/>
              <a:gd name="connsiteX17" fmla="*/ 1549400 w 2668907"/>
              <a:gd name="connsiteY17" fmla="*/ 1210926 h 2150956"/>
              <a:gd name="connsiteX18" fmla="*/ 2044700 w 2668907"/>
              <a:gd name="connsiteY18" fmla="*/ 1160126 h 2150956"/>
              <a:gd name="connsiteX19" fmla="*/ 2603500 w 2668907"/>
              <a:gd name="connsiteY19" fmla="*/ 817226 h 2150956"/>
              <a:gd name="connsiteX20" fmla="*/ 2057400 w 2668907"/>
              <a:gd name="connsiteY20" fmla="*/ 499726 h 2150956"/>
              <a:gd name="connsiteX21" fmla="*/ 1422400 w 2668907"/>
              <a:gd name="connsiteY21" fmla="*/ 474326 h 2150956"/>
              <a:gd name="connsiteX22" fmla="*/ 1155700 w 2668907"/>
              <a:gd name="connsiteY22" fmla="*/ 575926 h 2150956"/>
              <a:gd name="connsiteX23" fmla="*/ 1511300 w 2668907"/>
              <a:gd name="connsiteY23" fmla="*/ 702926 h 2150956"/>
              <a:gd name="connsiteX24" fmla="*/ 2273301 w 2668907"/>
              <a:gd name="connsiteY24" fmla="*/ 690226 h 2150956"/>
              <a:gd name="connsiteX25" fmla="*/ 2590800 w 2668907"/>
              <a:gd name="connsiteY25" fmla="*/ 537826 h 2150956"/>
              <a:gd name="connsiteX26" fmla="*/ 2603500 w 2668907"/>
              <a:gd name="connsiteY26" fmla="*/ 283826 h 2150956"/>
              <a:gd name="connsiteX27" fmla="*/ 1841500 w 2668907"/>
              <a:gd name="connsiteY27" fmla="*/ 17126 h 2150956"/>
              <a:gd name="connsiteX28" fmla="*/ 0 w 2668907"/>
              <a:gd name="connsiteY28" fmla="*/ 29826 h 2150956"/>
              <a:gd name="connsiteX0" fmla="*/ 1562100 w 2668907"/>
              <a:gd name="connsiteY0" fmla="*/ 1922126 h 2150956"/>
              <a:gd name="connsiteX1" fmla="*/ 1562100 w 2668907"/>
              <a:gd name="connsiteY1" fmla="*/ 2061826 h 2150956"/>
              <a:gd name="connsiteX2" fmla="*/ 1854201 w 2668907"/>
              <a:gd name="connsiteY2" fmla="*/ 2150726 h 2150956"/>
              <a:gd name="connsiteX3" fmla="*/ 2273300 w 2668907"/>
              <a:gd name="connsiteY3" fmla="*/ 2049126 h 2150956"/>
              <a:gd name="connsiteX4" fmla="*/ 2451100 w 2668907"/>
              <a:gd name="connsiteY4" fmla="*/ 1820526 h 2150956"/>
              <a:gd name="connsiteX5" fmla="*/ 2336800 w 2668907"/>
              <a:gd name="connsiteY5" fmla="*/ 1642726 h 2150956"/>
              <a:gd name="connsiteX6" fmla="*/ 2057401 w 2668907"/>
              <a:gd name="connsiteY6" fmla="*/ 1515726 h 2150956"/>
              <a:gd name="connsiteX7" fmla="*/ 1524000 w 2668907"/>
              <a:gd name="connsiteY7" fmla="*/ 1528426 h 2150956"/>
              <a:gd name="connsiteX8" fmla="*/ 1384300 w 2668907"/>
              <a:gd name="connsiteY8" fmla="*/ 1630026 h 2150956"/>
              <a:gd name="connsiteX9" fmla="*/ 1765300 w 2668907"/>
              <a:gd name="connsiteY9" fmla="*/ 1744326 h 2150956"/>
              <a:gd name="connsiteX10" fmla="*/ 2146300 w 2668907"/>
              <a:gd name="connsiteY10" fmla="*/ 1706226 h 2150956"/>
              <a:gd name="connsiteX11" fmla="*/ 2501900 w 2668907"/>
              <a:gd name="connsiteY11" fmla="*/ 1325226 h 2150956"/>
              <a:gd name="connsiteX12" fmla="*/ 2311401 w 2668907"/>
              <a:gd name="connsiteY12" fmla="*/ 1045826 h 2150956"/>
              <a:gd name="connsiteX13" fmla="*/ 2080643 w 2668907"/>
              <a:gd name="connsiteY13" fmla="*/ 953897 h 2150956"/>
              <a:gd name="connsiteX14" fmla="*/ 1549400 w 2668907"/>
              <a:gd name="connsiteY14" fmla="*/ 931526 h 2150956"/>
              <a:gd name="connsiteX15" fmla="*/ 1219200 w 2668907"/>
              <a:gd name="connsiteY15" fmla="*/ 1071226 h 2150956"/>
              <a:gd name="connsiteX16" fmla="*/ 1549400 w 2668907"/>
              <a:gd name="connsiteY16" fmla="*/ 1210926 h 2150956"/>
              <a:gd name="connsiteX17" fmla="*/ 2044700 w 2668907"/>
              <a:gd name="connsiteY17" fmla="*/ 1160126 h 2150956"/>
              <a:gd name="connsiteX18" fmla="*/ 2603500 w 2668907"/>
              <a:gd name="connsiteY18" fmla="*/ 817226 h 2150956"/>
              <a:gd name="connsiteX19" fmla="*/ 2057400 w 2668907"/>
              <a:gd name="connsiteY19" fmla="*/ 499726 h 2150956"/>
              <a:gd name="connsiteX20" fmla="*/ 1422400 w 2668907"/>
              <a:gd name="connsiteY20" fmla="*/ 474326 h 2150956"/>
              <a:gd name="connsiteX21" fmla="*/ 1155700 w 2668907"/>
              <a:gd name="connsiteY21" fmla="*/ 575926 h 2150956"/>
              <a:gd name="connsiteX22" fmla="*/ 1511300 w 2668907"/>
              <a:gd name="connsiteY22" fmla="*/ 702926 h 2150956"/>
              <a:gd name="connsiteX23" fmla="*/ 2273301 w 2668907"/>
              <a:gd name="connsiteY23" fmla="*/ 690226 h 2150956"/>
              <a:gd name="connsiteX24" fmla="*/ 2590800 w 2668907"/>
              <a:gd name="connsiteY24" fmla="*/ 537826 h 2150956"/>
              <a:gd name="connsiteX25" fmla="*/ 2603500 w 2668907"/>
              <a:gd name="connsiteY25" fmla="*/ 283826 h 2150956"/>
              <a:gd name="connsiteX26" fmla="*/ 1841500 w 2668907"/>
              <a:gd name="connsiteY26" fmla="*/ 17126 h 2150956"/>
              <a:gd name="connsiteX27" fmla="*/ 0 w 2668907"/>
              <a:gd name="connsiteY27" fmla="*/ 29826 h 2150956"/>
              <a:gd name="connsiteX0" fmla="*/ 1562100 w 2668907"/>
              <a:gd name="connsiteY0" fmla="*/ 1922126 h 2150956"/>
              <a:gd name="connsiteX1" fmla="*/ 1562100 w 2668907"/>
              <a:gd name="connsiteY1" fmla="*/ 2061826 h 2150956"/>
              <a:gd name="connsiteX2" fmla="*/ 1854201 w 2668907"/>
              <a:gd name="connsiteY2" fmla="*/ 2150726 h 2150956"/>
              <a:gd name="connsiteX3" fmla="*/ 2273300 w 2668907"/>
              <a:gd name="connsiteY3" fmla="*/ 2049126 h 2150956"/>
              <a:gd name="connsiteX4" fmla="*/ 2451100 w 2668907"/>
              <a:gd name="connsiteY4" fmla="*/ 1820526 h 2150956"/>
              <a:gd name="connsiteX5" fmla="*/ 2336800 w 2668907"/>
              <a:gd name="connsiteY5" fmla="*/ 1642726 h 2150956"/>
              <a:gd name="connsiteX6" fmla="*/ 2057401 w 2668907"/>
              <a:gd name="connsiteY6" fmla="*/ 1515726 h 2150956"/>
              <a:gd name="connsiteX7" fmla="*/ 1524000 w 2668907"/>
              <a:gd name="connsiteY7" fmla="*/ 1528426 h 2150956"/>
              <a:gd name="connsiteX8" fmla="*/ 1384300 w 2668907"/>
              <a:gd name="connsiteY8" fmla="*/ 1630026 h 2150956"/>
              <a:gd name="connsiteX9" fmla="*/ 1765300 w 2668907"/>
              <a:gd name="connsiteY9" fmla="*/ 1744326 h 2150956"/>
              <a:gd name="connsiteX10" fmla="*/ 2298700 w 2668907"/>
              <a:gd name="connsiteY10" fmla="*/ 1642726 h 2150956"/>
              <a:gd name="connsiteX11" fmla="*/ 2501900 w 2668907"/>
              <a:gd name="connsiteY11" fmla="*/ 1325226 h 2150956"/>
              <a:gd name="connsiteX12" fmla="*/ 2311401 w 2668907"/>
              <a:gd name="connsiteY12" fmla="*/ 1045826 h 2150956"/>
              <a:gd name="connsiteX13" fmla="*/ 2080643 w 2668907"/>
              <a:gd name="connsiteY13" fmla="*/ 953897 h 2150956"/>
              <a:gd name="connsiteX14" fmla="*/ 1549400 w 2668907"/>
              <a:gd name="connsiteY14" fmla="*/ 931526 h 2150956"/>
              <a:gd name="connsiteX15" fmla="*/ 1219200 w 2668907"/>
              <a:gd name="connsiteY15" fmla="*/ 1071226 h 2150956"/>
              <a:gd name="connsiteX16" fmla="*/ 1549400 w 2668907"/>
              <a:gd name="connsiteY16" fmla="*/ 1210926 h 2150956"/>
              <a:gd name="connsiteX17" fmla="*/ 2044700 w 2668907"/>
              <a:gd name="connsiteY17" fmla="*/ 1160126 h 2150956"/>
              <a:gd name="connsiteX18" fmla="*/ 2603500 w 2668907"/>
              <a:gd name="connsiteY18" fmla="*/ 817226 h 2150956"/>
              <a:gd name="connsiteX19" fmla="*/ 2057400 w 2668907"/>
              <a:gd name="connsiteY19" fmla="*/ 499726 h 2150956"/>
              <a:gd name="connsiteX20" fmla="*/ 1422400 w 2668907"/>
              <a:gd name="connsiteY20" fmla="*/ 474326 h 2150956"/>
              <a:gd name="connsiteX21" fmla="*/ 1155700 w 2668907"/>
              <a:gd name="connsiteY21" fmla="*/ 575926 h 2150956"/>
              <a:gd name="connsiteX22" fmla="*/ 1511300 w 2668907"/>
              <a:gd name="connsiteY22" fmla="*/ 702926 h 2150956"/>
              <a:gd name="connsiteX23" fmla="*/ 2273301 w 2668907"/>
              <a:gd name="connsiteY23" fmla="*/ 690226 h 2150956"/>
              <a:gd name="connsiteX24" fmla="*/ 2590800 w 2668907"/>
              <a:gd name="connsiteY24" fmla="*/ 537826 h 2150956"/>
              <a:gd name="connsiteX25" fmla="*/ 2603500 w 2668907"/>
              <a:gd name="connsiteY25" fmla="*/ 283826 h 2150956"/>
              <a:gd name="connsiteX26" fmla="*/ 1841500 w 2668907"/>
              <a:gd name="connsiteY26" fmla="*/ 17126 h 2150956"/>
              <a:gd name="connsiteX27" fmla="*/ 0 w 2668907"/>
              <a:gd name="connsiteY27" fmla="*/ 29826 h 2150956"/>
              <a:gd name="connsiteX0" fmla="*/ 1562100 w 2668907"/>
              <a:gd name="connsiteY0" fmla="*/ 2061826 h 2150956"/>
              <a:gd name="connsiteX1" fmla="*/ 1854201 w 2668907"/>
              <a:gd name="connsiteY1" fmla="*/ 2150726 h 2150956"/>
              <a:gd name="connsiteX2" fmla="*/ 2273300 w 2668907"/>
              <a:gd name="connsiteY2" fmla="*/ 2049126 h 2150956"/>
              <a:gd name="connsiteX3" fmla="*/ 2451100 w 2668907"/>
              <a:gd name="connsiteY3" fmla="*/ 1820526 h 2150956"/>
              <a:gd name="connsiteX4" fmla="*/ 2336800 w 2668907"/>
              <a:gd name="connsiteY4" fmla="*/ 1642726 h 2150956"/>
              <a:gd name="connsiteX5" fmla="*/ 2057401 w 2668907"/>
              <a:gd name="connsiteY5" fmla="*/ 1515726 h 2150956"/>
              <a:gd name="connsiteX6" fmla="*/ 1524000 w 2668907"/>
              <a:gd name="connsiteY6" fmla="*/ 1528426 h 2150956"/>
              <a:gd name="connsiteX7" fmla="*/ 1384300 w 2668907"/>
              <a:gd name="connsiteY7" fmla="*/ 1630026 h 2150956"/>
              <a:gd name="connsiteX8" fmla="*/ 1765300 w 2668907"/>
              <a:gd name="connsiteY8" fmla="*/ 1744326 h 2150956"/>
              <a:gd name="connsiteX9" fmla="*/ 2298700 w 2668907"/>
              <a:gd name="connsiteY9" fmla="*/ 1642726 h 2150956"/>
              <a:gd name="connsiteX10" fmla="*/ 2501900 w 2668907"/>
              <a:gd name="connsiteY10" fmla="*/ 1325226 h 2150956"/>
              <a:gd name="connsiteX11" fmla="*/ 2311401 w 2668907"/>
              <a:gd name="connsiteY11" fmla="*/ 1045826 h 2150956"/>
              <a:gd name="connsiteX12" fmla="*/ 2080643 w 2668907"/>
              <a:gd name="connsiteY12" fmla="*/ 953897 h 2150956"/>
              <a:gd name="connsiteX13" fmla="*/ 1549400 w 2668907"/>
              <a:gd name="connsiteY13" fmla="*/ 931526 h 2150956"/>
              <a:gd name="connsiteX14" fmla="*/ 1219200 w 2668907"/>
              <a:gd name="connsiteY14" fmla="*/ 1071226 h 2150956"/>
              <a:gd name="connsiteX15" fmla="*/ 1549400 w 2668907"/>
              <a:gd name="connsiteY15" fmla="*/ 1210926 h 2150956"/>
              <a:gd name="connsiteX16" fmla="*/ 2044700 w 2668907"/>
              <a:gd name="connsiteY16" fmla="*/ 1160126 h 2150956"/>
              <a:gd name="connsiteX17" fmla="*/ 2603500 w 2668907"/>
              <a:gd name="connsiteY17" fmla="*/ 817226 h 2150956"/>
              <a:gd name="connsiteX18" fmla="*/ 2057400 w 2668907"/>
              <a:gd name="connsiteY18" fmla="*/ 499726 h 2150956"/>
              <a:gd name="connsiteX19" fmla="*/ 1422400 w 2668907"/>
              <a:gd name="connsiteY19" fmla="*/ 474326 h 2150956"/>
              <a:gd name="connsiteX20" fmla="*/ 1155700 w 2668907"/>
              <a:gd name="connsiteY20" fmla="*/ 575926 h 2150956"/>
              <a:gd name="connsiteX21" fmla="*/ 1511300 w 2668907"/>
              <a:gd name="connsiteY21" fmla="*/ 702926 h 2150956"/>
              <a:gd name="connsiteX22" fmla="*/ 2273301 w 2668907"/>
              <a:gd name="connsiteY22" fmla="*/ 690226 h 2150956"/>
              <a:gd name="connsiteX23" fmla="*/ 2590800 w 2668907"/>
              <a:gd name="connsiteY23" fmla="*/ 537826 h 2150956"/>
              <a:gd name="connsiteX24" fmla="*/ 2603500 w 2668907"/>
              <a:gd name="connsiteY24" fmla="*/ 283826 h 2150956"/>
              <a:gd name="connsiteX25" fmla="*/ 1841500 w 2668907"/>
              <a:gd name="connsiteY25" fmla="*/ 17126 h 2150956"/>
              <a:gd name="connsiteX26" fmla="*/ 0 w 2668907"/>
              <a:gd name="connsiteY26" fmla="*/ 29826 h 2150956"/>
              <a:gd name="connsiteX0" fmla="*/ 1562100 w 2668907"/>
              <a:gd name="connsiteY0" fmla="*/ 2061826 h 2150956"/>
              <a:gd name="connsiteX1" fmla="*/ 1854201 w 2668907"/>
              <a:gd name="connsiteY1" fmla="*/ 2150726 h 2150956"/>
              <a:gd name="connsiteX2" fmla="*/ 2273300 w 2668907"/>
              <a:gd name="connsiteY2" fmla="*/ 2049126 h 2150956"/>
              <a:gd name="connsiteX3" fmla="*/ 2451100 w 2668907"/>
              <a:gd name="connsiteY3" fmla="*/ 1820526 h 2150956"/>
              <a:gd name="connsiteX4" fmla="*/ 2336800 w 2668907"/>
              <a:gd name="connsiteY4" fmla="*/ 1642726 h 2150956"/>
              <a:gd name="connsiteX5" fmla="*/ 2057401 w 2668907"/>
              <a:gd name="connsiteY5" fmla="*/ 1515726 h 2150956"/>
              <a:gd name="connsiteX6" fmla="*/ 1524000 w 2668907"/>
              <a:gd name="connsiteY6" fmla="*/ 1528426 h 2150956"/>
              <a:gd name="connsiteX7" fmla="*/ 1384300 w 2668907"/>
              <a:gd name="connsiteY7" fmla="*/ 1630026 h 2150956"/>
              <a:gd name="connsiteX8" fmla="*/ 1765300 w 2668907"/>
              <a:gd name="connsiteY8" fmla="*/ 1744326 h 2150956"/>
              <a:gd name="connsiteX9" fmla="*/ 2298700 w 2668907"/>
              <a:gd name="connsiteY9" fmla="*/ 1642726 h 2150956"/>
              <a:gd name="connsiteX10" fmla="*/ 2501900 w 2668907"/>
              <a:gd name="connsiteY10" fmla="*/ 1325226 h 2150956"/>
              <a:gd name="connsiteX11" fmla="*/ 2311401 w 2668907"/>
              <a:gd name="connsiteY11" fmla="*/ 1058526 h 2150956"/>
              <a:gd name="connsiteX12" fmla="*/ 2080643 w 2668907"/>
              <a:gd name="connsiteY12" fmla="*/ 953897 h 2150956"/>
              <a:gd name="connsiteX13" fmla="*/ 1549400 w 2668907"/>
              <a:gd name="connsiteY13" fmla="*/ 931526 h 2150956"/>
              <a:gd name="connsiteX14" fmla="*/ 1219200 w 2668907"/>
              <a:gd name="connsiteY14" fmla="*/ 1071226 h 2150956"/>
              <a:gd name="connsiteX15" fmla="*/ 1549400 w 2668907"/>
              <a:gd name="connsiteY15" fmla="*/ 1210926 h 2150956"/>
              <a:gd name="connsiteX16" fmla="*/ 2044700 w 2668907"/>
              <a:gd name="connsiteY16" fmla="*/ 1160126 h 2150956"/>
              <a:gd name="connsiteX17" fmla="*/ 2603500 w 2668907"/>
              <a:gd name="connsiteY17" fmla="*/ 817226 h 2150956"/>
              <a:gd name="connsiteX18" fmla="*/ 2057400 w 2668907"/>
              <a:gd name="connsiteY18" fmla="*/ 499726 h 2150956"/>
              <a:gd name="connsiteX19" fmla="*/ 1422400 w 2668907"/>
              <a:gd name="connsiteY19" fmla="*/ 474326 h 2150956"/>
              <a:gd name="connsiteX20" fmla="*/ 1155700 w 2668907"/>
              <a:gd name="connsiteY20" fmla="*/ 575926 h 2150956"/>
              <a:gd name="connsiteX21" fmla="*/ 1511300 w 2668907"/>
              <a:gd name="connsiteY21" fmla="*/ 702926 h 2150956"/>
              <a:gd name="connsiteX22" fmla="*/ 2273301 w 2668907"/>
              <a:gd name="connsiteY22" fmla="*/ 690226 h 2150956"/>
              <a:gd name="connsiteX23" fmla="*/ 2590800 w 2668907"/>
              <a:gd name="connsiteY23" fmla="*/ 537826 h 2150956"/>
              <a:gd name="connsiteX24" fmla="*/ 2603500 w 2668907"/>
              <a:gd name="connsiteY24" fmla="*/ 283826 h 2150956"/>
              <a:gd name="connsiteX25" fmla="*/ 1841500 w 2668907"/>
              <a:gd name="connsiteY25" fmla="*/ 17126 h 2150956"/>
              <a:gd name="connsiteX26" fmla="*/ 0 w 2668907"/>
              <a:gd name="connsiteY26" fmla="*/ 29826 h 2150956"/>
              <a:gd name="connsiteX0" fmla="*/ 1562100 w 2668907"/>
              <a:gd name="connsiteY0" fmla="*/ 2061826 h 2150956"/>
              <a:gd name="connsiteX1" fmla="*/ 1854201 w 2668907"/>
              <a:gd name="connsiteY1" fmla="*/ 2150726 h 2150956"/>
              <a:gd name="connsiteX2" fmla="*/ 2273300 w 2668907"/>
              <a:gd name="connsiteY2" fmla="*/ 2049126 h 2150956"/>
              <a:gd name="connsiteX3" fmla="*/ 2451100 w 2668907"/>
              <a:gd name="connsiteY3" fmla="*/ 1820526 h 2150956"/>
              <a:gd name="connsiteX4" fmla="*/ 2336800 w 2668907"/>
              <a:gd name="connsiteY4" fmla="*/ 1642726 h 2150956"/>
              <a:gd name="connsiteX5" fmla="*/ 2057401 w 2668907"/>
              <a:gd name="connsiteY5" fmla="*/ 1515726 h 2150956"/>
              <a:gd name="connsiteX6" fmla="*/ 1524000 w 2668907"/>
              <a:gd name="connsiteY6" fmla="*/ 1528426 h 2150956"/>
              <a:gd name="connsiteX7" fmla="*/ 1384300 w 2668907"/>
              <a:gd name="connsiteY7" fmla="*/ 1630026 h 2150956"/>
              <a:gd name="connsiteX8" fmla="*/ 1765300 w 2668907"/>
              <a:gd name="connsiteY8" fmla="*/ 1744326 h 2150956"/>
              <a:gd name="connsiteX9" fmla="*/ 2298700 w 2668907"/>
              <a:gd name="connsiteY9" fmla="*/ 1642726 h 2150956"/>
              <a:gd name="connsiteX10" fmla="*/ 2501900 w 2668907"/>
              <a:gd name="connsiteY10" fmla="*/ 1325226 h 2150956"/>
              <a:gd name="connsiteX11" fmla="*/ 2311401 w 2668907"/>
              <a:gd name="connsiteY11" fmla="*/ 1058526 h 2150956"/>
              <a:gd name="connsiteX12" fmla="*/ 2080643 w 2668907"/>
              <a:gd name="connsiteY12" fmla="*/ 953897 h 2150956"/>
              <a:gd name="connsiteX13" fmla="*/ 1549400 w 2668907"/>
              <a:gd name="connsiteY13" fmla="*/ 931526 h 2150956"/>
              <a:gd name="connsiteX14" fmla="*/ 1219200 w 2668907"/>
              <a:gd name="connsiteY14" fmla="*/ 1071226 h 2150956"/>
              <a:gd name="connsiteX15" fmla="*/ 1549400 w 2668907"/>
              <a:gd name="connsiteY15" fmla="*/ 1210926 h 2150956"/>
              <a:gd name="connsiteX16" fmla="*/ 2044700 w 2668907"/>
              <a:gd name="connsiteY16" fmla="*/ 1160126 h 2150956"/>
              <a:gd name="connsiteX17" fmla="*/ 2417980 w 2668907"/>
              <a:gd name="connsiteY17" fmla="*/ 972427 h 2150956"/>
              <a:gd name="connsiteX18" fmla="*/ 2603500 w 2668907"/>
              <a:gd name="connsiteY18" fmla="*/ 817226 h 2150956"/>
              <a:gd name="connsiteX19" fmla="*/ 2057400 w 2668907"/>
              <a:gd name="connsiteY19" fmla="*/ 499726 h 2150956"/>
              <a:gd name="connsiteX20" fmla="*/ 1422400 w 2668907"/>
              <a:gd name="connsiteY20" fmla="*/ 474326 h 2150956"/>
              <a:gd name="connsiteX21" fmla="*/ 1155700 w 2668907"/>
              <a:gd name="connsiteY21" fmla="*/ 575926 h 2150956"/>
              <a:gd name="connsiteX22" fmla="*/ 1511300 w 2668907"/>
              <a:gd name="connsiteY22" fmla="*/ 702926 h 2150956"/>
              <a:gd name="connsiteX23" fmla="*/ 2273301 w 2668907"/>
              <a:gd name="connsiteY23" fmla="*/ 690226 h 2150956"/>
              <a:gd name="connsiteX24" fmla="*/ 2590800 w 2668907"/>
              <a:gd name="connsiteY24" fmla="*/ 537826 h 2150956"/>
              <a:gd name="connsiteX25" fmla="*/ 2603500 w 2668907"/>
              <a:gd name="connsiteY25" fmla="*/ 283826 h 2150956"/>
              <a:gd name="connsiteX26" fmla="*/ 1841500 w 2668907"/>
              <a:gd name="connsiteY26" fmla="*/ 17126 h 2150956"/>
              <a:gd name="connsiteX27" fmla="*/ 0 w 2668907"/>
              <a:gd name="connsiteY27" fmla="*/ 29826 h 2150956"/>
              <a:gd name="connsiteX0" fmla="*/ 1562100 w 2668907"/>
              <a:gd name="connsiteY0" fmla="*/ 2061826 h 2150956"/>
              <a:gd name="connsiteX1" fmla="*/ 1854201 w 2668907"/>
              <a:gd name="connsiteY1" fmla="*/ 2150726 h 2150956"/>
              <a:gd name="connsiteX2" fmla="*/ 2273300 w 2668907"/>
              <a:gd name="connsiteY2" fmla="*/ 2049126 h 2150956"/>
              <a:gd name="connsiteX3" fmla="*/ 2451100 w 2668907"/>
              <a:gd name="connsiteY3" fmla="*/ 1820526 h 2150956"/>
              <a:gd name="connsiteX4" fmla="*/ 2336800 w 2668907"/>
              <a:gd name="connsiteY4" fmla="*/ 1642726 h 2150956"/>
              <a:gd name="connsiteX5" fmla="*/ 2057401 w 2668907"/>
              <a:gd name="connsiteY5" fmla="*/ 1515726 h 2150956"/>
              <a:gd name="connsiteX6" fmla="*/ 1524000 w 2668907"/>
              <a:gd name="connsiteY6" fmla="*/ 1528426 h 2150956"/>
              <a:gd name="connsiteX7" fmla="*/ 1384300 w 2668907"/>
              <a:gd name="connsiteY7" fmla="*/ 1630026 h 2150956"/>
              <a:gd name="connsiteX8" fmla="*/ 1765300 w 2668907"/>
              <a:gd name="connsiteY8" fmla="*/ 1744326 h 2150956"/>
              <a:gd name="connsiteX9" fmla="*/ 2298700 w 2668907"/>
              <a:gd name="connsiteY9" fmla="*/ 1642726 h 2150956"/>
              <a:gd name="connsiteX10" fmla="*/ 2501900 w 2668907"/>
              <a:gd name="connsiteY10" fmla="*/ 1325226 h 2150956"/>
              <a:gd name="connsiteX11" fmla="*/ 2311401 w 2668907"/>
              <a:gd name="connsiteY11" fmla="*/ 1058526 h 2150956"/>
              <a:gd name="connsiteX12" fmla="*/ 2080643 w 2668907"/>
              <a:gd name="connsiteY12" fmla="*/ 953897 h 2150956"/>
              <a:gd name="connsiteX13" fmla="*/ 1549400 w 2668907"/>
              <a:gd name="connsiteY13" fmla="*/ 931526 h 2150956"/>
              <a:gd name="connsiteX14" fmla="*/ 1219200 w 2668907"/>
              <a:gd name="connsiteY14" fmla="*/ 1071226 h 2150956"/>
              <a:gd name="connsiteX15" fmla="*/ 1549400 w 2668907"/>
              <a:gd name="connsiteY15" fmla="*/ 1210926 h 2150956"/>
              <a:gd name="connsiteX16" fmla="*/ 2044700 w 2668907"/>
              <a:gd name="connsiteY16" fmla="*/ 1160126 h 2150956"/>
              <a:gd name="connsiteX17" fmla="*/ 2377832 w 2668907"/>
              <a:gd name="connsiteY17" fmla="*/ 1086727 h 2150956"/>
              <a:gd name="connsiteX18" fmla="*/ 2603500 w 2668907"/>
              <a:gd name="connsiteY18" fmla="*/ 817226 h 2150956"/>
              <a:gd name="connsiteX19" fmla="*/ 2057400 w 2668907"/>
              <a:gd name="connsiteY19" fmla="*/ 499726 h 2150956"/>
              <a:gd name="connsiteX20" fmla="*/ 1422400 w 2668907"/>
              <a:gd name="connsiteY20" fmla="*/ 474326 h 2150956"/>
              <a:gd name="connsiteX21" fmla="*/ 1155700 w 2668907"/>
              <a:gd name="connsiteY21" fmla="*/ 575926 h 2150956"/>
              <a:gd name="connsiteX22" fmla="*/ 1511300 w 2668907"/>
              <a:gd name="connsiteY22" fmla="*/ 702926 h 2150956"/>
              <a:gd name="connsiteX23" fmla="*/ 2273301 w 2668907"/>
              <a:gd name="connsiteY23" fmla="*/ 690226 h 2150956"/>
              <a:gd name="connsiteX24" fmla="*/ 2590800 w 2668907"/>
              <a:gd name="connsiteY24" fmla="*/ 537826 h 2150956"/>
              <a:gd name="connsiteX25" fmla="*/ 2603500 w 2668907"/>
              <a:gd name="connsiteY25" fmla="*/ 283826 h 2150956"/>
              <a:gd name="connsiteX26" fmla="*/ 1841500 w 2668907"/>
              <a:gd name="connsiteY26" fmla="*/ 17126 h 2150956"/>
              <a:gd name="connsiteX27" fmla="*/ 0 w 2668907"/>
              <a:gd name="connsiteY27" fmla="*/ 29826 h 2150956"/>
              <a:gd name="connsiteX0" fmla="*/ 1562100 w 2668907"/>
              <a:gd name="connsiteY0" fmla="*/ 2061826 h 2150956"/>
              <a:gd name="connsiteX1" fmla="*/ 1854201 w 2668907"/>
              <a:gd name="connsiteY1" fmla="*/ 2150726 h 2150956"/>
              <a:gd name="connsiteX2" fmla="*/ 2273300 w 2668907"/>
              <a:gd name="connsiteY2" fmla="*/ 2049126 h 2150956"/>
              <a:gd name="connsiteX3" fmla="*/ 2451100 w 2668907"/>
              <a:gd name="connsiteY3" fmla="*/ 1820526 h 2150956"/>
              <a:gd name="connsiteX4" fmla="*/ 2336800 w 2668907"/>
              <a:gd name="connsiteY4" fmla="*/ 1642726 h 2150956"/>
              <a:gd name="connsiteX5" fmla="*/ 2057401 w 2668907"/>
              <a:gd name="connsiteY5" fmla="*/ 1515726 h 2150956"/>
              <a:gd name="connsiteX6" fmla="*/ 1524000 w 2668907"/>
              <a:gd name="connsiteY6" fmla="*/ 1528426 h 2150956"/>
              <a:gd name="connsiteX7" fmla="*/ 1384300 w 2668907"/>
              <a:gd name="connsiteY7" fmla="*/ 1630026 h 2150956"/>
              <a:gd name="connsiteX8" fmla="*/ 1765300 w 2668907"/>
              <a:gd name="connsiteY8" fmla="*/ 1744326 h 2150956"/>
              <a:gd name="connsiteX9" fmla="*/ 2298700 w 2668907"/>
              <a:gd name="connsiteY9" fmla="*/ 1642726 h 2150956"/>
              <a:gd name="connsiteX10" fmla="*/ 2501900 w 2668907"/>
              <a:gd name="connsiteY10" fmla="*/ 1325226 h 2150956"/>
              <a:gd name="connsiteX11" fmla="*/ 2311401 w 2668907"/>
              <a:gd name="connsiteY11" fmla="*/ 1058526 h 2150956"/>
              <a:gd name="connsiteX12" fmla="*/ 2080643 w 2668907"/>
              <a:gd name="connsiteY12" fmla="*/ 953897 h 2150956"/>
              <a:gd name="connsiteX13" fmla="*/ 1549400 w 2668907"/>
              <a:gd name="connsiteY13" fmla="*/ 931526 h 2150956"/>
              <a:gd name="connsiteX14" fmla="*/ 1219200 w 2668907"/>
              <a:gd name="connsiteY14" fmla="*/ 1071226 h 2150956"/>
              <a:gd name="connsiteX15" fmla="*/ 1549400 w 2668907"/>
              <a:gd name="connsiteY15" fmla="*/ 1210926 h 2150956"/>
              <a:gd name="connsiteX16" fmla="*/ 2074811 w 2668907"/>
              <a:gd name="connsiteY16" fmla="*/ 1198226 h 2150956"/>
              <a:gd name="connsiteX17" fmla="*/ 2377832 w 2668907"/>
              <a:gd name="connsiteY17" fmla="*/ 1086727 h 2150956"/>
              <a:gd name="connsiteX18" fmla="*/ 2603500 w 2668907"/>
              <a:gd name="connsiteY18" fmla="*/ 817226 h 2150956"/>
              <a:gd name="connsiteX19" fmla="*/ 2057400 w 2668907"/>
              <a:gd name="connsiteY19" fmla="*/ 499726 h 2150956"/>
              <a:gd name="connsiteX20" fmla="*/ 1422400 w 2668907"/>
              <a:gd name="connsiteY20" fmla="*/ 474326 h 2150956"/>
              <a:gd name="connsiteX21" fmla="*/ 1155700 w 2668907"/>
              <a:gd name="connsiteY21" fmla="*/ 575926 h 2150956"/>
              <a:gd name="connsiteX22" fmla="*/ 1511300 w 2668907"/>
              <a:gd name="connsiteY22" fmla="*/ 702926 h 2150956"/>
              <a:gd name="connsiteX23" fmla="*/ 2273301 w 2668907"/>
              <a:gd name="connsiteY23" fmla="*/ 690226 h 2150956"/>
              <a:gd name="connsiteX24" fmla="*/ 2590800 w 2668907"/>
              <a:gd name="connsiteY24" fmla="*/ 537826 h 2150956"/>
              <a:gd name="connsiteX25" fmla="*/ 2603500 w 2668907"/>
              <a:gd name="connsiteY25" fmla="*/ 283826 h 2150956"/>
              <a:gd name="connsiteX26" fmla="*/ 1841500 w 2668907"/>
              <a:gd name="connsiteY26" fmla="*/ 17126 h 2150956"/>
              <a:gd name="connsiteX27" fmla="*/ 0 w 2668907"/>
              <a:gd name="connsiteY27" fmla="*/ 29826 h 2150956"/>
              <a:gd name="connsiteX0" fmla="*/ 1562100 w 2662710"/>
              <a:gd name="connsiteY0" fmla="*/ 2061826 h 2150956"/>
              <a:gd name="connsiteX1" fmla="*/ 1854201 w 2662710"/>
              <a:gd name="connsiteY1" fmla="*/ 2150726 h 2150956"/>
              <a:gd name="connsiteX2" fmla="*/ 2273300 w 2662710"/>
              <a:gd name="connsiteY2" fmla="*/ 2049126 h 2150956"/>
              <a:gd name="connsiteX3" fmla="*/ 2451100 w 2662710"/>
              <a:gd name="connsiteY3" fmla="*/ 1820526 h 2150956"/>
              <a:gd name="connsiteX4" fmla="*/ 2336800 w 2662710"/>
              <a:gd name="connsiteY4" fmla="*/ 1642726 h 2150956"/>
              <a:gd name="connsiteX5" fmla="*/ 2057401 w 2662710"/>
              <a:gd name="connsiteY5" fmla="*/ 1515726 h 2150956"/>
              <a:gd name="connsiteX6" fmla="*/ 1524000 w 2662710"/>
              <a:gd name="connsiteY6" fmla="*/ 1528426 h 2150956"/>
              <a:gd name="connsiteX7" fmla="*/ 1384300 w 2662710"/>
              <a:gd name="connsiteY7" fmla="*/ 1630026 h 2150956"/>
              <a:gd name="connsiteX8" fmla="*/ 1765300 w 2662710"/>
              <a:gd name="connsiteY8" fmla="*/ 1744326 h 2150956"/>
              <a:gd name="connsiteX9" fmla="*/ 2298700 w 2662710"/>
              <a:gd name="connsiteY9" fmla="*/ 1642726 h 2150956"/>
              <a:gd name="connsiteX10" fmla="*/ 2501900 w 2662710"/>
              <a:gd name="connsiteY10" fmla="*/ 1325226 h 2150956"/>
              <a:gd name="connsiteX11" fmla="*/ 2311401 w 2662710"/>
              <a:gd name="connsiteY11" fmla="*/ 1058526 h 2150956"/>
              <a:gd name="connsiteX12" fmla="*/ 2080643 w 2662710"/>
              <a:gd name="connsiteY12" fmla="*/ 953897 h 2150956"/>
              <a:gd name="connsiteX13" fmla="*/ 1549400 w 2662710"/>
              <a:gd name="connsiteY13" fmla="*/ 931526 h 2150956"/>
              <a:gd name="connsiteX14" fmla="*/ 1219200 w 2662710"/>
              <a:gd name="connsiteY14" fmla="*/ 1071226 h 2150956"/>
              <a:gd name="connsiteX15" fmla="*/ 1549400 w 2662710"/>
              <a:gd name="connsiteY15" fmla="*/ 1210926 h 2150956"/>
              <a:gd name="connsiteX16" fmla="*/ 2074811 w 2662710"/>
              <a:gd name="connsiteY16" fmla="*/ 1198226 h 2150956"/>
              <a:gd name="connsiteX17" fmla="*/ 2377832 w 2662710"/>
              <a:gd name="connsiteY17" fmla="*/ 1086727 h 2150956"/>
              <a:gd name="connsiteX18" fmla="*/ 2603500 w 2662710"/>
              <a:gd name="connsiteY18" fmla="*/ 817226 h 2150956"/>
              <a:gd name="connsiteX19" fmla="*/ 2057400 w 2662710"/>
              <a:gd name="connsiteY19" fmla="*/ 499726 h 2150956"/>
              <a:gd name="connsiteX20" fmla="*/ 1422400 w 2662710"/>
              <a:gd name="connsiteY20" fmla="*/ 474326 h 2150956"/>
              <a:gd name="connsiteX21" fmla="*/ 1155700 w 2662710"/>
              <a:gd name="connsiteY21" fmla="*/ 575926 h 2150956"/>
              <a:gd name="connsiteX22" fmla="*/ 1511300 w 2662710"/>
              <a:gd name="connsiteY22" fmla="*/ 702926 h 2150956"/>
              <a:gd name="connsiteX23" fmla="*/ 2273301 w 2662710"/>
              <a:gd name="connsiteY23" fmla="*/ 690226 h 2150956"/>
              <a:gd name="connsiteX24" fmla="*/ 2417980 w 2662710"/>
              <a:gd name="connsiteY24" fmla="*/ 642227 h 2150956"/>
              <a:gd name="connsiteX25" fmla="*/ 2590800 w 2662710"/>
              <a:gd name="connsiteY25" fmla="*/ 537826 h 2150956"/>
              <a:gd name="connsiteX26" fmla="*/ 2603500 w 2662710"/>
              <a:gd name="connsiteY26" fmla="*/ 283826 h 2150956"/>
              <a:gd name="connsiteX27" fmla="*/ 1841500 w 2662710"/>
              <a:gd name="connsiteY27" fmla="*/ 17126 h 2150956"/>
              <a:gd name="connsiteX28" fmla="*/ 0 w 2662710"/>
              <a:gd name="connsiteY28" fmla="*/ 29826 h 2150956"/>
              <a:gd name="connsiteX0" fmla="*/ 1562100 w 2662309"/>
              <a:gd name="connsiteY0" fmla="*/ 2061826 h 2150956"/>
              <a:gd name="connsiteX1" fmla="*/ 1854201 w 2662309"/>
              <a:gd name="connsiteY1" fmla="*/ 2150726 h 2150956"/>
              <a:gd name="connsiteX2" fmla="*/ 2273300 w 2662309"/>
              <a:gd name="connsiteY2" fmla="*/ 2049126 h 2150956"/>
              <a:gd name="connsiteX3" fmla="*/ 2451100 w 2662309"/>
              <a:gd name="connsiteY3" fmla="*/ 1820526 h 2150956"/>
              <a:gd name="connsiteX4" fmla="*/ 2336800 w 2662309"/>
              <a:gd name="connsiteY4" fmla="*/ 1642726 h 2150956"/>
              <a:gd name="connsiteX5" fmla="*/ 2057401 w 2662309"/>
              <a:gd name="connsiteY5" fmla="*/ 1515726 h 2150956"/>
              <a:gd name="connsiteX6" fmla="*/ 1524000 w 2662309"/>
              <a:gd name="connsiteY6" fmla="*/ 1528426 h 2150956"/>
              <a:gd name="connsiteX7" fmla="*/ 1384300 w 2662309"/>
              <a:gd name="connsiteY7" fmla="*/ 1630026 h 2150956"/>
              <a:gd name="connsiteX8" fmla="*/ 1765300 w 2662309"/>
              <a:gd name="connsiteY8" fmla="*/ 1744326 h 2150956"/>
              <a:gd name="connsiteX9" fmla="*/ 2298700 w 2662309"/>
              <a:gd name="connsiteY9" fmla="*/ 1642726 h 2150956"/>
              <a:gd name="connsiteX10" fmla="*/ 2501900 w 2662309"/>
              <a:gd name="connsiteY10" fmla="*/ 1325226 h 2150956"/>
              <a:gd name="connsiteX11" fmla="*/ 2311401 w 2662309"/>
              <a:gd name="connsiteY11" fmla="*/ 1058526 h 2150956"/>
              <a:gd name="connsiteX12" fmla="*/ 2080643 w 2662309"/>
              <a:gd name="connsiteY12" fmla="*/ 953897 h 2150956"/>
              <a:gd name="connsiteX13" fmla="*/ 1549400 w 2662309"/>
              <a:gd name="connsiteY13" fmla="*/ 931526 h 2150956"/>
              <a:gd name="connsiteX14" fmla="*/ 1219200 w 2662309"/>
              <a:gd name="connsiteY14" fmla="*/ 1071226 h 2150956"/>
              <a:gd name="connsiteX15" fmla="*/ 1549400 w 2662309"/>
              <a:gd name="connsiteY15" fmla="*/ 1210926 h 2150956"/>
              <a:gd name="connsiteX16" fmla="*/ 2074811 w 2662309"/>
              <a:gd name="connsiteY16" fmla="*/ 1198226 h 2150956"/>
              <a:gd name="connsiteX17" fmla="*/ 2377832 w 2662309"/>
              <a:gd name="connsiteY17" fmla="*/ 1086727 h 2150956"/>
              <a:gd name="connsiteX18" fmla="*/ 2603500 w 2662309"/>
              <a:gd name="connsiteY18" fmla="*/ 817226 h 2150956"/>
              <a:gd name="connsiteX19" fmla="*/ 2057400 w 2662309"/>
              <a:gd name="connsiteY19" fmla="*/ 499726 h 2150956"/>
              <a:gd name="connsiteX20" fmla="*/ 1422400 w 2662309"/>
              <a:gd name="connsiteY20" fmla="*/ 474326 h 2150956"/>
              <a:gd name="connsiteX21" fmla="*/ 1155700 w 2662309"/>
              <a:gd name="connsiteY21" fmla="*/ 575926 h 2150956"/>
              <a:gd name="connsiteX22" fmla="*/ 1511300 w 2662309"/>
              <a:gd name="connsiteY22" fmla="*/ 702926 h 2150956"/>
              <a:gd name="connsiteX23" fmla="*/ 2273301 w 2662309"/>
              <a:gd name="connsiteY23" fmla="*/ 690226 h 2150956"/>
              <a:gd name="connsiteX24" fmla="*/ 2428017 w 2662309"/>
              <a:gd name="connsiteY24" fmla="*/ 566027 h 2150956"/>
              <a:gd name="connsiteX25" fmla="*/ 2590800 w 2662309"/>
              <a:gd name="connsiteY25" fmla="*/ 537826 h 2150956"/>
              <a:gd name="connsiteX26" fmla="*/ 2603500 w 2662309"/>
              <a:gd name="connsiteY26" fmla="*/ 283826 h 2150956"/>
              <a:gd name="connsiteX27" fmla="*/ 1841500 w 2662309"/>
              <a:gd name="connsiteY27" fmla="*/ 17126 h 2150956"/>
              <a:gd name="connsiteX28" fmla="*/ 0 w 2662309"/>
              <a:gd name="connsiteY28" fmla="*/ 29826 h 2150956"/>
              <a:gd name="connsiteX0" fmla="*/ 1562100 w 2668907"/>
              <a:gd name="connsiteY0" fmla="*/ 2061826 h 2150956"/>
              <a:gd name="connsiteX1" fmla="*/ 1854201 w 2668907"/>
              <a:gd name="connsiteY1" fmla="*/ 2150726 h 2150956"/>
              <a:gd name="connsiteX2" fmla="*/ 2273300 w 2668907"/>
              <a:gd name="connsiteY2" fmla="*/ 2049126 h 2150956"/>
              <a:gd name="connsiteX3" fmla="*/ 2451100 w 2668907"/>
              <a:gd name="connsiteY3" fmla="*/ 1820526 h 2150956"/>
              <a:gd name="connsiteX4" fmla="*/ 2336800 w 2668907"/>
              <a:gd name="connsiteY4" fmla="*/ 1642726 h 2150956"/>
              <a:gd name="connsiteX5" fmla="*/ 2057401 w 2668907"/>
              <a:gd name="connsiteY5" fmla="*/ 1515726 h 2150956"/>
              <a:gd name="connsiteX6" fmla="*/ 1524000 w 2668907"/>
              <a:gd name="connsiteY6" fmla="*/ 1528426 h 2150956"/>
              <a:gd name="connsiteX7" fmla="*/ 1384300 w 2668907"/>
              <a:gd name="connsiteY7" fmla="*/ 1630026 h 2150956"/>
              <a:gd name="connsiteX8" fmla="*/ 1765300 w 2668907"/>
              <a:gd name="connsiteY8" fmla="*/ 1744326 h 2150956"/>
              <a:gd name="connsiteX9" fmla="*/ 2298700 w 2668907"/>
              <a:gd name="connsiteY9" fmla="*/ 1642726 h 2150956"/>
              <a:gd name="connsiteX10" fmla="*/ 2501900 w 2668907"/>
              <a:gd name="connsiteY10" fmla="*/ 1325226 h 2150956"/>
              <a:gd name="connsiteX11" fmla="*/ 2311401 w 2668907"/>
              <a:gd name="connsiteY11" fmla="*/ 1058526 h 2150956"/>
              <a:gd name="connsiteX12" fmla="*/ 2080643 w 2668907"/>
              <a:gd name="connsiteY12" fmla="*/ 953897 h 2150956"/>
              <a:gd name="connsiteX13" fmla="*/ 1549400 w 2668907"/>
              <a:gd name="connsiteY13" fmla="*/ 931526 h 2150956"/>
              <a:gd name="connsiteX14" fmla="*/ 1219200 w 2668907"/>
              <a:gd name="connsiteY14" fmla="*/ 1071226 h 2150956"/>
              <a:gd name="connsiteX15" fmla="*/ 1549400 w 2668907"/>
              <a:gd name="connsiteY15" fmla="*/ 1210926 h 2150956"/>
              <a:gd name="connsiteX16" fmla="*/ 2074811 w 2668907"/>
              <a:gd name="connsiteY16" fmla="*/ 1198226 h 2150956"/>
              <a:gd name="connsiteX17" fmla="*/ 2377832 w 2668907"/>
              <a:gd name="connsiteY17" fmla="*/ 1086727 h 2150956"/>
              <a:gd name="connsiteX18" fmla="*/ 2603500 w 2668907"/>
              <a:gd name="connsiteY18" fmla="*/ 817226 h 2150956"/>
              <a:gd name="connsiteX19" fmla="*/ 2057400 w 2668907"/>
              <a:gd name="connsiteY19" fmla="*/ 499726 h 2150956"/>
              <a:gd name="connsiteX20" fmla="*/ 1422400 w 2668907"/>
              <a:gd name="connsiteY20" fmla="*/ 474326 h 2150956"/>
              <a:gd name="connsiteX21" fmla="*/ 1155700 w 2668907"/>
              <a:gd name="connsiteY21" fmla="*/ 575926 h 2150956"/>
              <a:gd name="connsiteX22" fmla="*/ 1511300 w 2668907"/>
              <a:gd name="connsiteY22" fmla="*/ 702926 h 2150956"/>
              <a:gd name="connsiteX23" fmla="*/ 2273301 w 2668907"/>
              <a:gd name="connsiteY23" fmla="*/ 690226 h 2150956"/>
              <a:gd name="connsiteX24" fmla="*/ 2590800 w 2668907"/>
              <a:gd name="connsiteY24" fmla="*/ 537826 h 2150956"/>
              <a:gd name="connsiteX25" fmla="*/ 2603500 w 2668907"/>
              <a:gd name="connsiteY25" fmla="*/ 283826 h 2150956"/>
              <a:gd name="connsiteX26" fmla="*/ 1841500 w 2668907"/>
              <a:gd name="connsiteY26" fmla="*/ 17126 h 2150956"/>
              <a:gd name="connsiteX27" fmla="*/ 0 w 2668907"/>
              <a:gd name="connsiteY27" fmla="*/ 29826 h 2150956"/>
              <a:gd name="connsiteX0" fmla="*/ 1562100 w 2668907"/>
              <a:gd name="connsiteY0" fmla="*/ 2061826 h 2150956"/>
              <a:gd name="connsiteX1" fmla="*/ 1854201 w 2668907"/>
              <a:gd name="connsiteY1" fmla="*/ 2150726 h 2150956"/>
              <a:gd name="connsiteX2" fmla="*/ 2273300 w 2668907"/>
              <a:gd name="connsiteY2" fmla="*/ 2049126 h 2150956"/>
              <a:gd name="connsiteX3" fmla="*/ 2451100 w 2668907"/>
              <a:gd name="connsiteY3" fmla="*/ 1820526 h 2150956"/>
              <a:gd name="connsiteX4" fmla="*/ 2336800 w 2668907"/>
              <a:gd name="connsiteY4" fmla="*/ 1642726 h 2150956"/>
              <a:gd name="connsiteX5" fmla="*/ 2057401 w 2668907"/>
              <a:gd name="connsiteY5" fmla="*/ 1515726 h 2150956"/>
              <a:gd name="connsiteX6" fmla="*/ 1524000 w 2668907"/>
              <a:gd name="connsiteY6" fmla="*/ 1528426 h 2150956"/>
              <a:gd name="connsiteX7" fmla="*/ 1384300 w 2668907"/>
              <a:gd name="connsiteY7" fmla="*/ 1630026 h 2150956"/>
              <a:gd name="connsiteX8" fmla="*/ 1765300 w 2668907"/>
              <a:gd name="connsiteY8" fmla="*/ 1744326 h 2150956"/>
              <a:gd name="connsiteX9" fmla="*/ 2298700 w 2668907"/>
              <a:gd name="connsiteY9" fmla="*/ 1642726 h 2150956"/>
              <a:gd name="connsiteX10" fmla="*/ 2501900 w 2668907"/>
              <a:gd name="connsiteY10" fmla="*/ 1325226 h 2150956"/>
              <a:gd name="connsiteX11" fmla="*/ 2311401 w 2668907"/>
              <a:gd name="connsiteY11" fmla="*/ 1058526 h 2150956"/>
              <a:gd name="connsiteX12" fmla="*/ 2080643 w 2668907"/>
              <a:gd name="connsiteY12" fmla="*/ 953897 h 2150956"/>
              <a:gd name="connsiteX13" fmla="*/ 1549400 w 2668907"/>
              <a:gd name="connsiteY13" fmla="*/ 931526 h 2150956"/>
              <a:gd name="connsiteX14" fmla="*/ 1219200 w 2668907"/>
              <a:gd name="connsiteY14" fmla="*/ 1071226 h 2150956"/>
              <a:gd name="connsiteX15" fmla="*/ 1549400 w 2668907"/>
              <a:gd name="connsiteY15" fmla="*/ 1210926 h 2150956"/>
              <a:gd name="connsiteX16" fmla="*/ 2074811 w 2668907"/>
              <a:gd name="connsiteY16" fmla="*/ 1198226 h 2150956"/>
              <a:gd name="connsiteX17" fmla="*/ 2377832 w 2668907"/>
              <a:gd name="connsiteY17" fmla="*/ 1086727 h 2150956"/>
              <a:gd name="connsiteX18" fmla="*/ 2603500 w 2668907"/>
              <a:gd name="connsiteY18" fmla="*/ 817226 h 2150956"/>
              <a:gd name="connsiteX19" fmla="*/ 2237312 w 2668907"/>
              <a:gd name="connsiteY19" fmla="*/ 540627 h 2150956"/>
              <a:gd name="connsiteX20" fmla="*/ 2057400 w 2668907"/>
              <a:gd name="connsiteY20" fmla="*/ 499726 h 2150956"/>
              <a:gd name="connsiteX21" fmla="*/ 1422400 w 2668907"/>
              <a:gd name="connsiteY21" fmla="*/ 474326 h 2150956"/>
              <a:gd name="connsiteX22" fmla="*/ 1155700 w 2668907"/>
              <a:gd name="connsiteY22" fmla="*/ 575926 h 2150956"/>
              <a:gd name="connsiteX23" fmla="*/ 1511300 w 2668907"/>
              <a:gd name="connsiteY23" fmla="*/ 702926 h 2150956"/>
              <a:gd name="connsiteX24" fmla="*/ 2273301 w 2668907"/>
              <a:gd name="connsiteY24" fmla="*/ 690226 h 2150956"/>
              <a:gd name="connsiteX25" fmla="*/ 2590800 w 2668907"/>
              <a:gd name="connsiteY25" fmla="*/ 537826 h 2150956"/>
              <a:gd name="connsiteX26" fmla="*/ 2603500 w 2668907"/>
              <a:gd name="connsiteY26" fmla="*/ 283826 h 2150956"/>
              <a:gd name="connsiteX27" fmla="*/ 1841500 w 2668907"/>
              <a:gd name="connsiteY27" fmla="*/ 17126 h 2150956"/>
              <a:gd name="connsiteX28" fmla="*/ 0 w 2668907"/>
              <a:gd name="connsiteY28" fmla="*/ 29826 h 2150956"/>
              <a:gd name="connsiteX0" fmla="*/ 1562100 w 2668907"/>
              <a:gd name="connsiteY0" fmla="*/ 2061826 h 2150956"/>
              <a:gd name="connsiteX1" fmla="*/ 1854201 w 2668907"/>
              <a:gd name="connsiteY1" fmla="*/ 2150726 h 2150956"/>
              <a:gd name="connsiteX2" fmla="*/ 2273300 w 2668907"/>
              <a:gd name="connsiteY2" fmla="*/ 2049126 h 2150956"/>
              <a:gd name="connsiteX3" fmla="*/ 2451100 w 2668907"/>
              <a:gd name="connsiteY3" fmla="*/ 1820526 h 2150956"/>
              <a:gd name="connsiteX4" fmla="*/ 2336800 w 2668907"/>
              <a:gd name="connsiteY4" fmla="*/ 1642726 h 2150956"/>
              <a:gd name="connsiteX5" fmla="*/ 2057401 w 2668907"/>
              <a:gd name="connsiteY5" fmla="*/ 1515726 h 2150956"/>
              <a:gd name="connsiteX6" fmla="*/ 1524000 w 2668907"/>
              <a:gd name="connsiteY6" fmla="*/ 1528426 h 2150956"/>
              <a:gd name="connsiteX7" fmla="*/ 1384300 w 2668907"/>
              <a:gd name="connsiteY7" fmla="*/ 1630026 h 2150956"/>
              <a:gd name="connsiteX8" fmla="*/ 1765300 w 2668907"/>
              <a:gd name="connsiteY8" fmla="*/ 1744326 h 2150956"/>
              <a:gd name="connsiteX9" fmla="*/ 2298700 w 2668907"/>
              <a:gd name="connsiteY9" fmla="*/ 1642726 h 2150956"/>
              <a:gd name="connsiteX10" fmla="*/ 2501900 w 2668907"/>
              <a:gd name="connsiteY10" fmla="*/ 1325226 h 2150956"/>
              <a:gd name="connsiteX11" fmla="*/ 2311401 w 2668907"/>
              <a:gd name="connsiteY11" fmla="*/ 1058526 h 2150956"/>
              <a:gd name="connsiteX12" fmla="*/ 2080643 w 2668907"/>
              <a:gd name="connsiteY12" fmla="*/ 953897 h 2150956"/>
              <a:gd name="connsiteX13" fmla="*/ 1549400 w 2668907"/>
              <a:gd name="connsiteY13" fmla="*/ 931526 h 2150956"/>
              <a:gd name="connsiteX14" fmla="*/ 1219200 w 2668907"/>
              <a:gd name="connsiteY14" fmla="*/ 1071226 h 2150956"/>
              <a:gd name="connsiteX15" fmla="*/ 1549400 w 2668907"/>
              <a:gd name="connsiteY15" fmla="*/ 1210926 h 2150956"/>
              <a:gd name="connsiteX16" fmla="*/ 2074811 w 2668907"/>
              <a:gd name="connsiteY16" fmla="*/ 1198226 h 2150956"/>
              <a:gd name="connsiteX17" fmla="*/ 2377832 w 2668907"/>
              <a:gd name="connsiteY17" fmla="*/ 1086727 h 2150956"/>
              <a:gd name="connsiteX18" fmla="*/ 2603500 w 2668907"/>
              <a:gd name="connsiteY18" fmla="*/ 817226 h 2150956"/>
              <a:gd name="connsiteX19" fmla="*/ 2448090 w 2668907"/>
              <a:gd name="connsiteY19" fmla="*/ 604127 h 2150956"/>
              <a:gd name="connsiteX20" fmla="*/ 2057400 w 2668907"/>
              <a:gd name="connsiteY20" fmla="*/ 499726 h 2150956"/>
              <a:gd name="connsiteX21" fmla="*/ 1422400 w 2668907"/>
              <a:gd name="connsiteY21" fmla="*/ 474326 h 2150956"/>
              <a:gd name="connsiteX22" fmla="*/ 1155700 w 2668907"/>
              <a:gd name="connsiteY22" fmla="*/ 575926 h 2150956"/>
              <a:gd name="connsiteX23" fmla="*/ 1511300 w 2668907"/>
              <a:gd name="connsiteY23" fmla="*/ 702926 h 2150956"/>
              <a:gd name="connsiteX24" fmla="*/ 2273301 w 2668907"/>
              <a:gd name="connsiteY24" fmla="*/ 690226 h 2150956"/>
              <a:gd name="connsiteX25" fmla="*/ 2590800 w 2668907"/>
              <a:gd name="connsiteY25" fmla="*/ 537826 h 2150956"/>
              <a:gd name="connsiteX26" fmla="*/ 2603500 w 2668907"/>
              <a:gd name="connsiteY26" fmla="*/ 283826 h 2150956"/>
              <a:gd name="connsiteX27" fmla="*/ 1841500 w 2668907"/>
              <a:gd name="connsiteY27" fmla="*/ 17126 h 2150956"/>
              <a:gd name="connsiteX28" fmla="*/ 0 w 2668907"/>
              <a:gd name="connsiteY28" fmla="*/ 29826 h 2150956"/>
              <a:gd name="connsiteX0" fmla="*/ 1562100 w 2632437"/>
              <a:gd name="connsiteY0" fmla="*/ 2061826 h 2150956"/>
              <a:gd name="connsiteX1" fmla="*/ 1854201 w 2632437"/>
              <a:gd name="connsiteY1" fmla="*/ 2150726 h 2150956"/>
              <a:gd name="connsiteX2" fmla="*/ 2273300 w 2632437"/>
              <a:gd name="connsiteY2" fmla="*/ 2049126 h 2150956"/>
              <a:gd name="connsiteX3" fmla="*/ 2451100 w 2632437"/>
              <a:gd name="connsiteY3" fmla="*/ 1820526 h 2150956"/>
              <a:gd name="connsiteX4" fmla="*/ 2336800 w 2632437"/>
              <a:gd name="connsiteY4" fmla="*/ 1642726 h 2150956"/>
              <a:gd name="connsiteX5" fmla="*/ 2057401 w 2632437"/>
              <a:gd name="connsiteY5" fmla="*/ 1515726 h 2150956"/>
              <a:gd name="connsiteX6" fmla="*/ 1524000 w 2632437"/>
              <a:gd name="connsiteY6" fmla="*/ 1528426 h 2150956"/>
              <a:gd name="connsiteX7" fmla="*/ 1384300 w 2632437"/>
              <a:gd name="connsiteY7" fmla="*/ 1630026 h 2150956"/>
              <a:gd name="connsiteX8" fmla="*/ 1765300 w 2632437"/>
              <a:gd name="connsiteY8" fmla="*/ 1744326 h 2150956"/>
              <a:gd name="connsiteX9" fmla="*/ 2298700 w 2632437"/>
              <a:gd name="connsiteY9" fmla="*/ 1642726 h 2150956"/>
              <a:gd name="connsiteX10" fmla="*/ 2501900 w 2632437"/>
              <a:gd name="connsiteY10" fmla="*/ 1325226 h 2150956"/>
              <a:gd name="connsiteX11" fmla="*/ 2311401 w 2632437"/>
              <a:gd name="connsiteY11" fmla="*/ 1058526 h 2150956"/>
              <a:gd name="connsiteX12" fmla="*/ 2080643 w 2632437"/>
              <a:gd name="connsiteY12" fmla="*/ 953897 h 2150956"/>
              <a:gd name="connsiteX13" fmla="*/ 1549400 w 2632437"/>
              <a:gd name="connsiteY13" fmla="*/ 931526 h 2150956"/>
              <a:gd name="connsiteX14" fmla="*/ 1219200 w 2632437"/>
              <a:gd name="connsiteY14" fmla="*/ 1071226 h 2150956"/>
              <a:gd name="connsiteX15" fmla="*/ 1549400 w 2632437"/>
              <a:gd name="connsiteY15" fmla="*/ 1210926 h 2150956"/>
              <a:gd name="connsiteX16" fmla="*/ 2074811 w 2632437"/>
              <a:gd name="connsiteY16" fmla="*/ 1198226 h 2150956"/>
              <a:gd name="connsiteX17" fmla="*/ 2377832 w 2632437"/>
              <a:gd name="connsiteY17" fmla="*/ 1086727 h 2150956"/>
              <a:gd name="connsiteX18" fmla="*/ 2603500 w 2632437"/>
              <a:gd name="connsiteY18" fmla="*/ 817226 h 2150956"/>
              <a:gd name="connsiteX19" fmla="*/ 2448090 w 2632437"/>
              <a:gd name="connsiteY19" fmla="*/ 604127 h 2150956"/>
              <a:gd name="connsiteX20" fmla="*/ 2057400 w 2632437"/>
              <a:gd name="connsiteY20" fmla="*/ 499726 h 2150956"/>
              <a:gd name="connsiteX21" fmla="*/ 1422400 w 2632437"/>
              <a:gd name="connsiteY21" fmla="*/ 474326 h 2150956"/>
              <a:gd name="connsiteX22" fmla="*/ 1155700 w 2632437"/>
              <a:gd name="connsiteY22" fmla="*/ 575926 h 2150956"/>
              <a:gd name="connsiteX23" fmla="*/ 1511300 w 2632437"/>
              <a:gd name="connsiteY23" fmla="*/ 702926 h 2150956"/>
              <a:gd name="connsiteX24" fmla="*/ 2273301 w 2632437"/>
              <a:gd name="connsiteY24" fmla="*/ 690226 h 2150956"/>
              <a:gd name="connsiteX25" fmla="*/ 2590800 w 2632437"/>
              <a:gd name="connsiteY25" fmla="*/ 537826 h 2150956"/>
              <a:gd name="connsiteX26" fmla="*/ 2603500 w 2632437"/>
              <a:gd name="connsiteY26" fmla="*/ 283826 h 2150956"/>
              <a:gd name="connsiteX27" fmla="*/ 2357757 w 2632437"/>
              <a:gd name="connsiteY27" fmla="*/ 134227 h 2150956"/>
              <a:gd name="connsiteX28" fmla="*/ 1841500 w 2632437"/>
              <a:gd name="connsiteY28" fmla="*/ 17126 h 2150956"/>
              <a:gd name="connsiteX29" fmla="*/ 0 w 2632437"/>
              <a:gd name="connsiteY29" fmla="*/ 29826 h 2150956"/>
              <a:gd name="connsiteX0" fmla="*/ 1562100 w 2630489"/>
              <a:gd name="connsiteY0" fmla="*/ 2047434 h 2136564"/>
              <a:gd name="connsiteX1" fmla="*/ 1854201 w 2630489"/>
              <a:gd name="connsiteY1" fmla="*/ 2136334 h 2136564"/>
              <a:gd name="connsiteX2" fmla="*/ 2273300 w 2630489"/>
              <a:gd name="connsiteY2" fmla="*/ 2034734 h 2136564"/>
              <a:gd name="connsiteX3" fmla="*/ 2451100 w 2630489"/>
              <a:gd name="connsiteY3" fmla="*/ 1806134 h 2136564"/>
              <a:gd name="connsiteX4" fmla="*/ 2336800 w 2630489"/>
              <a:gd name="connsiteY4" fmla="*/ 1628334 h 2136564"/>
              <a:gd name="connsiteX5" fmla="*/ 2057401 w 2630489"/>
              <a:gd name="connsiteY5" fmla="*/ 1501334 h 2136564"/>
              <a:gd name="connsiteX6" fmla="*/ 1524000 w 2630489"/>
              <a:gd name="connsiteY6" fmla="*/ 1514034 h 2136564"/>
              <a:gd name="connsiteX7" fmla="*/ 1384300 w 2630489"/>
              <a:gd name="connsiteY7" fmla="*/ 1615634 h 2136564"/>
              <a:gd name="connsiteX8" fmla="*/ 1765300 w 2630489"/>
              <a:gd name="connsiteY8" fmla="*/ 1729934 h 2136564"/>
              <a:gd name="connsiteX9" fmla="*/ 2298700 w 2630489"/>
              <a:gd name="connsiteY9" fmla="*/ 1628334 h 2136564"/>
              <a:gd name="connsiteX10" fmla="*/ 2501900 w 2630489"/>
              <a:gd name="connsiteY10" fmla="*/ 1310834 h 2136564"/>
              <a:gd name="connsiteX11" fmla="*/ 2311401 w 2630489"/>
              <a:gd name="connsiteY11" fmla="*/ 1044134 h 2136564"/>
              <a:gd name="connsiteX12" fmla="*/ 2080643 w 2630489"/>
              <a:gd name="connsiteY12" fmla="*/ 939505 h 2136564"/>
              <a:gd name="connsiteX13" fmla="*/ 1549400 w 2630489"/>
              <a:gd name="connsiteY13" fmla="*/ 917134 h 2136564"/>
              <a:gd name="connsiteX14" fmla="*/ 1219200 w 2630489"/>
              <a:gd name="connsiteY14" fmla="*/ 1056834 h 2136564"/>
              <a:gd name="connsiteX15" fmla="*/ 1549400 w 2630489"/>
              <a:gd name="connsiteY15" fmla="*/ 1196534 h 2136564"/>
              <a:gd name="connsiteX16" fmla="*/ 2074811 w 2630489"/>
              <a:gd name="connsiteY16" fmla="*/ 1183834 h 2136564"/>
              <a:gd name="connsiteX17" fmla="*/ 2377832 w 2630489"/>
              <a:gd name="connsiteY17" fmla="*/ 1072335 h 2136564"/>
              <a:gd name="connsiteX18" fmla="*/ 2603500 w 2630489"/>
              <a:gd name="connsiteY18" fmla="*/ 802834 h 2136564"/>
              <a:gd name="connsiteX19" fmla="*/ 2448090 w 2630489"/>
              <a:gd name="connsiteY19" fmla="*/ 589735 h 2136564"/>
              <a:gd name="connsiteX20" fmla="*/ 2057400 w 2630489"/>
              <a:gd name="connsiteY20" fmla="*/ 485334 h 2136564"/>
              <a:gd name="connsiteX21" fmla="*/ 1422400 w 2630489"/>
              <a:gd name="connsiteY21" fmla="*/ 459934 h 2136564"/>
              <a:gd name="connsiteX22" fmla="*/ 1155700 w 2630489"/>
              <a:gd name="connsiteY22" fmla="*/ 561534 h 2136564"/>
              <a:gd name="connsiteX23" fmla="*/ 1511300 w 2630489"/>
              <a:gd name="connsiteY23" fmla="*/ 688534 h 2136564"/>
              <a:gd name="connsiteX24" fmla="*/ 2273301 w 2630489"/>
              <a:gd name="connsiteY24" fmla="*/ 675834 h 2136564"/>
              <a:gd name="connsiteX25" fmla="*/ 2590800 w 2630489"/>
              <a:gd name="connsiteY25" fmla="*/ 523434 h 2136564"/>
              <a:gd name="connsiteX26" fmla="*/ 2603500 w 2630489"/>
              <a:gd name="connsiteY26" fmla="*/ 269434 h 2136564"/>
              <a:gd name="connsiteX27" fmla="*/ 2387869 w 2630489"/>
              <a:gd name="connsiteY27" fmla="*/ 69035 h 2136564"/>
              <a:gd name="connsiteX28" fmla="*/ 1841500 w 2630489"/>
              <a:gd name="connsiteY28" fmla="*/ 2734 h 2136564"/>
              <a:gd name="connsiteX29" fmla="*/ 0 w 2630489"/>
              <a:gd name="connsiteY29" fmla="*/ 15434 h 2136564"/>
              <a:gd name="connsiteX0" fmla="*/ 969914 w 2038303"/>
              <a:gd name="connsiteY0" fmla="*/ 2070545 h 2159675"/>
              <a:gd name="connsiteX1" fmla="*/ 1262015 w 2038303"/>
              <a:gd name="connsiteY1" fmla="*/ 2159445 h 2159675"/>
              <a:gd name="connsiteX2" fmla="*/ 1681114 w 2038303"/>
              <a:gd name="connsiteY2" fmla="*/ 2057845 h 2159675"/>
              <a:gd name="connsiteX3" fmla="*/ 1858914 w 2038303"/>
              <a:gd name="connsiteY3" fmla="*/ 1829245 h 2159675"/>
              <a:gd name="connsiteX4" fmla="*/ 1744614 w 2038303"/>
              <a:gd name="connsiteY4" fmla="*/ 1651445 h 2159675"/>
              <a:gd name="connsiteX5" fmla="*/ 1465215 w 2038303"/>
              <a:gd name="connsiteY5" fmla="*/ 1524445 h 2159675"/>
              <a:gd name="connsiteX6" fmla="*/ 931814 w 2038303"/>
              <a:gd name="connsiteY6" fmla="*/ 1537145 h 2159675"/>
              <a:gd name="connsiteX7" fmla="*/ 792114 w 2038303"/>
              <a:gd name="connsiteY7" fmla="*/ 1638745 h 2159675"/>
              <a:gd name="connsiteX8" fmla="*/ 1173114 w 2038303"/>
              <a:gd name="connsiteY8" fmla="*/ 1753045 h 2159675"/>
              <a:gd name="connsiteX9" fmla="*/ 1706514 w 2038303"/>
              <a:gd name="connsiteY9" fmla="*/ 1651445 h 2159675"/>
              <a:gd name="connsiteX10" fmla="*/ 1909714 w 2038303"/>
              <a:gd name="connsiteY10" fmla="*/ 1333945 h 2159675"/>
              <a:gd name="connsiteX11" fmla="*/ 1719215 w 2038303"/>
              <a:gd name="connsiteY11" fmla="*/ 1067245 h 2159675"/>
              <a:gd name="connsiteX12" fmla="*/ 1488457 w 2038303"/>
              <a:gd name="connsiteY12" fmla="*/ 962616 h 2159675"/>
              <a:gd name="connsiteX13" fmla="*/ 957214 w 2038303"/>
              <a:gd name="connsiteY13" fmla="*/ 940245 h 2159675"/>
              <a:gd name="connsiteX14" fmla="*/ 627014 w 2038303"/>
              <a:gd name="connsiteY14" fmla="*/ 1079945 h 2159675"/>
              <a:gd name="connsiteX15" fmla="*/ 957214 w 2038303"/>
              <a:gd name="connsiteY15" fmla="*/ 1219645 h 2159675"/>
              <a:gd name="connsiteX16" fmla="*/ 1482625 w 2038303"/>
              <a:gd name="connsiteY16" fmla="*/ 1206945 h 2159675"/>
              <a:gd name="connsiteX17" fmla="*/ 1785646 w 2038303"/>
              <a:gd name="connsiteY17" fmla="*/ 1095446 h 2159675"/>
              <a:gd name="connsiteX18" fmla="*/ 2011314 w 2038303"/>
              <a:gd name="connsiteY18" fmla="*/ 825945 h 2159675"/>
              <a:gd name="connsiteX19" fmla="*/ 1855904 w 2038303"/>
              <a:gd name="connsiteY19" fmla="*/ 612846 h 2159675"/>
              <a:gd name="connsiteX20" fmla="*/ 1465214 w 2038303"/>
              <a:gd name="connsiteY20" fmla="*/ 508445 h 2159675"/>
              <a:gd name="connsiteX21" fmla="*/ 830214 w 2038303"/>
              <a:gd name="connsiteY21" fmla="*/ 483045 h 2159675"/>
              <a:gd name="connsiteX22" fmla="*/ 563514 w 2038303"/>
              <a:gd name="connsiteY22" fmla="*/ 584645 h 2159675"/>
              <a:gd name="connsiteX23" fmla="*/ 919114 w 2038303"/>
              <a:gd name="connsiteY23" fmla="*/ 711645 h 2159675"/>
              <a:gd name="connsiteX24" fmla="*/ 1681115 w 2038303"/>
              <a:gd name="connsiteY24" fmla="*/ 698945 h 2159675"/>
              <a:gd name="connsiteX25" fmla="*/ 1998614 w 2038303"/>
              <a:gd name="connsiteY25" fmla="*/ 546545 h 2159675"/>
              <a:gd name="connsiteX26" fmla="*/ 2011314 w 2038303"/>
              <a:gd name="connsiteY26" fmla="*/ 292545 h 2159675"/>
              <a:gd name="connsiteX27" fmla="*/ 1795683 w 2038303"/>
              <a:gd name="connsiteY27" fmla="*/ 92146 h 2159675"/>
              <a:gd name="connsiteX28" fmla="*/ 1249314 w 2038303"/>
              <a:gd name="connsiteY28" fmla="*/ 25845 h 2159675"/>
              <a:gd name="connsiteX29" fmla="*/ 0 w 2038303"/>
              <a:gd name="connsiteY29" fmla="*/ 1452 h 2159675"/>
              <a:gd name="connsiteX0" fmla="*/ 969914 w 2038303"/>
              <a:gd name="connsiteY0" fmla="*/ 2070545 h 2111187"/>
              <a:gd name="connsiteX1" fmla="*/ 1272052 w 2038303"/>
              <a:gd name="connsiteY1" fmla="*/ 2109987 h 2111187"/>
              <a:gd name="connsiteX2" fmla="*/ 1681114 w 2038303"/>
              <a:gd name="connsiteY2" fmla="*/ 2057845 h 2111187"/>
              <a:gd name="connsiteX3" fmla="*/ 1858914 w 2038303"/>
              <a:gd name="connsiteY3" fmla="*/ 1829245 h 2111187"/>
              <a:gd name="connsiteX4" fmla="*/ 1744614 w 2038303"/>
              <a:gd name="connsiteY4" fmla="*/ 1651445 h 2111187"/>
              <a:gd name="connsiteX5" fmla="*/ 1465215 w 2038303"/>
              <a:gd name="connsiteY5" fmla="*/ 1524445 h 2111187"/>
              <a:gd name="connsiteX6" fmla="*/ 931814 w 2038303"/>
              <a:gd name="connsiteY6" fmla="*/ 1537145 h 2111187"/>
              <a:gd name="connsiteX7" fmla="*/ 792114 w 2038303"/>
              <a:gd name="connsiteY7" fmla="*/ 1638745 h 2111187"/>
              <a:gd name="connsiteX8" fmla="*/ 1173114 w 2038303"/>
              <a:gd name="connsiteY8" fmla="*/ 1753045 h 2111187"/>
              <a:gd name="connsiteX9" fmla="*/ 1706514 w 2038303"/>
              <a:gd name="connsiteY9" fmla="*/ 1651445 h 2111187"/>
              <a:gd name="connsiteX10" fmla="*/ 1909714 w 2038303"/>
              <a:gd name="connsiteY10" fmla="*/ 1333945 h 2111187"/>
              <a:gd name="connsiteX11" fmla="*/ 1719215 w 2038303"/>
              <a:gd name="connsiteY11" fmla="*/ 1067245 h 2111187"/>
              <a:gd name="connsiteX12" fmla="*/ 1488457 w 2038303"/>
              <a:gd name="connsiteY12" fmla="*/ 962616 h 2111187"/>
              <a:gd name="connsiteX13" fmla="*/ 957214 w 2038303"/>
              <a:gd name="connsiteY13" fmla="*/ 940245 h 2111187"/>
              <a:gd name="connsiteX14" fmla="*/ 627014 w 2038303"/>
              <a:gd name="connsiteY14" fmla="*/ 1079945 h 2111187"/>
              <a:gd name="connsiteX15" fmla="*/ 957214 w 2038303"/>
              <a:gd name="connsiteY15" fmla="*/ 1219645 h 2111187"/>
              <a:gd name="connsiteX16" fmla="*/ 1482625 w 2038303"/>
              <a:gd name="connsiteY16" fmla="*/ 1206945 h 2111187"/>
              <a:gd name="connsiteX17" fmla="*/ 1785646 w 2038303"/>
              <a:gd name="connsiteY17" fmla="*/ 1095446 h 2111187"/>
              <a:gd name="connsiteX18" fmla="*/ 2011314 w 2038303"/>
              <a:gd name="connsiteY18" fmla="*/ 825945 h 2111187"/>
              <a:gd name="connsiteX19" fmla="*/ 1855904 w 2038303"/>
              <a:gd name="connsiteY19" fmla="*/ 612846 h 2111187"/>
              <a:gd name="connsiteX20" fmla="*/ 1465214 w 2038303"/>
              <a:gd name="connsiteY20" fmla="*/ 508445 h 2111187"/>
              <a:gd name="connsiteX21" fmla="*/ 830214 w 2038303"/>
              <a:gd name="connsiteY21" fmla="*/ 483045 h 2111187"/>
              <a:gd name="connsiteX22" fmla="*/ 563514 w 2038303"/>
              <a:gd name="connsiteY22" fmla="*/ 584645 h 2111187"/>
              <a:gd name="connsiteX23" fmla="*/ 919114 w 2038303"/>
              <a:gd name="connsiteY23" fmla="*/ 711645 h 2111187"/>
              <a:gd name="connsiteX24" fmla="*/ 1681115 w 2038303"/>
              <a:gd name="connsiteY24" fmla="*/ 698945 h 2111187"/>
              <a:gd name="connsiteX25" fmla="*/ 1998614 w 2038303"/>
              <a:gd name="connsiteY25" fmla="*/ 546545 h 2111187"/>
              <a:gd name="connsiteX26" fmla="*/ 2011314 w 2038303"/>
              <a:gd name="connsiteY26" fmla="*/ 292545 h 2111187"/>
              <a:gd name="connsiteX27" fmla="*/ 1795683 w 2038303"/>
              <a:gd name="connsiteY27" fmla="*/ 92146 h 2111187"/>
              <a:gd name="connsiteX28" fmla="*/ 1249314 w 2038303"/>
              <a:gd name="connsiteY28" fmla="*/ 25845 h 2111187"/>
              <a:gd name="connsiteX29" fmla="*/ 0 w 2038303"/>
              <a:gd name="connsiteY29" fmla="*/ 1452 h 2111187"/>
              <a:gd name="connsiteX0" fmla="*/ 949840 w 2038303"/>
              <a:gd name="connsiteY0" fmla="*/ 2045817 h 2110382"/>
              <a:gd name="connsiteX1" fmla="*/ 1272052 w 2038303"/>
              <a:gd name="connsiteY1" fmla="*/ 2109987 h 2110382"/>
              <a:gd name="connsiteX2" fmla="*/ 1681114 w 2038303"/>
              <a:gd name="connsiteY2" fmla="*/ 2057845 h 2110382"/>
              <a:gd name="connsiteX3" fmla="*/ 1858914 w 2038303"/>
              <a:gd name="connsiteY3" fmla="*/ 1829245 h 2110382"/>
              <a:gd name="connsiteX4" fmla="*/ 1744614 w 2038303"/>
              <a:gd name="connsiteY4" fmla="*/ 1651445 h 2110382"/>
              <a:gd name="connsiteX5" fmla="*/ 1465215 w 2038303"/>
              <a:gd name="connsiteY5" fmla="*/ 1524445 h 2110382"/>
              <a:gd name="connsiteX6" fmla="*/ 931814 w 2038303"/>
              <a:gd name="connsiteY6" fmla="*/ 1537145 h 2110382"/>
              <a:gd name="connsiteX7" fmla="*/ 792114 w 2038303"/>
              <a:gd name="connsiteY7" fmla="*/ 1638745 h 2110382"/>
              <a:gd name="connsiteX8" fmla="*/ 1173114 w 2038303"/>
              <a:gd name="connsiteY8" fmla="*/ 1753045 h 2110382"/>
              <a:gd name="connsiteX9" fmla="*/ 1706514 w 2038303"/>
              <a:gd name="connsiteY9" fmla="*/ 1651445 h 2110382"/>
              <a:gd name="connsiteX10" fmla="*/ 1909714 w 2038303"/>
              <a:gd name="connsiteY10" fmla="*/ 1333945 h 2110382"/>
              <a:gd name="connsiteX11" fmla="*/ 1719215 w 2038303"/>
              <a:gd name="connsiteY11" fmla="*/ 1067245 h 2110382"/>
              <a:gd name="connsiteX12" fmla="*/ 1488457 w 2038303"/>
              <a:gd name="connsiteY12" fmla="*/ 962616 h 2110382"/>
              <a:gd name="connsiteX13" fmla="*/ 957214 w 2038303"/>
              <a:gd name="connsiteY13" fmla="*/ 940245 h 2110382"/>
              <a:gd name="connsiteX14" fmla="*/ 627014 w 2038303"/>
              <a:gd name="connsiteY14" fmla="*/ 1079945 h 2110382"/>
              <a:gd name="connsiteX15" fmla="*/ 957214 w 2038303"/>
              <a:gd name="connsiteY15" fmla="*/ 1219645 h 2110382"/>
              <a:gd name="connsiteX16" fmla="*/ 1482625 w 2038303"/>
              <a:gd name="connsiteY16" fmla="*/ 1206945 h 2110382"/>
              <a:gd name="connsiteX17" fmla="*/ 1785646 w 2038303"/>
              <a:gd name="connsiteY17" fmla="*/ 1095446 h 2110382"/>
              <a:gd name="connsiteX18" fmla="*/ 2011314 w 2038303"/>
              <a:gd name="connsiteY18" fmla="*/ 825945 h 2110382"/>
              <a:gd name="connsiteX19" fmla="*/ 1855904 w 2038303"/>
              <a:gd name="connsiteY19" fmla="*/ 612846 h 2110382"/>
              <a:gd name="connsiteX20" fmla="*/ 1465214 w 2038303"/>
              <a:gd name="connsiteY20" fmla="*/ 508445 h 2110382"/>
              <a:gd name="connsiteX21" fmla="*/ 830214 w 2038303"/>
              <a:gd name="connsiteY21" fmla="*/ 483045 h 2110382"/>
              <a:gd name="connsiteX22" fmla="*/ 563514 w 2038303"/>
              <a:gd name="connsiteY22" fmla="*/ 584645 h 2110382"/>
              <a:gd name="connsiteX23" fmla="*/ 919114 w 2038303"/>
              <a:gd name="connsiteY23" fmla="*/ 711645 h 2110382"/>
              <a:gd name="connsiteX24" fmla="*/ 1681115 w 2038303"/>
              <a:gd name="connsiteY24" fmla="*/ 698945 h 2110382"/>
              <a:gd name="connsiteX25" fmla="*/ 1998614 w 2038303"/>
              <a:gd name="connsiteY25" fmla="*/ 546545 h 2110382"/>
              <a:gd name="connsiteX26" fmla="*/ 2011314 w 2038303"/>
              <a:gd name="connsiteY26" fmla="*/ 292545 h 2110382"/>
              <a:gd name="connsiteX27" fmla="*/ 1795683 w 2038303"/>
              <a:gd name="connsiteY27" fmla="*/ 92146 h 2110382"/>
              <a:gd name="connsiteX28" fmla="*/ 1249314 w 2038303"/>
              <a:gd name="connsiteY28" fmla="*/ 25845 h 2110382"/>
              <a:gd name="connsiteX29" fmla="*/ 0 w 2038303"/>
              <a:gd name="connsiteY29" fmla="*/ 1452 h 2110382"/>
              <a:gd name="connsiteX0" fmla="*/ 1140544 w 2229007"/>
              <a:gd name="connsiteY0" fmla="*/ 2034677 h 2099242"/>
              <a:gd name="connsiteX1" fmla="*/ 1462756 w 2229007"/>
              <a:gd name="connsiteY1" fmla="*/ 2098847 h 2099242"/>
              <a:gd name="connsiteX2" fmla="*/ 1871818 w 2229007"/>
              <a:gd name="connsiteY2" fmla="*/ 2046705 h 2099242"/>
              <a:gd name="connsiteX3" fmla="*/ 2049618 w 2229007"/>
              <a:gd name="connsiteY3" fmla="*/ 1818105 h 2099242"/>
              <a:gd name="connsiteX4" fmla="*/ 1935318 w 2229007"/>
              <a:gd name="connsiteY4" fmla="*/ 1640305 h 2099242"/>
              <a:gd name="connsiteX5" fmla="*/ 1655919 w 2229007"/>
              <a:gd name="connsiteY5" fmla="*/ 1513305 h 2099242"/>
              <a:gd name="connsiteX6" fmla="*/ 1122518 w 2229007"/>
              <a:gd name="connsiteY6" fmla="*/ 1526005 h 2099242"/>
              <a:gd name="connsiteX7" fmla="*/ 982818 w 2229007"/>
              <a:gd name="connsiteY7" fmla="*/ 1627605 h 2099242"/>
              <a:gd name="connsiteX8" fmla="*/ 1363818 w 2229007"/>
              <a:gd name="connsiteY8" fmla="*/ 1741905 h 2099242"/>
              <a:gd name="connsiteX9" fmla="*/ 1897218 w 2229007"/>
              <a:gd name="connsiteY9" fmla="*/ 1640305 h 2099242"/>
              <a:gd name="connsiteX10" fmla="*/ 2100418 w 2229007"/>
              <a:gd name="connsiteY10" fmla="*/ 1322805 h 2099242"/>
              <a:gd name="connsiteX11" fmla="*/ 1909919 w 2229007"/>
              <a:gd name="connsiteY11" fmla="*/ 1056105 h 2099242"/>
              <a:gd name="connsiteX12" fmla="*/ 1679161 w 2229007"/>
              <a:gd name="connsiteY12" fmla="*/ 951476 h 2099242"/>
              <a:gd name="connsiteX13" fmla="*/ 1147918 w 2229007"/>
              <a:gd name="connsiteY13" fmla="*/ 929105 h 2099242"/>
              <a:gd name="connsiteX14" fmla="*/ 817718 w 2229007"/>
              <a:gd name="connsiteY14" fmla="*/ 1068805 h 2099242"/>
              <a:gd name="connsiteX15" fmla="*/ 1147918 w 2229007"/>
              <a:gd name="connsiteY15" fmla="*/ 1208505 h 2099242"/>
              <a:gd name="connsiteX16" fmla="*/ 1673329 w 2229007"/>
              <a:gd name="connsiteY16" fmla="*/ 1195805 h 2099242"/>
              <a:gd name="connsiteX17" fmla="*/ 1976350 w 2229007"/>
              <a:gd name="connsiteY17" fmla="*/ 1084306 h 2099242"/>
              <a:gd name="connsiteX18" fmla="*/ 2202018 w 2229007"/>
              <a:gd name="connsiteY18" fmla="*/ 814805 h 2099242"/>
              <a:gd name="connsiteX19" fmla="*/ 2046608 w 2229007"/>
              <a:gd name="connsiteY19" fmla="*/ 601706 h 2099242"/>
              <a:gd name="connsiteX20" fmla="*/ 1655918 w 2229007"/>
              <a:gd name="connsiteY20" fmla="*/ 497305 h 2099242"/>
              <a:gd name="connsiteX21" fmla="*/ 1020918 w 2229007"/>
              <a:gd name="connsiteY21" fmla="*/ 471905 h 2099242"/>
              <a:gd name="connsiteX22" fmla="*/ 754218 w 2229007"/>
              <a:gd name="connsiteY22" fmla="*/ 573505 h 2099242"/>
              <a:gd name="connsiteX23" fmla="*/ 1109818 w 2229007"/>
              <a:gd name="connsiteY23" fmla="*/ 700505 h 2099242"/>
              <a:gd name="connsiteX24" fmla="*/ 1871819 w 2229007"/>
              <a:gd name="connsiteY24" fmla="*/ 687805 h 2099242"/>
              <a:gd name="connsiteX25" fmla="*/ 2189318 w 2229007"/>
              <a:gd name="connsiteY25" fmla="*/ 535405 h 2099242"/>
              <a:gd name="connsiteX26" fmla="*/ 2202018 w 2229007"/>
              <a:gd name="connsiteY26" fmla="*/ 281405 h 2099242"/>
              <a:gd name="connsiteX27" fmla="*/ 1986387 w 2229007"/>
              <a:gd name="connsiteY27" fmla="*/ 81006 h 2099242"/>
              <a:gd name="connsiteX28" fmla="*/ 1440018 w 2229007"/>
              <a:gd name="connsiteY28" fmla="*/ 14705 h 2099242"/>
              <a:gd name="connsiteX29" fmla="*/ 0 w 2229007"/>
              <a:gd name="connsiteY29" fmla="*/ 2676 h 2099242"/>
              <a:gd name="connsiteX0" fmla="*/ 1120470 w 2229007"/>
              <a:gd name="connsiteY0" fmla="*/ 2108864 h 2124302"/>
              <a:gd name="connsiteX1" fmla="*/ 1462756 w 2229007"/>
              <a:gd name="connsiteY1" fmla="*/ 2098847 h 2124302"/>
              <a:gd name="connsiteX2" fmla="*/ 1871818 w 2229007"/>
              <a:gd name="connsiteY2" fmla="*/ 2046705 h 2124302"/>
              <a:gd name="connsiteX3" fmla="*/ 2049618 w 2229007"/>
              <a:gd name="connsiteY3" fmla="*/ 1818105 h 2124302"/>
              <a:gd name="connsiteX4" fmla="*/ 1935318 w 2229007"/>
              <a:gd name="connsiteY4" fmla="*/ 1640305 h 2124302"/>
              <a:gd name="connsiteX5" fmla="*/ 1655919 w 2229007"/>
              <a:gd name="connsiteY5" fmla="*/ 1513305 h 2124302"/>
              <a:gd name="connsiteX6" fmla="*/ 1122518 w 2229007"/>
              <a:gd name="connsiteY6" fmla="*/ 1526005 h 2124302"/>
              <a:gd name="connsiteX7" fmla="*/ 982818 w 2229007"/>
              <a:gd name="connsiteY7" fmla="*/ 1627605 h 2124302"/>
              <a:gd name="connsiteX8" fmla="*/ 1363818 w 2229007"/>
              <a:gd name="connsiteY8" fmla="*/ 1741905 h 2124302"/>
              <a:gd name="connsiteX9" fmla="*/ 1897218 w 2229007"/>
              <a:gd name="connsiteY9" fmla="*/ 1640305 h 2124302"/>
              <a:gd name="connsiteX10" fmla="*/ 2100418 w 2229007"/>
              <a:gd name="connsiteY10" fmla="*/ 1322805 h 2124302"/>
              <a:gd name="connsiteX11" fmla="*/ 1909919 w 2229007"/>
              <a:gd name="connsiteY11" fmla="*/ 1056105 h 2124302"/>
              <a:gd name="connsiteX12" fmla="*/ 1679161 w 2229007"/>
              <a:gd name="connsiteY12" fmla="*/ 951476 h 2124302"/>
              <a:gd name="connsiteX13" fmla="*/ 1147918 w 2229007"/>
              <a:gd name="connsiteY13" fmla="*/ 929105 h 2124302"/>
              <a:gd name="connsiteX14" fmla="*/ 817718 w 2229007"/>
              <a:gd name="connsiteY14" fmla="*/ 1068805 h 2124302"/>
              <a:gd name="connsiteX15" fmla="*/ 1147918 w 2229007"/>
              <a:gd name="connsiteY15" fmla="*/ 1208505 h 2124302"/>
              <a:gd name="connsiteX16" fmla="*/ 1673329 w 2229007"/>
              <a:gd name="connsiteY16" fmla="*/ 1195805 h 2124302"/>
              <a:gd name="connsiteX17" fmla="*/ 1976350 w 2229007"/>
              <a:gd name="connsiteY17" fmla="*/ 1084306 h 2124302"/>
              <a:gd name="connsiteX18" fmla="*/ 2202018 w 2229007"/>
              <a:gd name="connsiteY18" fmla="*/ 814805 h 2124302"/>
              <a:gd name="connsiteX19" fmla="*/ 2046608 w 2229007"/>
              <a:gd name="connsiteY19" fmla="*/ 601706 h 2124302"/>
              <a:gd name="connsiteX20" fmla="*/ 1655918 w 2229007"/>
              <a:gd name="connsiteY20" fmla="*/ 497305 h 2124302"/>
              <a:gd name="connsiteX21" fmla="*/ 1020918 w 2229007"/>
              <a:gd name="connsiteY21" fmla="*/ 471905 h 2124302"/>
              <a:gd name="connsiteX22" fmla="*/ 754218 w 2229007"/>
              <a:gd name="connsiteY22" fmla="*/ 573505 h 2124302"/>
              <a:gd name="connsiteX23" fmla="*/ 1109818 w 2229007"/>
              <a:gd name="connsiteY23" fmla="*/ 700505 h 2124302"/>
              <a:gd name="connsiteX24" fmla="*/ 1871819 w 2229007"/>
              <a:gd name="connsiteY24" fmla="*/ 687805 h 2124302"/>
              <a:gd name="connsiteX25" fmla="*/ 2189318 w 2229007"/>
              <a:gd name="connsiteY25" fmla="*/ 535405 h 2124302"/>
              <a:gd name="connsiteX26" fmla="*/ 2202018 w 2229007"/>
              <a:gd name="connsiteY26" fmla="*/ 281405 h 2124302"/>
              <a:gd name="connsiteX27" fmla="*/ 1986387 w 2229007"/>
              <a:gd name="connsiteY27" fmla="*/ 81006 h 2124302"/>
              <a:gd name="connsiteX28" fmla="*/ 1440018 w 2229007"/>
              <a:gd name="connsiteY28" fmla="*/ 14705 h 2124302"/>
              <a:gd name="connsiteX29" fmla="*/ 0 w 2229007"/>
              <a:gd name="connsiteY29" fmla="*/ 2676 h 2124302"/>
              <a:gd name="connsiteX0" fmla="*/ 1120470 w 2229007"/>
              <a:gd name="connsiteY0" fmla="*/ 2108864 h 2108864"/>
              <a:gd name="connsiteX1" fmla="*/ 1462756 w 2229007"/>
              <a:gd name="connsiteY1" fmla="*/ 2098847 h 2108864"/>
              <a:gd name="connsiteX2" fmla="*/ 1871818 w 2229007"/>
              <a:gd name="connsiteY2" fmla="*/ 2046705 h 2108864"/>
              <a:gd name="connsiteX3" fmla="*/ 2049618 w 2229007"/>
              <a:gd name="connsiteY3" fmla="*/ 1818105 h 2108864"/>
              <a:gd name="connsiteX4" fmla="*/ 1935318 w 2229007"/>
              <a:gd name="connsiteY4" fmla="*/ 1640305 h 2108864"/>
              <a:gd name="connsiteX5" fmla="*/ 1655919 w 2229007"/>
              <a:gd name="connsiteY5" fmla="*/ 1513305 h 2108864"/>
              <a:gd name="connsiteX6" fmla="*/ 1122518 w 2229007"/>
              <a:gd name="connsiteY6" fmla="*/ 1526005 h 2108864"/>
              <a:gd name="connsiteX7" fmla="*/ 982818 w 2229007"/>
              <a:gd name="connsiteY7" fmla="*/ 1627605 h 2108864"/>
              <a:gd name="connsiteX8" fmla="*/ 1363818 w 2229007"/>
              <a:gd name="connsiteY8" fmla="*/ 1741905 h 2108864"/>
              <a:gd name="connsiteX9" fmla="*/ 1897218 w 2229007"/>
              <a:gd name="connsiteY9" fmla="*/ 1640305 h 2108864"/>
              <a:gd name="connsiteX10" fmla="*/ 2100418 w 2229007"/>
              <a:gd name="connsiteY10" fmla="*/ 1322805 h 2108864"/>
              <a:gd name="connsiteX11" fmla="*/ 1909919 w 2229007"/>
              <a:gd name="connsiteY11" fmla="*/ 1056105 h 2108864"/>
              <a:gd name="connsiteX12" fmla="*/ 1679161 w 2229007"/>
              <a:gd name="connsiteY12" fmla="*/ 951476 h 2108864"/>
              <a:gd name="connsiteX13" fmla="*/ 1147918 w 2229007"/>
              <a:gd name="connsiteY13" fmla="*/ 929105 h 2108864"/>
              <a:gd name="connsiteX14" fmla="*/ 817718 w 2229007"/>
              <a:gd name="connsiteY14" fmla="*/ 1068805 h 2108864"/>
              <a:gd name="connsiteX15" fmla="*/ 1147918 w 2229007"/>
              <a:gd name="connsiteY15" fmla="*/ 1208505 h 2108864"/>
              <a:gd name="connsiteX16" fmla="*/ 1673329 w 2229007"/>
              <a:gd name="connsiteY16" fmla="*/ 1195805 h 2108864"/>
              <a:gd name="connsiteX17" fmla="*/ 1976350 w 2229007"/>
              <a:gd name="connsiteY17" fmla="*/ 1084306 h 2108864"/>
              <a:gd name="connsiteX18" fmla="*/ 2202018 w 2229007"/>
              <a:gd name="connsiteY18" fmla="*/ 814805 h 2108864"/>
              <a:gd name="connsiteX19" fmla="*/ 2046608 w 2229007"/>
              <a:gd name="connsiteY19" fmla="*/ 601706 h 2108864"/>
              <a:gd name="connsiteX20" fmla="*/ 1655918 w 2229007"/>
              <a:gd name="connsiteY20" fmla="*/ 497305 h 2108864"/>
              <a:gd name="connsiteX21" fmla="*/ 1020918 w 2229007"/>
              <a:gd name="connsiteY21" fmla="*/ 471905 h 2108864"/>
              <a:gd name="connsiteX22" fmla="*/ 754218 w 2229007"/>
              <a:gd name="connsiteY22" fmla="*/ 573505 h 2108864"/>
              <a:gd name="connsiteX23" fmla="*/ 1109818 w 2229007"/>
              <a:gd name="connsiteY23" fmla="*/ 700505 h 2108864"/>
              <a:gd name="connsiteX24" fmla="*/ 1871819 w 2229007"/>
              <a:gd name="connsiteY24" fmla="*/ 687805 h 2108864"/>
              <a:gd name="connsiteX25" fmla="*/ 2189318 w 2229007"/>
              <a:gd name="connsiteY25" fmla="*/ 535405 h 2108864"/>
              <a:gd name="connsiteX26" fmla="*/ 2202018 w 2229007"/>
              <a:gd name="connsiteY26" fmla="*/ 281405 h 2108864"/>
              <a:gd name="connsiteX27" fmla="*/ 1986387 w 2229007"/>
              <a:gd name="connsiteY27" fmla="*/ 81006 h 2108864"/>
              <a:gd name="connsiteX28" fmla="*/ 1440018 w 2229007"/>
              <a:gd name="connsiteY28" fmla="*/ 14705 h 2108864"/>
              <a:gd name="connsiteX29" fmla="*/ 0 w 2229007"/>
              <a:gd name="connsiteY29" fmla="*/ 2676 h 2108864"/>
              <a:gd name="connsiteX0" fmla="*/ 1120470 w 2229007"/>
              <a:gd name="connsiteY0" fmla="*/ 2121805 h 2121805"/>
              <a:gd name="connsiteX1" fmla="*/ 1462756 w 2229007"/>
              <a:gd name="connsiteY1" fmla="*/ 2111788 h 2121805"/>
              <a:gd name="connsiteX2" fmla="*/ 1871818 w 2229007"/>
              <a:gd name="connsiteY2" fmla="*/ 2059646 h 2121805"/>
              <a:gd name="connsiteX3" fmla="*/ 2049618 w 2229007"/>
              <a:gd name="connsiteY3" fmla="*/ 1831046 h 2121805"/>
              <a:gd name="connsiteX4" fmla="*/ 1935318 w 2229007"/>
              <a:gd name="connsiteY4" fmla="*/ 1653246 h 2121805"/>
              <a:gd name="connsiteX5" fmla="*/ 1655919 w 2229007"/>
              <a:gd name="connsiteY5" fmla="*/ 1526246 h 2121805"/>
              <a:gd name="connsiteX6" fmla="*/ 1122518 w 2229007"/>
              <a:gd name="connsiteY6" fmla="*/ 1538946 h 2121805"/>
              <a:gd name="connsiteX7" fmla="*/ 982818 w 2229007"/>
              <a:gd name="connsiteY7" fmla="*/ 1640546 h 2121805"/>
              <a:gd name="connsiteX8" fmla="*/ 1363818 w 2229007"/>
              <a:gd name="connsiteY8" fmla="*/ 1754846 h 2121805"/>
              <a:gd name="connsiteX9" fmla="*/ 1897218 w 2229007"/>
              <a:gd name="connsiteY9" fmla="*/ 1653246 h 2121805"/>
              <a:gd name="connsiteX10" fmla="*/ 2100418 w 2229007"/>
              <a:gd name="connsiteY10" fmla="*/ 1335746 h 2121805"/>
              <a:gd name="connsiteX11" fmla="*/ 1909919 w 2229007"/>
              <a:gd name="connsiteY11" fmla="*/ 1069046 h 2121805"/>
              <a:gd name="connsiteX12" fmla="*/ 1679161 w 2229007"/>
              <a:gd name="connsiteY12" fmla="*/ 964417 h 2121805"/>
              <a:gd name="connsiteX13" fmla="*/ 1147918 w 2229007"/>
              <a:gd name="connsiteY13" fmla="*/ 942046 h 2121805"/>
              <a:gd name="connsiteX14" fmla="*/ 817718 w 2229007"/>
              <a:gd name="connsiteY14" fmla="*/ 1081746 h 2121805"/>
              <a:gd name="connsiteX15" fmla="*/ 1147918 w 2229007"/>
              <a:gd name="connsiteY15" fmla="*/ 1221446 h 2121805"/>
              <a:gd name="connsiteX16" fmla="*/ 1673329 w 2229007"/>
              <a:gd name="connsiteY16" fmla="*/ 1208746 h 2121805"/>
              <a:gd name="connsiteX17" fmla="*/ 1976350 w 2229007"/>
              <a:gd name="connsiteY17" fmla="*/ 1097247 h 2121805"/>
              <a:gd name="connsiteX18" fmla="*/ 2202018 w 2229007"/>
              <a:gd name="connsiteY18" fmla="*/ 827746 h 2121805"/>
              <a:gd name="connsiteX19" fmla="*/ 2046608 w 2229007"/>
              <a:gd name="connsiteY19" fmla="*/ 614647 h 2121805"/>
              <a:gd name="connsiteX20" fmla="*/ 1655918 w 2229007"/>
              <a:gd name="connsiteY20" fmla="*/ 510246 h 2121805"/>
              <a:gd name="connsiteX21" fmla="*/ 1020918 w 2229007"/>
              <a:gd name="connsiteY21" fmla="*/ 484846 h 2121805"/>
              <a:gd name="connsiteX22" fmla="*/ 754218 w 2229007"/>
              <a:gd name="connsiteY22" fmla="*/ 586446 h 2121805"/>
              <a:gd name="connsiteX23" fmla="*/ 1109818 w 2229007"/>
              <a:gd name="connsiteY23" fmla="*/ 713446 h 2121805"/>
              <a:gd name="connsiteX24" fmla="*/ 1871819 w 2229007"/>
              <a:gd name="connsiteY24" fmla="*/ 700746 h 2121805"/>
              <a:gd name="connsiteX25" fmla="*/ 2189318 w 2229007"/>
              <a:gd name="connsiteY25" fmla="*/ 548346 h 2121805"/>
              <a:gd name="connsiteX26" fmla="*/ 2202018 w 2229007"/>
              <a:gd name="connsiteY26" fmla="*/ 294346 h 2121805"/>
              <a:gd name="connsiteX27" fmla="*/ 1986387 w 2229007"/>
              <a:gd name="connsiteY27" fmla="*/ 93947 h 2121805"/>
              <a:gd name="connsiteX28" fmla="*/ 1440018 w 2229007"/>
              <a:gd name="connsiteY28" fmla="*/ 27646 h 2121805"/>
              <a:gd name="connsiteX29" fmla="*/ 761866 w 2229007"/>
              <a:gd name="connsiteY29" fmla="*/ 185 h 2121805"/>
              <a:gd name="connsiteX30" fmla="*/ 0 w 2229007"/>
              <a:gd name="connsiteY30" fmla="*/ 15617 h 2121805"/>
              <a:gd name="connsiteX0" fmla="*/ 1120470 w 2229007"/>
              <a:gd name="connsiteY0" fmla="*/ 2158770 h 2158770"/>
              <a:gd name="connsiteX1" fmla="*/ 1462756 w 2229007"/>
              <a:gd name="connsiteY1" fmla="*/ 2148753 h 2158770"/>
              <a:gd name="connsiteX2" fmla="*/ 1871818 w 2229007"/>
              <a:gd name="connsiteY2" fmla="*/ 2096611 h 2158770"/>
              <a:gd name="connsiteX3" fmla="*/ 2049618 w 2229007"/>
              <a:gd name="connsiteY3" fmla="*/ 1868011 h 2158770"/>
              <a:gd name="connsiteX4" fmla="*/ 1935318 w 2229007"/>
              <a:gd name="connsiteY4" fmla="*/ 1690211 h 2158770"/>
              <a:gd name="connsiteX5" fmla="*/ 1655919 w 2229007"/>
              <a:gd name="connsiteY5" fmla="*/ 1563211 h 2158770"/>
              <a:gd name="connsiteX6" fmla="*/ 1122518 w 2229007"/>
              <a:gd name="connsiteY6" fmla="*/ 1575911 h 2158770"/>
              <a:gd name="connsiteX7" fmla="*/ 982818 w 2229007"/>
              <a:gd name="connsiteY7" fmla="*/ 1677511 h 2158770"/>
              <a:gd name="connsiteX8" fmla="*/ 1363818 w 2229007"/>
              <a:gd name="connsiteY8" fmla="*/ 1791811 h 2158770"/>
              <a:gd name="connsiteX9" fmla="*/ 1897218 w 2229007"/>
              <a:gd name="connsiteY9" fmla="*/ 1690211 h 2158770"/>
              <a:gd name="connsiteX10" fmla="*/ 2100418 w 2229007"/>
              <a:gd name="connsiteY10" fmla="*/ 1372711 h 2158770"/>
              <a:gd name="connsiteX11" fmla="*/ 1909919 w 2229007"/>
              <a:gd name="connsiteY11" fmla="*/ 1106011 h 2158770"/>
              <a:gd name="connsiteX12" fmla="*/ 1679161 w 2229007"/>
              <a:gd name="connsiteY12" fmla="*/ 1001382 h 2158770"/>
              <a:gd name="connsiteX13" fmla="*/ 1147918 w 2229007"/>
              <a:gd name="connsiteY13" fmla="*/ 979011 h 2158770"/>
              <a:gd name="connsiteX14" fmla="*/ 817718 w 2229007"/>
              <a:gd name="connsiteY14" fmla="*/ 1118711 h 2158770"/>
              <a:gd name="connsiteX15" fmla="*/ 1147918 w 2229007"/>
              <a:gd name="connsiteY15" fmla="*/ 1258411 h 2158770"/>
              <a:gd name="connsiteX16" fmla="*/ 1673329 w 2229007"/>
              <a:gd name="connsiteY16" fmla="*/ 1245711 h 2158770"/>
              <a:gd name="connsiteX17" fmla="*/ 1976350 w 2229007"/>
              <a:gd name="connsiteY17" fmla="*/ 1134212 h 2158770"/>
              <a:gd name="connsiteX18" fmla="*/ 2202018 w 2229007"/>
              <a:gd name="connsiteY18" fmla="*/ 864711 h 2158770"/>
              <a:gd name="connsiteX19" fmla="*/ 2046608 w 2229007"/>
              <a:gd name="connsiteY19" fmla="*/ 651612 h 2158770"/>
              <a:gd name="connsiteX20" fmla="*/ 1655918 w 2229007"/>
              <a:gd name="connsiteY20" fmla="*/ 547211 h 2158770"/>
              <a:gd name="connsiteX21" fmla="*/ 1020918 w 2229007"/>
              <a:gd name="connsiteY21" fmla="*/ 521811 h 2158770"/>
              <a:gd name="connsiteX22" fmla="*/ 754218 w 2229007"/>
              <a:gd name="connsiteY22" fmla="*/ 623411 h 2158770"/>
              <a:gd name="connsiteX23" fmla="*/ 1109818 w 2229007"/>
              <a:gd name="connsiteY23" fmla="*/ 750411 h 2158770"/>
              <a:gd name="connsiteX24" fmla="*/ 1871819 w 2229007"/>
              <a:gd name="connsiteY24" fmla="*/ 737711 h 2158770"/>
              <a:gd name="connsiteX25" fmla="*/ 2189318 w 2229007"/>
              <a:gd name="connsiteY25" fmla="*/ 585311 h 2158770"/>
              <a:gd name="connsiteX26" fmla="*/ 2202018 w 2229007"/>
              <a:gd name="connsiteY26" fmla="*/ 331311 h 2158770"/>
              <a:gd name="connsiteX27" fmla="*/ 1986387 w 2229007"/>
              <a:gd name="connsiteY27" fmla="*/ 130912 h 2158770"/>
              <a:gd name="connsiteX28" fmla="*/ 1440018 w 2229007"/>
              <a:gd name="connsiteY28" fmla="*/ 64611 h 2158770"/>
              <a:gd name="connsiteX29" fmla="*/ 912422 w 2229007"/>
              <a:gd name="connsiteY29" fmla="*/ 56 h 2158770"/>
              <a:gd name="connsiteX30" fmla="*/ 0 w 2229007"/>
              <a:gd name="connsiteY30" fmla="*/ 52582 h 2158770"/>
              <a:gd name="connsiteX0" fmla="*/ 1120470 w 2229007"/>
              <a:gd name="connsiteY0" fmla="*/ 2158770 h 2158770"/>
              <a:gd name="connsiteX1" fmla="*/ 1462756 w 2229007"/>
              <a:gd name="connsiteY1" fmla="*/ 2148753 h 2158770"/>
              <a:gd name="connsiteX2" fmla="*/ 1871818 w 2229007"/>
              <a:gd name="connsiteY2" fmla="*/ 2096611 h 2158770"/>
              <a:gd name="connsiteX3" fmla="*/ 2049618 w 2229007"/>
              <a:gd name="connsiteY3" fmla="*/ 1868011 h 2158770"/>
              <a:gd name="connsiteX4" fmla="*/ 1935318 w 2229007"/>
              <a:gd name="connsiteY4" fmla="*/ 1690211 h 2158770"/>
              <a:gd name="connsiteX5" fmla="*/ 1655919 w 2229007"/>
              <a:gd name="connsiteY5" fmla="*/ 1563211 h 2158770"/>
              <a:gd name="connsiteX6" fmla="*/ 1122518 w 2229007"/>
              <a:gd name="connsiteY6" fmla="*/ 1575911 h 2158770"/>
              <a:gd name="connsiteX7" fmla="*/ 982818 w 2229007"/>
              <a:gd name="connsiteY7" fmla="*/ 1677511 h 2158770"/>
              <a:gd name="connsiteX8" fmla="*/ 1363818 w 2229007"/>
              <a:gd name="connsiteY8" fmla="*/ 1791811 h 2158770"/>
              <a:gd name="connsiteX9" fmla="*/ 1897218 w 2229007"/>
              <a:gd name="connsiteY9" fmla="*/ 1690211 h 2158770"/>
              <a:gd name="connsiteX10" fmla="*/ 2100418 w 2229007"/>
              <a:gd name="connsiteY10" fmla="*/ 1372711 h 2158770"/>
              <a:gd name="connsiteX11" fmla="*/ 1909919 w 2229007"/>
              <a:gd name="connsiteY11" fmla="*/ 1106011 h 2158770"/>
              <a:gd name="connsiteX12" fmla="*/ 1679161 w 2229007"/>
              <a:gd name="connsiteY12" fmla="*/ 1001382 h 2158770"/>
              <a:gd name="connsiteX13" fmla="*/ 1147918 w 2229007"/>
              <a:gd name="connsiteY13" fmla="*/ 979011 h 2158770"/>
              <a:gd name="connsiteX14" fmla="*/ 817718 w 2229007"/>
              <a:gd name="connsiteY14" fmla="*/ 1118711 h 2158770"/>
              <a:gd name="connsiteX15" fmla="*/ 1147918 w 2229007"/>
              <a:gd name="connsiteY15" fmla="*/ 1258411 h 2158770"/>
              <a:gd name="connsiteX16" fmla="*/ 1673329 w 2229007"/>
              <a:gd name="connsiteY16" fmla="*/ 1245711 h 2158770"/>
              <a:gd name="connsiteX17" fmla="*/ 1976350 w 2229007"/>
              <a:gd name="connsiteY17" fmla="*/ 1134212 h 2158770"/>
              <a:gd name="connsiteX18" fmla="*/ 2202018 w 2229007"/>
              <a:gd name="connsiteY18" fmla="*/ 864711 h 2158770"/>
              <a:gd name="connsiteX19" fmla="*/ 2046608 w 2229007"/>
              <a:gd name="connsiteY19" fmla="*/ 651612 h 2158770"/>
              <a:gd name="connsiteX20" fmla="*/ 1655918 w 2229007"/>
              <a:gd name="connsiteY20" fmla="*/ 547211 h 2158770"/>
              <a:gd name="connsiteX21" fmla="*/ 1020918 w 2229007"/>
              <a:gd name="connsiteY21" fmla="*/ 521811 h 2158770"/>
              <a:gd name="connsiteX22" fmla="*/ 754218 w 2229007"/>
              <a:gd name="connsiteY22" fmla="*/ 623411 h 2158770"/>
              <a:gd name="connsiteX23" fmla="*/ 1109818 w 2229007"/>
              <a:gd name="connsiteY23" fmla="*/ 750411 h 2158770"/>
              <a:gd name="connsiteX24" fmla="*/ 1871819 w 2229007"/>
              <a:gd name="connsiteY24" fmla="*/ 737711 h 2158770"/>
              <a:gd name="connsiteX25" fmla="*/ 2189318 w 2229007"/>
              <a:gd name="connsiteY25" fmla="*/ 585311 h 2158770"/>
              <a:gd name="connsiteX26" fmla="*/ 2202018 w 2229007"/>
              <a:gd name="connsiteY26" fmla="*/ 331311 h 2158770"/>
              <a:gd name="connsiteX27" fmla="*/ 1986387 w 2229007"/>
              <a:gd name="connsiteY27" fmla="*/ 130912 h 2158770"/>
              <a:gd name="connsiteX28" fmla="*/ 1500241 w 2229007"/>
              <a:gd name="connsiteY28" fmla="*/ 27517 h 2158770"/>
              <a:gd name="connsiteX29" fmla="*/ 912422 w 2229007"/>
              <a:gd name="connsiteY29" fmla="*/ 56 h 2158770"/>
              <a:gd name="connsiteX30" fmla="*/ 0 w 2229007"/>
              <a:gd name="connsiteY30" fmla="*/ 52582 h 2158770"/>
              <a:gd name="connsiteX0" fmla="*/ 367397 w 1475934"/>
              <a:gd name="connsiteY0" fmla="*/ 2158714 h 2158714"/>
              <a:gd name="connsiteX1" fmla="*/ 709683 w 1475934"/>
              <a:gd name="connsiteY1" fmla="*/ 2148697 h 2158714"/>
              <a:gd name="connsiteX2" fmla="*/ 1118745 w 1475934"/>
              <a:gd name="connsiteY2" fmla="*/ 2096555 h 2158714"/>
              <a:gd name="connsiteX3" fmla="*/ 1296545 w 1475934"/>
              <a:gd name="connsiteY3" fmla="*/ 1867955 h 2158714"/>
              <a:gd name="connsiteX4" fmla="*/ 1182245 w 1475934"/>
              <a:gd name="connsiteY4" fmla="*/ 1690155 h 2158714"/>
              <a:gd name="connsiteX5" fmla="*/ 902846 w 1475934"/>
              <a:gd name="connsiteY5" fmla="*/ 1563155 h 2158714"/>
              <a:gd name="connsiteX6" fmla="*/ 369445 w 1475934"/>
              <a:gd name="connsiteY6" fmla="*/ 1575855 h 2158714"/>
              <a:gd name="connsiteX7" fmla="*/ 229745 w 1475934"/>
              <a:gd name="connsiteY7" fmla="*/ 1677455 h 2158714"/>
              <a:gd name="connsiteX8" fmla="*/ 610745 w 1475934"/>
              <a:gd name="connsiteY8" fmla="*/ 1791755 h 2158714"/>
              <a:gd name="connsiteX9" fmla="*/ 1144145 w 1475934"/>
              <a:gd name="connsiteY9" fmla="*/ 1690155 h 2158714"/>
              <a:gd name="connsiteX10" fmla="*/ 1347345 w 1475934"/>
              <a:gd name="connsiteY10" fmla="*/ 1372655 h 2158714"/>
              <a:gd name="connsiteX11" fmla="*/ 1156846 w 1475934"/>
              <a:gd name="connsiteY11" fmla="*/ 1105955 h 2158714"/>
              <a:gd name="connsiteX12" fmla="*/ 926088 w 1475934"/>
              <a:gd name="connsiteY12" fmla="*/ 1001326 h 2158714"/>
              <a:gd name="connsiteX13" fmla="*/ 394845 w 1475934"/>
              <a:gd name="connsiteY13" fmla="*/ 978955 h 2158714"/>
              <a:gd name="connsiteX14" fmla="*/ 64645 w 1475934"/>
              <a:gd name="connsiteY14" fmla="*/ 1118655 h 2158714"/>
              <a:gd name="connsiteX15" fmla="*/ 394845 w 1475934"/>
              <a:gd name="connsiteY15" fmla="*/ 1258355 h 2158714"/>
              <a:gd name="connsiteX16" fmla="*/ 920256 w 1475934"/>
              <a:gd name="connsiteY16" fmla="*/ 1245655 h 2158714"/>
              <a:gd name="connsiteX17" fmla="*/ 1223277 w 1475934"/>
              <a:gd name="connsiteY17" fmla="*/ 1134156 h 2158714"/>
              <a:gd name="connsiteX18" fmla="*/ 1448945 w 1475934"/>
              <a:gd name="connsiteY18" fmla="*/ 864655 h 2158714"/>
              <a:gd name="connsiteX19" fmla="*/ 1293535 w 1475934"/>
              <a:gd name="connsiteY19" fmla="*/ 651556 h 2158714"/>
              <a:gd name="connsiteX20" fmla="*/ 902845 w 1475934"/>
              <a:gd name="connsiteY20" fmla="*/ 547155 h 2158714"/>
              <a:gd name="connsiteX21" fmla="*/ 267845 w 1475934"/>
              <a:gd name="connsiteY21" fmla="*/ 521755 h 2158714"/>
              <a:gd name="connsiteX22" fmla="*/ 1145 w 1475934"/>
              <a:gd name="connsiteY22" fmla="*/ 623355 h 2158714"/>
              <a:gd name="connsiteX23" fmla="*/ 356745 w 1475934"/>
              <a:gd name="connsiteY23" fmla="*/ 750355 h 2158714"/>
              <a:gd name="connsiteX24" fmla="*/ 1118746 w 1475934"/>
              <a:gd name="connsiteY24" fmla="*/ 737655 h 2158714"/>
              <a:gd name="connsiteX25" fmla="*/ 1436245 w 1475934"/>
              <a:gd name="connsiteY25" fmla="*/ 585255 h 2158714"/>
              <a:gd name="connsiteX26" fmla="*/ 1448945 w 1475934"/>
              <a:gd name="connsiteY26" fmla="*/ 331255 h 2158714"/>
              <a:gd name="connsiteX27" fmla="*/ 1233314 w 1475934"/>
              <a:gd name="connsiteY27" fmla="*/ 130856 h 2158714"/>
              <a:gd name="connsiteX28" fmla="*/ 747168 w 1475934"/>
              <a:gd name="connsiteY28" fmla="*/ 27461 h 2158714"/>
              <a:gd name="connsiteX29" fmla="*/ 159349 w 1475934"/>
              <a:gd name="connsiteY29" fmla="*/ 0 h 215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5934" h="2158714">
                <a:moveTo>
                  <a:pt x="367397" y="2158714"/>
                </a:moveTo>
                <a:cubicBezTo>
                  <a:pt x="506414" y="2147356"/>
                  <a:pt x="593266" y="2152930"/>
                  <a:pt x="709683" y="2148697"/>
                </a:cubicBezTo>
                <a:cubicBezTo>
                  <a:pt x="826100" y="2144464"/>
                  <a:pt x="1020935" y="2143345"/>
                  <a:pt x="1118745" y="2096555"/>
                </a:cubicBezTo>
                <a:cubicBezTo>
                  <a:pt x="1216555" y="2049765"/>
                  <a:pt x="1285962" y="1935688"/>
                  <a:pt x="1296545" y="1867955"/>
                </a:cubicBezTo>
                <a:cubicBezTo>
                  <a:pt x="1307128" y="1800222"/>
                  <a:pt x="1247861" y="1740955"/>
                  <a:pt x="1182245" y="1690155"/>
                </a:cubicBezTo>
                <a:cubicBezTo>
                  <a:pt x="1116629" y="1639355"/>
                  <a:pt x="1135679" y="1641472"/>
                  <a:pt x="902846" y="1563155"/>
                </a:cubicBezTo>
                <a:cubicBezTo>
                  <a:pt x="809713" y="1535638"/>
                  <a:pt x="481629" y="1556805"/>
                  <a:pt x="369445" y="1575855"/>
                </a:cubicBezTo>
                <a:cubicBezTo>
                  <a:pt x="257261" y="1594905"/>
                  <a:pt x="189528" y="1641472"/>
                  <a:pt x="229745" y="1677455"/>
                </a:cubicBezTo>
                <a:cubicBezTo>
                  <a:pt x="269962" y="1713438"/>
                  <a:pt x="458345" y="1789638"/>
                  <a:pt x="610745" y="1791755"/>
                </a:cubicBezTo>
                <a:cubicBezTo>
                  <a:pt x="763145" y="1793872"/>
                  <a:pt x="1021378" y="1760005"/>
                  <a:pt x="1144145" y="1690155"/>
                </a:cubicBezTo>
                <a:cubicBezTo>
                  <a:pt x="1266912" y="1620305"/>
                  <a:pt x="1345228" y="1470022"/>
                  <a:pt x="1347345" y="1372655"/>
                </a:cubicBezTo>
                <a:cubicBezTo>
                  <a:pt x="1349462" y="1275288"/>
                  <a:pt x="1252455" y="1155143"/>
                  <a:pt x="1156846" y="1105955"/>
                </a:cubicBezTo>
                <a:cubicBezTo>
                  <a:pt x="1061237" y="1056767"/>
                  <a:pt x="1040388" y="1026726"/>
                  <a:pt x="926088" y="1001326"/>
                </a:cubicBezTo>
                <a:cubicBezTo>
                  <a:pt x="811788" y="975926"/>
                  <a:pt x="538419" y="959400"/>
                  <a:pt x="394845" y="978955"/>
                </a:cubicBezTo>
                <a:cubicBezTo>
                  <a:pt x="251271" y="998510"/>
                  <a:pt x="64645" y="1072088"/>
                  <a:pt x="64645" y="1118655"/>
                </a:cubicBezTo>
                <a:cubicBezTo>
                  <a:pt x="64645" y="1165222"/>
                  <a:pt x="252243" y="1237188"/>
                  <a:pt x="394845" y="1258355"/>
                </a:cubicBezTo>
                <a:cubicBezTo>
                  <a:pt x="537447" y="1279522"/>
                  <a:pt x="782184" y="1266355"/>
                  <a:pt x="920256" y="1245655"/>
                </a:cubicBezTo>
                <a:cubicBezTo>
                  <a:pt x="1058328" y="1224955"/>
                  <a:pt x="1130144" y="1191306"/>
                  <a:pt x="1223277" y="1134156"/>
                </a:cubicBezTo>
                <a:cubicBezTo>
                  <a:pt x="1316410" y="1077006"/>
                  <a:pt x="1437235" y="945088"/>
                  <a:pt x="1448945" y="864655"/>
                </a:cubicBezTo>
                <a:cubicBezTo>
                  <a:pt x="1460655" y="784222"/>
                  <a:pt x="1384552" y="704473"/>
                  <a:pt x="1293535" y="651556"/>
                </a:cubicBezTo>
                <a:cubicBezTo>
                  <a:pt x="1202518" y="598639"/>
                  <a:pt x="1073793" y="568788"/>
                  <a:pt x="902845" y="547155"/>
                </a:cubicBezTo>
                <a:cubicBezTo>
                  <a:pt x="731897" y="525522"/>
                  <a:pt x="418128" y="509055"/>
                  <a:pt x="267845" y="521755"/>
                </a:cubicBezTo>
                <a:cubicBezTo>
                  <a:pt x="117562" y="534455"/>
                  <a:pt x="-13672" y="585255"/>
                  <a:pt x="1145" y="623355"/>
                </a:cubicBezTo>
                <a:cubicBezTo>
                  <a:pt x="15962" y="661455"/>
                  <a:pt x="170478" y="731305"/>
                  <a:pt x="356745" y="750355"/>
                </a:cubicBezTo>
                <a:cubicBezTo>
                  <a:pt x="543012" y="769405"/>
                  <a:pt x="938829" y="765172"/>
                  <a:pt x="1118746" y="737655"/>
                </a:cubicBezTo>
                <a:cubicBezTo>
                  <a:pt x="1298663" y="710138"/>
                  <a:pt x="1381212" y="652988"/>
                  <a:pt x="1436245" y="585255"/>
                </a:cubicBezTo>
                <a:cubicBezTo>
                  <a:pt x="1491278" y="517522"/>
                  <a:pt x="1482767" y="406988"/>
                  <a:pt x="1448945" y="331255"/>
                </a:cubicBezTo>
                <a:cubicBezTo>
                  <a:pt x="1415123" y="255522"/>
                  <a:pt x="1360314" y="175306"/>
                  <a:pt x="1233314" y="130856"/>
                </a:cubicBezTo>
                <a:cubicBezTo>
                  <a:pt x="1106314" y="86406"/>
                  <a:pt x="926162" y="49270"/>
                  <a:pt x="747168" y="27461"/>
                </a:cubicBezTo>
                <a:cubicBezTo>
                  <a:pt x="568174" y="5652"/>
                  <a:pt x="399352" y="2005"/>
                  <a:pt x="159349" y="0"/>
                </a:cubicBezTo>
              </a:path>
            </a:pathLst>
          </a:custGeom>
          <a:ln>
            <a:solidFill>
              <a:srgbClr val="FF0000"/>
            </a:solidFill>
            <a:headEnd type="none"/>
            <a:tailEnd type="arrow"/>
          </a:ln>
          <a:effectLst>
            <a:glow rad="101600">
              <a:srgbClr val="FF0000">
                <a:alpha val="49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5/ LE VENT</a:t>
            </a:r>
          </a:p>
        </p:txBody>
      </p:sp>
      <p:pic>
        <p:nvPicPr>
          <p:cNvPr id="21" name="Picture 21"/>
          <p:cNvPicPr>
            <a:picLocks noChangeAspect="1" noChangeArrowheads="1"/>
          </p:cNvPicPr>
          <p:nvPr/>
        </p:nvPicPr>
        <p:blipFill>
          <a:blip r:embed="rId3">
            <a:duotone>
              <a:schemeClr val="accent1">
                <a:shade val="45000"/>
                <a:satMod val="135000"/>
              </a:schemeClr>
              <a:prstClr val="white"/>
            </a:duotone>
            <a:alphaModFix/>
            <a:extLst>
              <a:ext uri="{BEBA8EAE-BF5A-486C-A8C5-ECC9F3942E4B}">
                <a14:imgProps xmlns:a14="http://schemas.microsoft.com/office/drawing/2010/main">
                  <a14:imgLayer r:embed="rId4">
                    <a14:imgEffect>
                      <a14:sharpenSoften amount="100000"/>
                    </a14:imgEffect>
                    <a14:imgEffect>
                      <a14:colorTemperature colorTemp="7913"/>
                    </a14:imgEffect>
                    <a14:imgEffect>
                      <a14:saturation sat="39000"/>
                    </a14:imgEffect>
                    <a14:imgEffect>
                      <a14:brightnessContrast bright="41000" contrast="-20000"/>
                    </a14:imgEffect>
                  </a14:imgLayer>
                </a14:imgProps>
              </a:ext>
              <a:ext uri="{28A0092B-C50C-407E-A947-70E740481C1C}">
                <a14:useLocalDpi xmlns:a14="http://schemas.microsoft.com/office/drawing/2010/main"/>
              </a:ext>
            </a:extLst>
          </a:blip>
          <a:srcRect/>
          <a:stretch>
            <a:fillRect/>
          </a:stretch>
        </p:blipFill>
        <p:spPr bwMode="auto">
          <a:xfrm>
            <a:off x="6682910" y="2955138"/>
            <a:ext cx="883581" cy="422532"/>
          </a:xfrm>
          <a:prstGeom prst="rect">
            <a:avLst/>
          </a:prstGeom>
          <a:noFill/>
          <a:ln w="9525">
            <a:noFill/>
            <a:miter lim="800000"/>
            <a:headEnd/>
            <a:tailEnd/>
          </a:ln>
          <a:effectLst/>
        </p:spPr>
      </p:pic>
      <p:pic>
        <p:nvPicPr>
          <p:cNvPr id="25" name="Picture 21"/>
          <p:cNvPicPr>
            <a:picLocks noChangeAspect="1" noChangeArrowheads="1"/>
          </p:cNvPicPr>
          <p:nvPr/>
        </p:nvPicPr>
        <p:blipFill>
          <a:blip r:embed="rId3">
            <a:duotone>
              <a:schemeClr val="accent1">
                <a:shade val="45000"/>
                <a:satMod val="135000"/>
              </a:schemeClr>
              <a:prstClr val="white"/>
            </a:duotone>
            <a:alphaModFix/>
            <a:extLst>
              <a:ext uri="{BEBA8EAE-BF5A-486C-A8C5-ECC9F3942E4B}">
                <a14:imgProps xmlns:a14="http://schemas.microsoft.com/office/drawing/2010/main">
                  <a14:imgLayer r:embed="rId4">
                    <a14:imgEffect>
                      <a14:sharpenSoften amount="100000"/>
                    </a14:imgEffect>
                    <a14:imgEffect>
                      <a14:colorTemperature colorTemp="7913"/>
                    </a14:imgEffect>
                    <a14:imgEffect>
                      <a14:saturation sat="39000"/>
                    </a14:imgEffect>
                    <a14:imgEffect>
                      <a14:brightnessContrast bright="41000" contrast="-20000"/>
                    </a14:imgEffect>
                  </a14:imgLayer>
                </a14:imgProps>
              </a:ext>
              <a:ext uri="{28A0092B-C50C-407E-A947-70E740481C1C}">
                <a14:useLocalDpi xmlns:a14="http://schemas.microsoft.com/office/drawing/2010/main"/>
              </a:ext>
            </a:extLst>
          </a:blip>
          <a:srcRect/>
          <a:stretch>
            <a:fillRect/>
          </a:stretch>
        </p:blipFill>
        <p:spPr bwMode="auto">
          <a:xfrm>
            <a:off x="4728684" y="3500036"/>
            <a:ext cx="883581" cy="422532"/>
          </a:xfrm>
          <a:prstGeom prst="rect">
            <a:avLst/>
          </a:prstGeom>
          <a:noFill/>
          <a:ln w="9525">
            <a:noFill/>
            <a:miter lim="800000"/>
            <a:headEnd/>
            <a:tailEnd/>
          </a:ln>
          <a:effectLst/>
        </p:spPr>
      </p:pic>
      <p:sp>
        <p:nvSpPr>
          <p:cNvPr id="23" name="Oval 24"/>
          <p:cNvSpPr>
            <a:spLocks noChangeAspect="1" noChangeArrowheads="1"/>
          </p:cNvSpPr>
          <p:nvPr/>
        </p:nvSpPr>
        <p:spPr bwMode="auto">
          <a:xfrm>
            <a:off x="3103811" y="2806464"/>
            <a:ext cx="180004" cy="180000"/>
          </a:xfrm>
          <a:prstGeom prst="ellipse">
            <a:avLst/>
          </a:prstGeom>
          <a:ln>
            <a:headEnd/>
            <a:tailEnd/>
          </a:ln>
        </p:spPr>
        <p:style>
          <a:lnRef idx="0">
            <a:schemeClr val="dk1"/>
          </a:lnRef>
          <a:fillRef idx="3">
            <a:schemeClr val="dk1"/>
          </a:fillRef>
          <a:effectRef idx="3">
            <a:schemeClr val="dk1"/>
          </a:effectRef>
          <a:fontRef idx="minor">
            <a:schemeClr val="lt1"/>
          </a:fontRef>
        </p:style>
        <p:txBody>
          <a:bodyPr wrap="none" anchor="ctr">
            <a:prstTxWarp prst="textNoShape">
              <a:avLst/>
            </a:prstTxWarp>
          </a:bodyPr>
          <a:lstStyle/>
          <a:p>
            <a:pPr eaLnBrk="1" hangingPunct="1">
              <a:spcBef>
                <a:spcPct val="0"/>
              </a:spcBef>
            </a:pPr>
            <a:endParaRPr lang="fr-FR" sz="1800" b="0">
              <a:latin typeface="Arial" charset="0"/>
            </a:endParaRPr>
          </a:p>
        </p:txBody>
      </p:sp>
      <p:sp>
        <p:nvSpPr>
          <p:cNvPr id="15" name="ZoneTexte 14"/>
          <p:cNvSpPr txBox="1"/>
          <p:nvPr/>
        </p:nvSpPr>
        <p:spPr>
          <a:xfrm>
            <a:off x="24406" y="482600"/>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Conséquence</a:t>
            </a:r>
          </a:p>
        </p:txBody>
      </p:sp>
      <p:sp>
        <p:nvSpPr>
          <p:cNvPr id="16" name="ZoneTexte 15"/>
          <p:cNvSpPr txBox="1"/>
          <p:nvPr/>
        </p:nvSpPr>
        <p:spPr>
          <a:xfrm>
            <a:off x="749300" y="783054"/>
            <a:ext cx="7721600" cy="307777"/>
          </a:xfrm>
          <a:prstGeom prst="rect">
            <a:avLst/>
          </a:prstGeom>
          <a:noFill/>
        </p:spPr>
        <p:txBody>
          <a:bodyPr wrap="square" rtlCol="0">
            <a:spAutoFit/>
          </a:bodyPr>
          <a:lstStyle/>
          <a:p>
            <a:pPr lvl="0" algn="ctr">
              <a:spcAft>
                <a:spcPts val="600"/>
              </a:spcAft>
            </a:pPr>
            <a:r>
              <a:rPr lang="fr-FR" sz="1400" dirty="0">
                <a:latin typeface="+mj-lt"/>
              </a:rPr>
              <a:t>Les particules d’air sont déviées à droite et s’orientent parallèlement aux lignes isobares.</a:t>
            </a:r>
          </a:p>
        </p:txBody>
      </p:sp>
      <p:sp>
        <p:nvSpPr>
          <p:cNvPr id="17" name="ZoneTexte 16"/>
          <p:cNvSpPr txBox="1"/>
          <p:nvPr/>
        </p:nvSpPr>
        <p:spPr>
          <a:xfrm>
            <a:off x="769444" y="1064280"/>
            <a:ext cx="7721600" cy="523220"/>
          </a:xfrm>
          <a:prstGeom prst="rect">
            <a:avLst/>
          </a:prstGeom>
          <a:noFill/>
          <a:ln>
            <a:noFill/>
          </a:ln>
        </p:spPr>
        <p:txBody>
          <a:bodyPr wrap="square" rtlCol="0">
            <a:spAutoFit/>
          </a:bodyPr>
          <a:lstStyle/>
          <a:p>
            <a:pPr lvl="0" algn="ctr">
              <a:spcAft>
                <a:spcPts val="600"/>
              </a:spcAft>
            </a:pPr>
            <a:r>
              <a:rPr lang="fr-FR" sz="1400" b="1" dirty="0">
                <a:latin typeface="+mj-lt"/>
              </a:rPr>
              <a:t>Conclusion</a:t>
            </a:r>
            <a:r>
              <a:rPr lang="fr-FR" sz="1400" dirty="0">
                <a:latin typeface="+mj-lt"/>
              </a:rPr>
              <a:t> : Le vent tourne dans le </a:t>
            </a:r>
            <a:r>
              <a:rPr lang="fr-FR" sz="1400" b="1" dirty="0">
                <a:solidFill>
                  <a:srgbClr val="0000FF"/>
                </a:solidFill>
                <a:latin typeface="+mj-lt"/>
              </a:rPr>
              <a:t>sens horaire </a:t>
            </a:r>
            <a:r>
              <a:rPr lang="fr-FR" sz="1400" dirty="0">
                <a:latin typeface="+mj-lt"/>
              </a:rPr>
              <a:t>autour des </a:t>
            </a:r>
            <a:r>
              <a:rPr lang="fr-FR" sz="1400" b="1" dirty="0">
                <a:solidFill>
                  <a:srgbClr val="0000FF"/>
                </a:solidFill>
                <a:latin typeface="+mj-lt"/>
              </a:rPr>
              <a:t>anticyclones</a:t>
            </a:r>
            <a:r>
              <a:rPr lang="fr-FR" sz="1400" dirty="0">
                <a:latin typeface="+mj-lt"/>
              </a:rPr>
              <a:t> et dans le </a:t>
            </a:r>
            <a:r>
              <a:rPr lang="fr-FR" sz="1400" b="1" dirty="0">
                <a:solidFill>
                  <a:srgbClr val="FF0000"/>
                </a:solidFill>
                <a:latin typeface="+mj-lt"/>
              </a:rPr>
              <a:t>sens anti-horaire </a:t>
            </a:r>
            <a:r>
              <a:rPr lang="fr-FR" sz="1400" dirty="0">
                <a:latin typeface="+mj-lt"/>
              </a:rPr>
              <a:t>autour des </a:t>
            </a:r>
            <a:r>
              <a:rPr lang="fr-FR" sz="1400" b="1" dirty="0">
                <a:solidFill>
                  <a:srgbClr val="FF0000"/>
                </a:solidFill>
                <a:latin typeface="+mj-lt"/>
              </a:rPr>
              <a:t>dépressions</a:t>
            </a:r>
            <a:r>
              <a:rPr lang="fr-FR" sz="1400" dirty="0">
                <a:latin typeface="+mj-lt"/>
              </a:rPr>
              <a:t>. Dans l’hémisphère sud, c’est le contraire (Loi de Buys-Ballot).</a:t>
            </a:r>
          </a:p>
        </p:txBody>
      </p:sp>
      <p:sp>
        <p:nvSpPr>
          <p:cNvPr id="20" name="ZoneTexte 19"/>
          <p:cNvSpPr txBox="1"/>
          <p:nvPr/>
        </p:nvSpPr>
        <p:spPr>
          <a:xfrm>
            <a:off x="2568739" y="2293145"/>
            <a:ext cx="3043526" cy="358946"/>
          </a:xfrm>
          <a:prstGeom prst="rect">
            <a:avLst/>
          </a:prstGeom>
          <a:noFill/>
        </p:spPr>
        <p:txBody>
          <a:bodyPr wrap="square" rtlCol="0">
            <a:prstTxWarp prst="textFadeUp">
              <a:avLst>
                <a:gd name="adj" fmla="val 21739"/>
              </a:avLst>
            </a:prstTxWarp>
            <a:spAutoFit/>
          </a:bodyPr>
          <a:lstStyle/>
          <a:p>
            <a:pPr algn="ctr"/>
            <a:r>
              <a:rPr lang="fr-FR" dirty="0">
                <a:ln w="0"/>
                <a:gradFill>
                  <a:gsLst>
                    <a:gs pos="21000">
                      <a:srgbClr val="53575C"/>
                    </a:gs>
                    <a:gs pos="88000">
                      <a:srgbClr val="C5C7CA"/>
                    </a:gs>
                  </a:gsLst>
                  <a:lin ang="5400000"/>
                </a:gradFill>
              </a:rPr>
              <a:t>Tropopause</a:t>
            </a:r>
          </a:p>
        </p:txBody>
      </p:sp>
    </p:spTree>
    <p:extLst>
      <p:ext uri="{BB962C8B-B14F-4D97-AF65-F5344CB8AC3E}">
        <p14:creationId xmlns:p14="http://schemas.microsoft.com/office/powerpoint/2010/main" val="81833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2000"/>
                                        <p:tgtEl>
                                          <p:spTgt spid="18"/>
                                        </p:tgtEl>
                                      </p:cBhvr>
                                    </p:animEffect>
                                  </p:childTnLst>
                                </p:cTn>
                              </p:par>
                              <p:par>
                                <p:cTn id="8" presetID="1" presetClass="entr" presetSubtype="0" fill="hold" grpId="2" nodeType="withEffect">
                                  <p:stCondLst>
                                    <p:cond delay="0"/>
                                  </p:stCondLst>
                                  <p:childTnLst>
                                    <p:set>
                                      <p:cBhvr>
                                        <p:cTn id="9" dur="1" fill="hold">
                                          <p:stCondLst>
                                            <p:cond delay="0"/>
                                          </p:stCondLst>
                                        </p:cTn>
                                        <p:tgtEl>
                                          <p:spTgt spid="23"/>
                                        </p:tgtEl>
                                        <p:attrNameLst>
                                          <p:attrName>style.visibility</p:attrName>
                                        </p:attrNameLst>
                                      </p:cBhvr>
                                      <p:to>
                                        <p:strVal val="visible"/>
                                      </p:to>
                                    </p:set>
                                  </p:childTnLst>
                                </p:cTn>
                              </p:par>
                              <p:par>
                                <p:cTn id="10" presetID="0" presetClass="path" presetSubtype="0" fill="hold" grpId="0" nodeType="withEffect">
                                  <p:stCondLst>
                                    <p:cond delay="0"/>
                                  </p:stCondLst>
                                  <p:childTnLst>
                                    <p:animMotion origin="layout" path="M -0.00018 7.40741E-7 C -0.0165 0.01296 -0.03212 0.02616 -0.05417 0.03333 C -0.07622 0.04051 -0.11094 0.04259 -0.13195 0.04259 C -0.15296 0.04259 -0.17032 0.03727 -0.18056 0.03333 C -0.1908 0.0294 -0.19584 0.02338 -0.19306 0.01852 C -0.19028 0.01366 -0.17761 0.00671 -0.16389 0.0037 C -0.15018 0.00069 -0.13073 -0.00093 -0.11112 7.40741E-7 C -0.0915 0.00093 -0.05955 0.0044 -0.04584 0.00926 C -0.03212 0.01412 -0.03195 0.02245 -0.02917 0.02963 C -0.02691 0.0368 -0.02848 0.04352 -0.02917 0.05185 C -0.02987 0.06018 -0.02917 0.0713 -0.03334 0.07963 C -0.0375 0.08796 -0.04306 0.09537 -0.05417 0.10185 C -0.06528 0.10833 -0.08004 0.11574 -0.1 0.11852 C -0.11997 0.1213 -0.15608 0.12106 -0.17362 0.11852 C -0.19115 0.11597 -0.20504 0.10926 -0.20556 0.1037 C -0.20608 0.09815 -0.1908 0.08958 -0.17639 0.08518 C -0.16198 0.08079 -0.13733 0.07778 -0.11945 0.07778 C -0.10157 0.07778 -0.08421 0.08032 -0.06945 0.08518 C -0.05469 0.09005 -0.04046 0.09884 -0.03056 0.10741 C -0.02066 0.11597 -0.01042 0.12708 -0.00973 0.13704 C -0.00955 0.14699 -0.01789 0.1581 -0.02917 0.16667 C -0.04046 0.17523 -0.06112 0.18495 -0.07778 0.18889 C -0.09445 0.19282 -0.11337 0.19051 -0.12917 0.19074 C -0.14497 0.19097 -0.16112 0.1919 -0.17223 0.19074 C -0.18334 0.18958 -0.19115 0.1868 -0.19584 0.18333 C -0.20053 0.17986 -0.20608 0.17569 -0.2 0.17037 C -0.19393 0.16505 -0.1757 0.15625 -0.15973 0.15185 C -0.14375 0.14745 -0.12362 0.14375 -0.10417 0.14444 C -0.08473 0.14514 -0.05903 0.14653 -0.04306 0.15555 C -0.02709 0.16458 -0.01268 0.18125 -0.00834 0.19815 C -0.00417 0.21505 -0.00521 0.24236 -0.01667 0.25741 C -0.02813 0.27245 -0.05938 0.28356 -0.07709 0.28889 C -0.0948 0.29421 -0.10799 0.29074 -0.12362 0.28889 C -0.13924 0.28704 -0.15903 0.28518 -0.17084 0.27778 C -0.18264 0.27037 -0.19566 0.25648 -0.19445 0.24444 C -0.19323 0.23241 -0.18143 0.21389 -0.16389 0.20555 C -0.14636 0.19722 -0.1132 0.19792 -0.08889 0.19444 C -0.06459 0.19097 -0.04219 0.18704 -0.01806 0.18518 C 0.00607 0.18333 0.03628 0.18218 0.05555 0.18333 C 0.07482 0.18449 0.08489 0.18611 0.09722 0.19259 C 0.10954 0.19907 0.12135 0.2118 0.12986 0.22222 C 0.13836 0.23264 0.13906 0.24375 0.14791 0.25555 C 0.15677 0.26736 0.16545 0.28426 0.18263 0.29259 C 0.19982 0.30093 0.23645 0.30278 0.25069 0.30555 " pathEditMode="relative" rAng="0" ptsTypes="aaaaaaaaaaaaaaaaaaaaaaaaaaaaaaaaaaaaaaaaaaaa">
                                      <p:cBhvr>
                                        <p:cTn id="11" dur="5000" fill="hold"/>
                                        <p:tgtEl>
                                          <p:spTgt spid="23"/>
                                        </p:tgtEl>
                                        <p:attrNameLst>
                                          <p:attrName>ppt_x</p:attrName>
                                          <p:attrName>ppt_y</p:attrName>
                                        </p:attrNameLst>
                                      </p:cBhvr>
                                      <p:rCtr x="2240" y="15231"/>
                                    </p:animMotion>
                                  </p:childTnLst>
                                </p:cTn>
                              </p:par>
                            </p:childTnLst>
                          </p:cTn>
                        </p:par>
                        <p:par>
                          <p:cTn id="12" fill="hold">
                            <p:stCondLst>
                              <p:cond delay="5000"/>
                            </p:stCondLst>
                            <p:childTnLst>
                              <p:par>
                                <p:cTn id="13" presetID="2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1750"/>
                                        <p:tgtEl>
                                          <p:spTgt spid="3"/>
                                        </p:tgtEl>
                                      </p:cBhvr>
                                    </p:animEffect>
                                  </p:childTnLst>
                                </p:cTn>
                              </p:par>
                            </p:childTnLst>
                          </p:cTn>
                        </p:par>
                        <p:par>
                          <p:cTn id="16" fill="hold">
                            <p:stCondLst>
                              <p:cond delay="6750"/>
                            </p:stCondLst>
                            <p:childTnLst>
                              <p:par>
                                <p:cTn id="17" presetID="0" presetClass="path" presetSubtype="0" fill="hold" grpId="1" nodeType="afterEffect">
                                  <p:stCondLst>
                                    <p:cond delay="0"/>
                                  </p:stCondLst>
                                  <p:childTnLst>
                                    <p:animMotion origin="layout" path="M 0.25069 0.30556 C 0.26597 0.30787 0.28125 0.31018 0.2993 0.30926 C 0.31736 0.30833 0.34514 0.30532 0.35902 0.3 C 0.37291 0.29468 0.3776 0.28611 0.38264 0.27778 C 0.38767 0.26944 0.39236 0.25995 0.38958 0.25 C 0.3868 0.24005 0.37795 0.22569 0.36597 0.21852 C 0.35399 0.21134 0.33333 0.20903 0.31736 0.20741 C 0.30139 0.20579 0.28246 0.20648 0.27014 0.20926 C 0.25781 0.21204 0.24583 0.21852 0.24375 0.22407 C 0.24166 0.22963 0.24722 0.23866 0.25764 0.24259 C 0.26805 0.24653 0.28958 0.24884 0.30625 0.24815 C 0.32291 0.24745 0.34375 0.24468 0.35764 0.23889 C 0.37152 0.2331 0.38316 0.22431 0.38958 0.21296 C 0.396 0.20162 0.40069 0.1831 0.39652 0.17037 C 0.39236 0.15764 0.37899 0.14537 0.36458 0.13704 C 0.35017 0.1287 0.33142 0.12222 0.31041 0.12037 C 0.28941 0.11852 0.2533 0.1213 0.23819 0.12593 C 0.22309 0.13056 0.22066 0.14236 0.22014 0.14815 C 0.21961 0.15393 0.22413 0.1581 0.23541 0.16111 C 0.2467 0.16412 0.26857 0.16597 0.28819 0.16667 C 0.30781 0.16736 0.33593 0.16852 0.35347 0.16481 C 0.371 0.16111 0.3835 0.15556 0.39375 0.14444 C 0.40399 0.13333 0.41823 0.11111 0.41458 0.09815 C 0.41093 0.08518 0.3901 0.07407 0.37152 0.06667 C 0.35295 0.05926 0.32691 0.05486 0.30347 0.0537 C 0.28003 0.05255 0.24635 0.05648 0.23125 0.05926 C 0.21614 0.06204 0.21389 0.06574 0.21319 0.07037 C 0.2125 0.075 0.21093 0.08264 0.22708 0.08704 C 0.24323 0.09143 0.28055 0.09722 0.31041 0.0963 C 0.34027 0.09537 0.38663 0.08866 0.40625 0.08148 C 0.42586 0.07431 0.42656 0.06481 0.42847 0.0537 C 0.43038 0.04259 0.42222 0.02338 0.41736 0.01481 C 0.4125 0.00625 0.41649 0.00764 0.3993 0.00185 C 0.38211 -0.00394 0.34114 -0.01597 0.31458 -0.02037 C 0.28802 -0.02477 0.25277 -0.02338 0.23958 -0.02407 " pathEditMode="relative" rAng="0" ptsTypes="aaaaaaaaaaaaaaaaaaaaaaaaaaaaaaaaaaA">
                                      <p:cBhvr>
                                        <p:cTn id="18" dur="5000" fill="hold"/>
                                        <p:tgtEl>
                                          <p:spTgt spid="23"/>
                                        </p:tgtEl>
                                        <p:attrNameLst>
                                          <p:attrName>ppt_x</p:attrName>
                                          <p:attrName>ppt_y</p:attrName>
                                        </p:attrNameLst>
                                      </p:cBhvr>
                                      <p:rCtr x="6997" y="-162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animBg="1"/>
      <p:bldP spid="23" grpId="0" animBg="1"/>
      <p:bldP spid="23" grpId="1" animBg="1"/>
      <p:bldP spid="23" grpId="2"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198026"/>
            <a:ext cx="9144000" cy="400110"/>
          </a:xfrm>
          <a:prstGeom prst="rect">
            <a:avLst/>
          </a:prstGeom>
          <a:noFill/>
        </p:spPr>
        <p:txBody>
          <a:bodyPr wrap="square" rtlCol="0">
            <a:spAutoFit/>
          </a:bodyPr>
          <a:lstStyle/>
          <a:p>
            <a:pPr algn="ctr">
              <a:lnSpc>
                <a:spcPct val="130000"/>
              </a:lnSpc>
            </a:pPr>
            <a:r>
              <a:rPr lang="fr-FR" sz="1600" dirty="0">
                <a:latin typeface="+mj-lt"/>
              </a:rPr>
              <a:t>En météorologie, le vent est représenté par un système de flèches, barbules et fanions.</a:t>
            </a:r>
          </a:p>
        </p:txBody>
      </p:sp>
      <p:sp>
        <p:nvSpPr>
          <p:cNvPr id="5"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5/ LE VENT</a:t>
            </a:r>
          </a:p>
        </p:txBody>
      </p:sp>
      <p:sp>
        <p:nvSpPr>
          <p:cNvPr id="6" name="ZoneTexte 5"/>
          <p:cNvSpPr txBox="1"/>
          <p:nvPr/>
        </p:nvSpPr>
        <p:spPr>
          <a:xfrm>
            <a:off x="0" y="863595"/>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Représentation</a:t>
            </a:r>
          </a:p>
        </p:txBody>
      </p:sp>
      <p:sp>
        <p:nvSpPr>
          <p:cNvPr id="7" name="Text Box 107"/>
          <p:cNvSpPr txBox="1">
            <a:spLocks noChangeArrowheads="1"/>
          </p:cNvSpPr>
          <p:nvPr/>
        </p:nvSpPr>
        <p:spPr bwMode="auto">
          <a:xfrm>
            <a:off x="7425295" y="4803874"/>
            <a:ext cx="1116484" cy="481013"/>
          </a:xfrm>
          <a:prstGeom prst="rect">
            <a:avLst/>
          </a:prstGeom>
          <a:noFill/>
          <a:ln w="9525">
            <a:noFill/>
            <a:miter lim="800000"/>
            <a:headEnd/>
            <a:tailEnd/>
          </a:ln>
        </p:spPr>
        <p:txBody>
          <a:bodyPr>
            <a:prstTxWarp prst="textNoShape">
              <a:avLst/>
            </a:prstTxWarp>
          </a:bodyPr>
          <a:lstStyle/>
          <a:p>
            <a:r>
              <a:rPr lang="fr-FR" sz="1400" dirty="0">
                <a:latin typeface="+mj-lt"/>
                <a:ea typeface="Arial Unicode MS" charset="0"/>
                <a:cs typeface="Arial Unicode MS" charset="0"/>
              </a:rPr>
              <a:t>S - 65 </a:t>
            </a:r>
            <a:r>
              <a:rPr lang="fr-FR" sz="1400" dirty="0" err="1">
                <a:latin typeface="+mj-lt"/>
                <a:ea typeface="Arial Unicode MS" charset="0"/>
                <a:cs typeface="Arial Unicode MS" charset="0"/>
              </a:rPr>
              <a:t>Kt</a:t>
            </a:r>
            <a:endParaRPr lang="fr-FR" sz="2000" dirty="0">
              <a:latin typeface="+mj-lt"/>
              <a:ea typeface="Arial Unicode MS" charset="0"/>
              <a:cs typeface="Arial Unicode MS" charset="0"/>
            </a:endParaRPr>
          </a:p>
        </p:txBody>
      </p:sp>
      <p:sp>
        <p:nvSpPr>
          <p:cNvPr id="8" name="Text Box 110"/>
          <p:cNvSpPr txBox="1">
            <a:spLocks noChangeArrowheads="1"/>
          </p:cNvSpPr>
          <p:nvPr/>
        </p:nvSpPr>
        <p:spPr bwMode="auto">
          <a:xfrm>
            <a:off x="3571753" y="4865638"/>
            <a:ext cx="1215153" cy="373011"/>
          </a:xfrm>
          <a:prstGeom prst="rect">
            <a:avLst/>
          </a:prstGeom>
          <a:noFill/>
          <a:ln w="9525">
            <a:noFill/>
            <a:miter lim="800000"/>
            <a:headEnd/>
            <a:tailEnd/>
          </a:ln>
        </p:spPr>
        <p:txBody>
          <a:bodyPr>
            <a:prstTxWarp prst="textNoShape">
              <a:avLst/>
            </a:prstTxWarp>
          </a:bodyPr>
          <a:lstStyle/>
          <a:p>
            <a:r>
              <a:rPr lang="fr-FR" sz="1400" dirty="0">
                <a:latin typeface="+mj-lt"/>
                <a:ea typeface="Arial Unicode MS" charset="0"/>
                <a:cs typeface="Arial Unicode MS" charset="0"/>
              </a:rPr>
              <a:t>N0 – 5 </a:t>
            </a:r>
            <a:r>
              <a:rPr lang="fr-FR" sz="1400" dirty="0" err="1">
                <a:latin typeface="+mj-lt"/>
                <a:ea typeface="Arial Unicode MS" charset="0"/>
                <a:cs typeface="Arial Unicode MS" charset="0"/>
              </a:rPr>
              <a:t>Kt</a:t>
            </a:r>
            <a:endParaRPr lang="fr-FR" sz="2000" dirty="0">
              <a:latin typeface="+mj-lt"/>
              <a:ea typeface="Arial Unicode MS" charset="0"/>
              <a:cs typeface="Arial Unicode MS" charset="0"/>
            </a:endParaRPr>
          </a:p>
        </p:txBody>
      </p:sp>
      <p:sp>
        <p:nvSpPr>
          <p:cNvPr id="9" name="Text Box 111"/>
          <p:cNvSpPr txBox="1">
            <a:spLocks noChangeArrowheads="1"/>
          </p:cNvSpPr>
          <p:nvPr/>
        </p:nvSpPr>
        <p:spPr bwMode="auto">
          <a:xfrm>
            <a:off x="4957872" y="4871658"/>
            <a:ext cx="1288992" cy="481013"/>
          </a:xfrm>
          <a:prstGeom prst="rect">
            <a:avLst/>
          </a:prstGeom>
          <a:noFill/>
          <a:ln w="9525">
            <a:noFill/>
            <a:miter lim="800000"/>
            <a:headEnd/>
            <a:tailEnd/>
          </a:ln>
        </p:spPr>
        <p:txBody>
          <a:bodyPr>
            <a:prstTxWarp prst="textNoShape">
              <a:avLst/>
            </a:prstTxWarp>
          </a:bodyPr>
          <a:lstStyle/>
          <a:p>
            <a:r>
              <a:rPr lang="fr-FR" sz="1400" dirty="0">
                <a:latin typeface="+mj-lt"/>
                <a:ea typeface="Arial Unicode MS" charset="0"/>
                <a:cs typeface="Arial Unicode MS" charset="0"/>
              </a:rPr>
              <a:t>E - 20 </a:t>
            </a:r>
            <a:r>
              <a:rPr lang="fr-FR" sz="1400" dirty="0" err="1">
                <a:latin typeface="+mj-lt"/>
                <a:ea typeface="Arial Unicode MS" charset="0"/>
                <a:cs typeface="Arial Unicode MS" charset="0"/>
              </a:rPr>
              <a:t>Kt</a:t>
            </a:r>
            <a:endParaRPr lang="fr-FR" sz="2000" dirty="0">
              <a:latin typeface="+mj-lt"/>
              <a:ea typeface="Arial Unicode MS" charset="0"/>
              <a:cs typeface="Arial Unicode MS" charset="0"/>
            </a:endParaRPr>
          </a:p>
        </p:txBody>
      </p:sp>
      <p:grpSp>
        <p:nvGrpSpPr>
          <p:cNvPr id="10" name="Grouper 20"/>
          <p:cNvGrpSpPr/>
          <p:nvPr/>
        </p:nvGrpSpPr>
        <p:grpSpPr>
          <a:xfrm rot="18420000">
            <a:off x="3378793" y="4725735"/>
            <a:ext cx="219715" cy="713062"/>
            <a:chOff x="315912" y="1755775"/>
            <a:chExt cx="219715" cy="713062"/>
          </a:xfrm>
        </p:grpSpPr>
        <p:sp>
          <p:nvSpPr>
            <p:cNvPr id="11" name="Line 109"/>
            <p:cNvSpPr>
              <a:spLocks noChangeAspect="1" noChangeShapeType="1"/>
            </p:cNvSpPr>
            <p:nvPr/>
          </p:nvSpPr>
          <p:spPr bwMode="auto">
            <a:xfrm flipV="1">
              <a:off x="326106" y="1806502"/>
              <a:ext cx="209521" cy="108400"/>
            </a:xfrm>
            <a:prstGeom prst="line">
              <a:avLst/>
            </a:prstGeom>
            <a:noFill/>
            <a:ln w="19050" cap="flat" cmpd="sng" algn="ctr">
              <a:solidFill>
                <a:schemeClr val="tx1"/>
              </a:solidFill>
              <a:prstDash val="solid"/>
              <a:round/>
              <a:headEnd type="none" w="med" len="med"/>
              <a:tailEnd w="med" len="med"/>
            </a:ln>
            <a:effectLst/>
          </p:spPr>
          <p:txBody>
            <a:bodyPr>
              <a:prstTxWarp prst="textNoShape">
                <a:avLst/>
              </a:prstTxWarp>
            </a:bodyPr>
            <a:lstStyle/>
            <a:p>
              <a:endParaRPr lang="fr-FR"/>
            </a:p>
          </p:txBody>
        </p:sp>
        <p:sp>
          <p:nvSpPr>
            <p:cNvPr id="12" name="Line 112"/>
            <p:cNvSpPr>
              <a:spLocks noChangeShapeType="1"/>
            </p:cNvSpPr>
            <p:nvPr/>
          </p:nvSpPr>
          <p:spPr bwMode="auto">
            <a:xfrm>
              <a:off x="315912" y="1755775"/>
              <a:ext cx="0" cy="713062"/>
            </a:xfrm>
            <a:prstGeom prst="line">
              <a:avLst/>
            </a:prstGeom>
            <a:noFill/>
            <a:ln w="19050" cap="flat" cmpd="sng" algn="ctr">
              <a:solidFill>
                <a:schemeClr val="tx1"/>
              </a:solidFill>
              <a:prstDash val="solid"/>
              <a:round/>
              <a:headEnd type="none" w="med" len="med"/>
              <a:tailEnd type="triangle" w="med" len="med"/>
            </a:ln>
            <a:effectLst/>
          </p:spPr>
          <p:txBody>
            <a:bodyPr>
              <a:prstTxWarp prst="textNoShape">
                <a:avLst/>
              </a:prstTxWarp>
            </a:bodyPr>
            <a:lstStyle/>
            <a:p>
              <a:endParaRPr lang="fr-FR"/>
            </a:p>
          </p:txBody>
        </p:sp>
      </p:grpSp>
      <p:sp>
        <p:nvSpPr>
          <p:cNvPr id="13" name="ZoneTexte 12"/>
          <p:cNvSpPr txBox="1"/>
          <p:nvPr/>
        </p:nvSpPr>
        <p:spPr>
          <a:xfrm>
            <a:off x="1" y="1505803"/>
            <a:ext cx="9144000" cy="400110"/>
          </a:xfrm>
          <a:prstGeom prst="rect">
            <a:avLst/>
          </a:prstGeom>
          <a:noFill/>
        </p:spPr>
        <p:txBody>
          <a:bodyPr wrap="square" rtlCol="0">
            <a:spAutoFit/>
          </a:bodyPr>
          <a:lstStyle/>
          <a:p>
            <a:pPr algn="ctr">
              <a:lnSpc>
                <a:spcPct val="130000"/>
              </a:lnSpc>
            </a:pPr>
            <a:r>
              <a:rPr lang="fr-FR" sz="1600" dirty="0">
                <a:latin typeface="+mj-lt"/>
              </a:rPr>
              <a:t>Il s ’exprime en Nœuds (</a:t>
            </a:r>
            <a:r>
              <a:rPr lang="fr-FR" sz="1600" dirty="0" err="1">
                <a:latin typeface="+mj-lt"/>
              </a:rPr>
              <a:t>Kt</a:t>
            </a:r>
            <a:r>
              <a:rPr lang="fr-FR" sz="1600" dirty="0">
                <a:latin typeface="+mj-lt"/>
              </a:rPr>
              <a:t>), en mètres par seconde (m/s) ou en kilomètre par heure (km/h).</a:t>
            </a:r>
          </a:p>
        </p:txBody>
      </p:sp>
      <p:sp>
        <p:nvSpPr>
          <p:cNvPr id="14" name="ZoneTexte 13"/>
          <p:cNvSpPr txBox="1"/>
          <p:nvPr/>
        </p:nvSpPr>
        <p:spPr>
          <a:xfrm>
            <a:off x="12701" y="1810603"/>
            <a:ext cx="9144000" cy="400110"/>
          </a:xfrm>
          <a:prstGeom prst="rect">
            <a:avLst/>
          </a:prstGeom>
          <a:noFill/>
        </p:spPr>
        <p:txBody>
          <a:bodyPr wrap="square" rtlCol="0">
            <a:spAutoFit/>
          </a:bodyPr>
          <a:lstStyle/>
          <a:p>
            <a:pPr algn="ctr">
              <a:lnSpc>
                <a:spcPct val="130000"/>
              </a:lnSpc>
            </a:pPr>
            <a:r>
              <a:rPr lang="fr-FR" sz="1600" dirty="0">
                <a:latin typeface="+mj-lt"/>
              </a:rPr>
              <a:t>1 m/s = 1,9 </a:t>
            </a:r>
            <a:r>
              <a:rPr lang="fr-FR" sz="1600" dirty="0" err="1">
                <a:latin typeface="+mj-lt"/>
              </a:rPr>
              <a:t>Kt</a:t>
            </a:r>
            <a:r>
              <a:rPr lang="fr-FR" sz="1600" dirty="0">
                <a:latin typeface="+mj-lt"/>
              </a:rPr>
              <a:t> = 3,6 km/h</a:t>
            </a:r>
          </a:p>
        </p:txBody>
      </p:sp>
      <p:sp>
        <p:nvSpPr>
          <p:cNvPr id="15" name="Text Box 111"/>
          <p:cNvSpPr txBox="1">
            <a:spLocks noChangeArrowheads="1"/>
          </p:cNvSpPr>
          <p:nvPr/>
        </p:nvSpPr>
        <p:spPr bwMode="auto">
          <a:xfrm>
            <a:off x="1629204" y="4887386"/>
            <a:ext cx="1288992" cy="481013"/>
          </a:xfrm>
          <a:prstGeom prst="rect">
            <a:avLst/>
          </a:prstGeom>
          <a:noFill/>
          <a:ln w="9525">
            <a:noFill/>
            <a:miter lim="800000"/>
            <a:headEnd/>
            <a:tailEnd/>
          </a:ln>
        </p:spPr>
        <p:txBody>
          <a:bodyPr>
            <a:prstTxWarp prst="textNoShape">
              <a:avLst/>
            </a:prstTxWarp>
          </a:bodyPr>
          <a:lstStyle/>
          <a:p>
            <a:r>
              <a:rPr lang="fr-FR" sz="1400" dirty="0">
                <a:latin typeface="+mj-lt"/>
                <a:ea typeface="Arial Unicode MS" charset="0"/>
                <a:cs typeface="Arial Unicode MS" charset="0"/>
              </a:rPr>
              <a:t>SO - 15 </a:t>
            </a:r>
            <a:r>
              <a:rPr lang="fr-FR" sz="1400" dirty="0" err="1">
                <a:latin typeface="+mj-lt"/>
                <a:ea typeface="Arial Unicode MS" charset="0"/>
                <a:cs typeface="Arial Unicode MS" charset="0"/>
              </a:rPr>
              <a:t>Kt</a:t>
            </a:r>
            <a:endParaRPr lang="fr-FR" sz="2000" dirty="0">
              <a:latin typeface="+mj-lt"/>
              <a:ea typeface="Arial Unicode MS" charset="0"/>
              <a:cs typeface="Arial Unicode MS" charset="0"/>
            </a:endParaRPr>
          </a:p>
        </p:txBody>
      </p:sp>
      <p:grpSp>
        <p:nvGrpSpPr>
          <p:cNvPr id="16" name="Grouper 30"/>
          <p:cNvGrpSpPr/>
          <p:nvPr/>
        </p:nvGrpSpPr>
        <p:grpSpPr>
          <a:xfrm>
            <a:off x="1175153" y="4468890"/>
            <a:ext cx="377874" cy="891999"/>
            <a:chOff x="919637" y="4128790"/>
            <a:chExt cx="377874" cy="891999"/>
          </a:xfrm>
        </p:grpSpPr>
        <p:grpSp>
          <p:nvGrpSpPr>
            <p:cNvPr id="17" name="Grouper 25"/>
            <p:cNvGrpSpPr/>
            <p:nvPr/>
          </p:nvGrpSpPr>
          <p:grpSpPr>
            <a:xfrm rot="13411265">
              <a:off x="919637" y="4128790"/>
              <a:ext cx="377874" cy="891999"/>
              <a:chOff x="320675" y="3162300"/>
              <a:chExt cx="377874" cy="891999"/>
            </a:xfrm>
          </p:grpSpPr>
          <p:sp>
            <p:nvSpPr>
              <p:cNvPr id="19" name="Line 112"/>
              <p:cNvSpPr>
                <a:spLocks noChangeShapeType="1"/>
              </p:cNvSpPr>
              <p:nvPr/>
            </p:nvSpPr>
            <p:spPr bwMode="auto">
              <a:xfrm>
                <a:off x="320675" y="3341237"/>
                <a:ext cx="0" cy="713062"/>
              </a:xfrm>
              <a:prstGeom prst="line">
                <a:avLst/>
              </a:prstGeom>
              <a:noFill/>
              <a:ln w="19050" cap="flat" cmpd="sng" algn="ctr">
                <a:solidFill>
                  <a:schemeClr val="tx1"/>
                </a:solidFill>
                <a:prstDash val="solid"/>
                <a:round/>
                <a:headEnd type="none" w="med" len="med"/>
                <a:tailEnd type="triangle" w="med" len="med"/>
              </a:ln>
              <a:effectLst/>
            </p:spPr>
            <p:txBody>
              <a:bodyPr>
                <a:prstTxWarp prst="textNoShape">
                  <a:avLst/>
                </a:prstTxWarp>
              </a:bodyPr>
              <a:lstStyle/>
              <a:p>
                <a:endParaRPr lang="fr-FR"/>
              </a:p>
            </p:txBody>
          </p:sp>
          <p:sp>
            <p:nvSpPr>
              <p:cNvPr id="20" name="Line 109"/>
              <p:cNvSpPr>
                <a:spLocks noChangeAspect="1" noChangeShapeType="1"/>
              </p:cNvSpPr>
              <p:nvPr/>
            </p:nvSpPr>
            <p:spPr bwMode="auto">
              <a:xfrm flipV="1">
                <a:off x="320676" y="3162300"/>
                <a:ext cx="377873" cy="180400"/>
              </a:xfrm>
              <a:prstGeom prst="line">
                <a:avLst/>
              </a:prstGeom>
              <a:noFill/>
              <a:ln w="19050" cap="flat" cmpd="sng" algn="ctr">
                <a:solidFill>
                  <a:schemeClr val="tx1"/>
                </a:solidFill>
                <a:prstDash val="solid"/>
                <a:round/>
                <a:headEnd type="none" w="med" len="med"/>
                <a:tailEnd w="med" len="med"/>
              </a:ln>
              <a:effectLst/>
            </p:spPr>
            <p:txBody>
              <a:bodyPr>
                <a:prstTxWarp prst="textNoShape">
                  <a:avLst/>
                </a:prstTxWarp>
              </a:bodyPr>
              <a:lstStyle/>
              <a:p>
                <a:endParaRPr lang="fr-FR"/>
              </a:p>
            </p:txBody>
          </p:sp>
        </p:grpSp>
        <p:sp>
          <p:nvSpPr>
            <p:cNvPr id="18" name="Line 109"/>
            <p:cNvSpPr>
              <a:spLocks noChangeAspect="1" noChangeShapeType="1"/>
            </p:cNvSpPr>
            <p:nvPr/>
          </p:nvSpPr>
          <p:spPr bwMode="auto">
            <a:xfrm rot="13620000" flipV="1">
              <a:off x="918810" y="4712863"/>
              <a:ext cx="209521" cy="108400"/>
            </a:xfrm>
            <a:prstGeom prst="line">
              <a:avLst/>
            </a:prstGeom>
            <a:noFill/>
            <a:ln w="19050" cap="flat" cmpd="sng" algn="ctr">
              <a:solidFill>
                <a:schemeClr val="tx1"/>
              </a:solidFill>
              <a:prstDash val="solid"/>
              <a:round/>
              <a:headEnd type="none" w="med" len="med"/>
              <a:tailEnd w="med" len="med"/>
            </a:ln>
            <a:effectLst/>
          </p:spPr>
          <p:txBody>
            <a:bodyPr>
              <a:prstTxWarp prst="textNoShape">
                <a:avLst/>
              </a:prstTxWarp>
            </a:bodyPr>
            <a:lstStyle/>
            <a:p>
              <a:endParaRPr lang="fr-FR"/>
            </a:p>
          </p:txBody>
        </p:sp>
      </p:grpSp>
      <p:sp>
        <p:nvSpPr>
          <p:cNvPr id="21" name="Line 112"/>
          <p:cNvSpPr>
            <a:spLocks noChangeShapeType="1"/>
          </p:cNvSpPr>
          <p:nvPr/>
        </p:nvSpPr>
        <p:spPr bwMode="auto">
          <a:xfrm rot="16235150">
            <a:off x="2514284" y="3019388"/>
            <a:ext cx="0" cy="713062"/>
          </a:xfrm>
          <a:prstGeom prst="line">
            <a:avLst/>
          </a:prstGeom>
          <a:noFill/>
          <a:ln w="19050" cap="flat" cmpd="sng" algn="ctr">
            <a:solidFill>
              <a:schemeClr val="tx1"/>
            </a:solidFill>
            <a:prstDash val="solid"/>
            <a:round/>
            <a:headEnd type="none" w="med" len="med"/>
            <a:tailEnd type="triangle" w="med" len="med"/>
          </a:ln>
          <a:effectLst/>
        </p:spPr>
        <p:txBody>
          <a:bodyPr>
            <a:prstTxWarp prst="textNoShape">
              <a:avLst/>
            </a:prstTxWarp>
          </a:bodyPr>
          <a:lstStyle/>
          <a:p>
            <a:endParaRPr lang="fr-FR"/>
          </a:p>
        </p:txBody>
      </p:sp>
      <p:sp>
        <p:nvSpPr>
          <p:cNvPr id="22" name="Line 109"/>
          <p:cNvSpPr>
            <a:spLocks noChangeAspect="1" noChangeShapeType="1"/>
          </p:cNvSpPr>
          <p:nvPr/>
        </p:nvSpPr>
        <p:spPr bwMode="auto">
          <a:xfrm rot="16503885" flipV="1">
            <a:off x="2172310" y="3201766"/>
            <a:ext cx="209521" cy="108400"/>
          </a:xfrm>
          <a:prstGeom prst="line">
            <a:avLst/>
          </a:prstGeom>
          <a:noFill/>
          <a:ln w="19050" cap="flat" cmpd="sng" algn="ctr">
            <a:solidFill>
              <a:schemeClr val="tx1"/>
            </a:solidFill>
            <a:prstDash val="solid"/>
            <a:round/>
            <a:headEnd type="none" w="med" len="med"/>
            <a:tailEnd w="med" len="med"/>
          </a:ln>
          <a:effectLst/>
        </p:spPr>
        <p:txBody>
          <a:bodyPr>
            <a:prstTxWarp prst="textNoShape">
              <a:avLst/>
            </a:prstTxWarp>
          </a:bodyPr>
          <a:lstStyle/>
          <a:p>
            <a:endParaRPr lang="fr-FR"/>
          </a:p>
        </p:txBody>
      </p:sp>
      <p:grpSp>
        <p:nvGrpSpPr>
          <p:cNvPr id="23" name="Grouper 22"/>
          <p:cNvGrpSpPr/>
          <p:nvPr/>
        </p:nvGrpSpPr>
        <p:grpSpPr>
          <a:xfrm>
            <a:off x="3997003" y="3004423"/>
            <a:ext cx="895371" cy="378787"/>
            <a:chOff x="3997003" y="2542997"/>
            <a:chExt cx="895371" cy="378787"/>
          </a:xfrm>
        </p:grpSpPr>
        <p:sp>
          <p:nvSpPr>
            <p:cNvPr id="24" name="Line 109"/>
            <p:cNvSpPr>
              <a:spLocks noChangeAspect="1" noChangeShapeType="1"/>
            </p:cNvSpPr>
            <p:nvPr/>
          </p:nvSpPr>
          <p:spPr bwMode="auto">
            <a:xfrm rot="16235150" flipV="1">
              <a:off x="3898266" y="2641734"/>
              <a:ext cx="377873" cy="180400"/>
            </a:xfrm>
            <a:prstGeom prst="line">
              <a:avLst/>
            </a:prstGeom>
            <a:noFill/>
            <a:ln w="19050" cap="flat" cmpd="sng" algn="ctr">
              <a:solidFill>
                <a:schemeClr val="tx1"/>
              </a:solidFill>
              <a:prstDash val="solid"/>
              <a:round/>
              <a:headEnd type="none" w="med" len="med"/>
              <a:tailEnd w="med" len="med"/>
            </a:ln>
            <a:effectLst/>
          </p:spPr>
          <p:txBody>
            <a:bodyPr>
              <a:prstTxWarp prst="textNoShape">
                <a:avLst/>
              </a:prstTxWarp>
            </a:bodyPr>
            <a:lstStyle/>
            <a:p>
              <a:endParaRPr lang="fr-FR"/>
            </a:p>
          </p:txBody>
        </p:sp>
        <p:sp>
          <p:nvSpPr>
            <p:cNvPr id="25" name="Line 112"/>
            <p:cNvSpPr>
              <a:spLocks noChangeShapeType="1"/>
            </p:cNvSpPr>
            <p:nvPr/>
          </p:nvSpPr>
          <p:spPr bwMode="auto">
            <a:xfrm rot="16235150">
              <a:off x="4535843" y="2565253"/>
              <a:ext cx="0" cy="713062"/>
            </a:xfrm>
            <a:prstGeom prst="line">
              <a:avLst/>
            </a:prstGeom>
            <a:noFill/>
            <a:ln w="19050" cap="flat" cmpd="sng" algn="ctr">
              <a:solidFill>
                <a:schemeClr val="tx1"/>
              </a:solidFill>
              <a:prstDash val="solid"/>
              <a:round/>
              <a:headEnd type="none" w="med" len="med"/>
              <a:tailEnd type="triangle" w="med" len="med"/>
            </a:ln>
            <a:effectLst/>
          </p:spPr>
          <p:txBody>
            <a:bodyPr>
              <a:prstTxWarp prst="textNoShape">
                <a:avLst/>
              </a:prstTxWarp>
            </a:bodyPr>
            <a:lstStyle/>
            <a:p>
              <a:endParaRPr lang="fr-FR"/>
            </a:p>
          </p:txBody>
        </p:sp>
      </p:grpSp>
      <p:grpSp>
        <p:nvGrpSpPr>
          <p:cNvPr id="26" name="Grouper 25"/>
          <p:cNvGrpSpPr/>
          <p:nvPr/>
        </p:nvGrpSpPr>
        <p:grpSpPr>
          <a:xfrm>
            <a:off x="5885042" y="3071794"/>
            <a:ext cx="713062" cy="315062"/>
            <a:chOff x="5885042" y="2610368"/>
            <a:chExt cx="713062" cy="315062"/>
          </a:xfrm>
        </p:grpSpPr>
        <p:sp>
          <p:nvSpPr>
            <p:cNvPr id="27" name="Line 112"/>
            <p:cNvSpPr>
              <a:spLocks noChangeShapeType="1"/>
            </p:cNvSpPr>
            <p:nvPr/>
          </p:nvSpPr>
          <p:spPr bwMode="auto">
            <a:xfrm rot="16235150">
              <a:off x="6241573" y="2568899"/>
              <a:ext cx="0" cy="713062"/>
            </a:xfrm>
            <a:prstGeom prst="line">
              <a:avLst/>
            </a:prstGeom>
            <a:noFill/>
            <a:ln w="19050" cap="flat" cmpd="sng" algn="ctr">
              <a:solidFill>
                <a:schemeClr val="tx1"/>
              </a:solidFill>
              <a:prstDash val="solid"/>
              <a:round/>
              <a:headEnd type="none" w="med" len="med"/>
              <a:tailEnd type="triangle" w="med" len="med"/>
            </a:ln>
            <a:effectLst/>
          </p:spPr>
          <p:txBody>
            <a:bodyPr>
              <a:prstTxWarp prst="textNoShape">
                <a:avLst/>
              </a:prstTxWarp>
            </a:bodyPr>
            <a:lstStyle/>
            <a:p>
              <a:endParaRPr lang="fr-FR"/>
            </a:p>
          </p:txBody>
        </p:sp>
        <p:sp>
          <p:nvSpPr>
            <p:cNvPr id="28" name="AutoShape 103"/>
            <p:cNvSpPr>
              <a:spLocks noChangeAspect="1" noChangeArrowheads="1"/>
            </p:cNvSpPr>
            <p:nvPr/>
          </p:nvSpPr>
          <p:spPr bwMode="auto">
            <a:xfrm rot="10800000" flipV="1">
              <a:off x="5890916" y="2610368"/>
              <a:ext cx="223658" cy="307771"/>
            </a:xfrm>
            <a:prstGeom prst="triangle">
              <a:avLst>
                <a:gd name="adj" fmla="val 50000"/>
              </a:avLst>
            </a:prstGeom>
            <a:solidFill>
              <a:srgbClr val="000000"/>
            </a:solidFill>
            <a:ln w="9525">
              <a:solidFill>
                <a:srgbClr val="000000"/>
              </a:solidFill>
              <a:miter lim="800000"/>
              <a:headEnd/>
              <a:tailEnd/>
            </a:ln>
          </p:spPr>
          <p:txBody>
            <a:bodyPr>
              <a:prstTxWarp prst="textNoShape">
                <a:avLst/>
              </a:prstTxWarp>
            </a:bodyPr>
            <a:lstStyle/>
            <a:p>
              <a:endParaRPr lang="fr-FR"/>
            </a:p>
          </p:txBody>
        </p:sp>
      </p:grpSp>
      <p:sp>
        <p:nvSpPr>
          <p:cNvPr id="29" name="Légende sans bordure 1 28"/>
          <p:cNvSpPr/>
          <p:nvPr/>
        </p:nvSpPr>
        <p:spPr>
          <a:xfrm>
            <a:off x="973658" y="3598326"/>
            <a:ext cx="2471753" cy="381000"/>
          </a:xfrm>
          <a:prstGeom prst="callout1">
            <a:avLst>
              <a:gd name="adj1" fmla="val 2083"/>
              <a:gd name="adj2" fmla="val 48857"/>
              <a:gd name="adj3" fmla="val -60833"/>
              <a:gd name="adj4" fmla="val 60832"/>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rgbClr val="006294"/>
                </a:solidFill>
              </a:rPr>
              <a:t>Direction d’où vient le vent</a:t>
            </a:r>
          </a:p>
        </p:txBody>
      </p:sp>
      <p:sp>
        <p:nvSpPr>
          <p:cNvPr id="30" name="Légende sans bordure 1 29"/>
          <p:cNvSpPr/>
          <p:nvPr/>
        </p:nvSpPr>
        <p:spPr>
          <a:xfrm>
            <a:off x="1199362" y="2622945"/>
            <a:ext cx="2471753" cy="381000"/>
          </a:xfrm>
          <a:prstGeom prst="callout1">
            <a:avLst>
              <a:gd name="adj1" fmla="val 95200"/>
              <a:gd name="adj2" fmla="val 60388"/>
              <a:gd name="adj3" fmla="val 146699"/>
              <a:gd name="adj4" fmla="val 44056"/>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rgbClr val="006294"/>
                </a:solidFill>
              </a:rPr>
              <a:t>1 petite barbule = 5 </a:t>
            </a:r>
            <a:r>
              <a:rPr lang="fr-FR" sz="1400" dirty="0" err="1">
                <a:solidFill>
                  <a:srgbClr val="006294"/>
                </a:solidFill>
              </a:rPr>
              <a:t>Kt</a:t>
            </a:r>
            <a:endParaRPr lang="fr-FR" sz="1400" dirty="0">
              <a:solidFill>
                <a:srgbClr val="006294"/>
              </a:solidFill>
            </a:endParaRPr>
          </a:p>
        </p:txBody>
      </p:sp>
      <p:sp>
        <p:nvSpPr>
          <p:cNvPr id="31" name="Légende sans bordure 1 30"/>
          <p:cNvSpPr/>
          <p:nvPr/>
        </p:nvSpPr>
        <p:spPr>
          <a:xfrm>
            <a:off x="3412307" y="2614594"/>
            <a:ext cx="2471753" cy="381000"/>
          </a:xfrm>
          <a:prstGeom prst="callout1">
            <a:avLst>
              <a:gd name="adj1" fmla="val 92083"/>
              <a:gd name="adj2" fmla="val 48857"/>
              <a:gd name="adj3" fmla="val 142500"/>
              <a:gd name="adj4" fmla="val 3051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rgbClr val="006294"/>
                </a:solidFill>
              </a:rPr>
              <a:t>1 grande barbule = 10 </a:t>
            </a:r>
            <a:r>
              <a:rPr lang="fr-FR" sz="1400" dirty="0" err="1">
                <a:solidFill>
                  <a:srgbClr val="006294"/>
                </a:solidFill>
              </a:rPr>
              <a:t>Kt</a:t>
            </a:r>
            <a:endParaRPr lang="fr-FR" sz="1400" dirty="0">
              <a:solidFill>
                <a:srgbClr val="006294"/>
              </a:solidFill>
            </a:endParaRPr>
          </a:p>
        </p:txBody>
      </p:sp>
      <p:sp>
        <p:nvSpPr>
          <p:cNvPr id="32" name="Légende sans bordure 1 31"/>
          <p:cNvSpPr/>
          <p:nvPr/>
        </p:nvSpPr>
        <p:spPr>
          <a:xfrm>
            <a:off x="5575284" y="2614594"/>
            <a:ext cx="2471753" cy="381000"/>
          </a:xfrm>
          <a:prstGeom prst="callout1">
            <a:avLst>
              <a:gd name="adj1" fmla="val 92083"/>
              <a:gd name="adj2" fmla="val 48857"/>
              <a:gd name="adj3" fmla="val 155834"/>
              <a:gd name="adj4" fmla="val 21783"/>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rgbClr val="006294"/>
                </a:solidFill>
              </a:rPr>
              <a:t>1 fanion = 50 </a:t>
            </a:r>
            <a:r>
              <a:rPr lang="fr-FR" sz="1400" dirty="0" err="1">
                <a:solidFill>
                  <a:srgbClr val="006294"/>
                </a:solidFill>
              </a:rPr>
              <a:t>Kt</a:t>
            </a:r>
            <a:endParaRPr lang="fr-FR" sz="1400" dirty="0">
              <a:solidFill>
                <a:srgbClr val="006294"/>
              </a:solidFill>
            </a:endParaRPr>
          </a:p>
        </p:txBody>
      </p:sp>
      <p:grpSp>
        <p:nvGrpSpPr>
          <p:cNvPr id="33" name="Grouper 51"/>
          <p:cNvGrpSpPr/>
          <p:nvPr/>
        </p:nvGrpSpPr>
        <p:grpSpPr>
          <a:xfrm>
            <a:off x="6986546" y="4721591"/>
            <a:ext cx="392352" cy="713062"/>
            <a:chOff x="1807004" y="5117198"/>
            <a:chExt cx="392352" cy="713062"/>
          </a:xfrm>
        </p:grpSpPr>
        <p:grpSp>
          <p:nvGrpSpPr>
            <p:cNvPr id="34" name="Grouper 22"/>
            <p:cNvGrpSpPr/>
            <p:nvPr/>
          </p:nvGrpSpPr>
          <p:grpSpPr>
            <a:xfrm flipV="1">
              <a:off x="1807004" y="5117198"/>
              <a:ext cx="312072" cy="713062"/>
              <a:chOff x="301625" y="4926699"/>
              <a:chExt cx="312072" cy="713062"/>
            </a:xfrm>
          </p:grpSpPr>
          <p:sp>
            <p:nvSpPr>
              <p:cNvPr id="37" name="AutoShape 103"/>
              <p:cNvSpPr>
                <a:spLocks noChangeAspect="1" noChangeArrowheads="1"/>
              </p:cNvSpPr>
              <p:nvPr/>
            </p:nvSpPr>
            <p:spPr bwMode="auto">
              <a:xfrm rot="5400000">
                <a:off x="347983" y="4884643"/>
                <a:ext cx="223658" cy="307771"/>
              </a:xfrm>
              <a:prstGeom prst="triangle">
                <a:avLst>
                  <a:gd name="adj" fmla="val 50000"/>
                </a:avLst>
              </a:prstGeom>
              <a:solidFill>
                <a:srgbClr val="000000"/>
              </a:solidFill>
              <a:ln w="9525">
                <a:solidFill>
                  <a:srgbClr val="000000"/>
                </a:solidFill>
                <a:miter lim="800000"/>
                <a:headEnd/>
                <a:tailEnd/>
              </a:ln>
            </p:spPr>
            <p:txBody>
              <a:bodyPr>
                <a:prstTxWarp prst="textNoShape">
                  <a:avLst/>
                </a:prstTxWarp>
              </a:bodyPr>
              <a:lstStyle/>
              <a:p>
                <a:endParaRPr lang="fr-FR"/>
              </a:p>
            </p:txBody>
          </p:sp>
          <p:sp>
            <p:nvSpPr>
              <p:cNvPr id="38" name="Line 112"/>
              <p:cNvSpPr>
                <a:spLocks noChangeShapeType="1"/>
              </p:cNvSpPr>
              <p:nvPr/>
            </p:nvSpPr>
            <p:spPr bwMode="auto">
              <a:xfrm>
                <a:off x="301625" y="4926699"/>
                <a:ext cx="0" cy="713062"/>
              </a:xfrm>
              <a:prstGeom prst="line">
                <a:avLst/>
              </a:prstGeom>
              <a:noFill/>
              <a:ln w="19050" cap="flat" cmpd="sng" algn="ctr">
                <a:solidFill>
                  <a:schemeClr val="tx1"/>
                </a:solidFill>
                <a:prstDash val="solid"/>
                <a:round/>
                <a:headEnd type="none" w="med" len="med"/>
                <a:tailEnd type="triangle" w="med" len="med"/>
              </a:ln>
              <a:effectLst/>
            </p:spPr>
            <p:txBody>
              <a:bodyPr>
                <a:prstTxWarp prst="textNoShape">
                  <a:avLst/>
                </a:prstTxWarp>
              </a:bodyPr>
              <a:lstStyle/>
              <a:p>
                <a:endParaRPr lang="fr-FR"/>
              </a:p>
            </p:txBody>
          </p:sp>
        </p:grpSp>
        <p:sp>
          <p:nvSpPr>
            <p:cNvPr id="35" name="Line 109"/>
            <p:cNvSpPr>
              <a:spLocks noChangeAspect="1" noChangeShapeType="1"/>
            </p:cNvSpPr>
            <p:nvPr/>
          </p:nvSpPr>
          <p:spPr bwMode="auto">
            <a:xfrm rot="13411265" flipV="1">
              <a:off x="1821483" y="5503702"/>
              <a:ext cx="377873" cy="180400"/>
            </a:xfrm>
            <a:prstGeom prst="line">
              <a:avLst/>
            </a:prstGeom>
            <a:noFill/>
            <a:ln w="19050" cap="flat" cmpd="sng" algn="ctr">
              <a:solidFill>
                <a:schemeClr val="tx1"/>
              </a:solidFill>
              <a:prstDash val="solid"/>
              <a:round/>
              <a:headEnd type="none" w="med" len="med"/>
              <a:tailEnd w="med" len="med"/>
            </a:ln>
            <a:effectLst/>
          </p:spPr>
          <p:txBody>
            <a:bodyPr>
              <a:prstTxWarp prst="textNoShape">
                <a:avLst/>
              </a:prstTxWarp>
            </a:bodyPr>
            <a:lstStyle/>
            <a:p>
              <a:endParaRPr lang="fr-FR"/>
            </a:p>
          </p:txBody>
        </p:sp>
        <p:sp>
          <p:nvSpPr>
            <p:cNvPr id="36" name="Line 109"/>
            <p:cNvSpPr>
              <a:spLocks noChangeAspect="1" noChangeShapeType="1"/>
            </p:cNvSpPr>
            <p:nvPr/>
          </p:nvSpPr>
          <p:spPr bwMode="auto">
            <a:xfrm rot="13440000" flipV="1">
              <a:off x="1818921" y="5438281"/>
              <a:ext cx="209521" cy="108400"/>
            </a:xfrm>
            <a:prstGeom prst="line">
              <a:avLst/>
            </a:prstGeom>
            <a:noFill/>
            <a:ln w="19050" cap="flat" cmpd="sng" algn="ctr">
              <a:solidFill>
                <a:schemeClr val="tx1"/>
              </a:solidFill>
              <a:prstDash val="solid"/>
              <a:round/>
              <a:headEnd type="none" w="med" len="med"/>
              <a:tailEnd w="med" len="med"/>
            </a:ln>
            <a:effectLst/>
          </p:spPr>
          <p:txBody>
            <a:bodyPr>
              <a:prstTxWarp prst="textNoShape">
                <a:avLst/>
              </a:prstTxWarp>
            </a:bodyPr>
            <a:lstStyle/>
            <a:p>
              <a:endParaRPr lang="fr-FR"/>
            </a:p>
          </p:txBody>
        </p:sp>
      </p:grpSp>
      <p:grpSp>
        <p:nvGrpSpPr>
          <p:cNvPr id="39" name="Grouper 50"/>
          <p:cNvGrpSpPr/>
          <p:nvPr/>
        </p:nvGrpSpPr>
        <p:grpSpPr>
          <a:xfrm>
            <a:off x="5240564" y="4721591"/>
            <a:ext cx="891999" cy="390573"/>
            <a:chOff x="4032821" y="5071249"/>
            <a:chExt cx="891999" cy="390573"/>
          </a:xfrm>
        </p:grpSpPr>
        <p:grpSp>
          <p:nvGrpSpPr>
            <p:cNvPr id="40" name="Grouper 21"/>
            <p:cNvGrpSpPr/>
            <p:nvPr/>
          </p:nvGrpSpPr>
          <p:grpSpPr>
            <a:xfrm rot="5400000">
              <a:off x="4289884" y="4814186"/>
              <a:ext cx="377874" cy="891999"/>
              <a:chOff x="320675" y="3162300"/>
              <a:chExt cx="377874" cy="891999"/>
            </a:xfrm>
          </p:grpSpPr>
          <p:sp>
            <p:nvSpPr>
              <p:cNvPr id="42" name="Line 112"/>
              <p:cNvSpPr>
                <a:spLocks noChangeShapeType="1"/>
              </p:cNvSpPr>
              <p:nvPr/>
            </p:nvSpPr>
            <p:spPr bwMode="auto">
              <a:xfrm>
                <a:off x="320675" y="3341237"/>
                <a:ext cx="0" cy="713062"/>
              </a:xfrm>
              <a:prstGeom prst="line">
                <a:avLst/>
              </a:prstGeom>
              <a:noFill/>
              <a:ln w="19050" cap="flat" cmpd="sng" algn="ctr">
                <a:solidFill>
                  <a:schemeClr val="tx1"/>
                </a:solidFill>
                <a:prstDash val="solid"/>
                <a:round/>
                <a:headEnd type="none" w="med" len="med"/>
                <a:tailEnd type="triangle" w="med" len="med"/>
              </a:ln>
              <a:effectLst/>
            </p:spPr>
            <p:txBody>
              <a:bodyPr>
                <a:prstTxWarp prst="textNoShape">
                  <a:avLst/>
                </a:prstTxWarp>
              </a:bodyPr>
              <a:lstStyle/>
              <a:p>
                <a:endParaRPr lang="fr-FR"/>
              </a:p>
            </p:txBody>
          </p:sp>
          <p:sp>
            <p:nvSpPr>
              <p:cNvPr id="43" name="Line 109"/>
              <p:cNvSpPr>
                <a:spLocks noChangeAspect="1" noChangeShapeType="1"/>
              </p:cNvSpPr>
              <p:nvPr/>
            </p:nvSpPr>
            <p:spPr bwMode="auto">
              <a:xfrm flipV="1">
                <a:off x="320676" y="3162300"/>
                <a:ext cx="377873" cy="180400"/>
              </a:xfrm>
              <a:prstGeom prst="line">
                <a:avLst/>
              </a:prstGeom>
              <a:noFill/>
              <a:ln w="19050" cap="flat" cmpd="sng" algn="ctr">
                <a:solidFill>
                  <a:schemeClr val="tx1"/>
                </a:solidFill>
                <a:prstDash val="solid"/>
                <a:round/>
                <a:headEnd type="none" w="med" len="med"/>
                <a:tailEnd w="med" len="med"/>
              </a:ln>
              <a:effectLst/>
            </p:spPr>
            <p:txBody>
              <a:bodyPr>
                <a:prstTxWarp prst="textNoShape">
                  <a:avLst/>
                </a:prstTxWarp>
              </a:bodyPr>
              <a:lstStyle/>
              <a:p>
                <a:endParaRPr lang="fr-FR"/>
              </a:p>
            </p:txBody>
          </p:sp>
        </p:grpSp>
        <p:sp>
          <p:nvSpPr>
            <p:cNvPr id="41" name="Line 109"/>
            <p:cNvSpPr>
              <a:spLocks noChangeAspect="1" noChangeShapeType="1"/>
            </p:cNvSpPr>
            <p:nvPr/>
          </p:nvSpPr>
          <p:spPr bwMode="auto">
            <a:xfrm rot="5400000" flipV="1">
              <a:off x="4518684" y="5182686"/>
              <a:ext cx="377873" cy="180400"/>
            </a:xfrm>
            <a:prstGeom prst="line">
              <a:avLst/>
            </a:prstGeom>
            <a:noFill/>
            <a:ln w="19050" cap="flat" cmpd="sng" algn="ctr">
              <a:solidFill>
                <a:schemeClr val="tx1"/>
              </a:solidFill>
              <a:prstDash val="solid"/>
              <a:round/>
              <a:headEnd type="none" w="med" len="med"/>
              <a:tailEnd w="med" len="med"/>
            </a:ln>
            <a:effectLst/>
          </p:spPr>
          <p:txBody>
            <a:bodyPr>
              <a:prstTxWarp prst="textNoShape">
                <a:avLst/>
              </a:prstTxWarp>
            </a:bodyPr>
            <a:lstStyle/>
            <a:p>
              <a:endParaRPr lang="fr-FR"/>
            </a:p>
          </p:txBody>
        </p:sp>
      </p:grpSp>
      <p:sp>
        <p:nvSpPr>
          <p:cNvPr id="44" name="ZoneTexte 43"/>
          <p:cNvSpPr txBox="1"/>
          <p:nvPr/>
        </p:nvSpPr>
        <p:spPr>
          <a:xfrm>
            <a:off x="0" y="4148660"/>
            <a:ext cx="9144000" cy="338554"/>
          </a:xfrm>
          <a:prstGeom prst="rect">
            <a:avLst/>
          </a:prstGeom>
          <a:noFill/>
        </p:spPr>
        <p:txBody>
          <a:bodyPr wrap="square" rtlCol="0">
            <a:spAutoFit/>
          </a:bodyPr>
          <a:lstStyle>
            <a:defPPr>
              <a:defRPr lang="fr-FR"/>
            </a:defPPr>
            <a:lvl1pPr algn="ctr">
              <a:spcAft>
                <a:spcPts val="600"/>
              </a:spcAft>
              <a:defRPr sz="1600" b="1">
                <a:solidFill>
                  <a:schemeClr val="accent2"/>
                </a:solidFill>
                <a:latin typeface="+mn-lt"/>
              </a:defRPr>
            </a:lvl1pPr>
          </a:lstStyle>
          <a:p>
            <a:r>
              <a:rPr lang="fr-FR" dirty="0"/>
              <a:t>Exemples</a:t>
            </a:r>
          </a:p>
        </p:txBody>
      </p:sp>
    </p:spTree>
    <p:extLst>
      <p:ext uri="{BB962C8B-B14F-4D97-AF65-F5344CB8AC3E}">
        <p14:creationId xmlns:p14="http://schemas.microsoft.com/office/powerpoint/2010/main" val="9488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1000"/>
                                        <p:tgtEl>
                                          <p:spTgt spid="22"/>
                                        </p:tgtEl>
                                      </p:cBhvr>
                                    </p:animEffec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1000"/>
                                        <p:tgtEl>
                                          <p:spTgt spid="23"/>
                                        </p:tgtEl>
                                      </p:cBhvr>
                                    </p:animEffec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1000"/>
                                        <p:tgtEl>
                                          <p:spTgt spid="26"/>
                                        </p:tgtEl>
                                      </p:cBhvr>
                                    </p:animEffect>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P spid="7" grpId="0"/>
      <p:bldP spid="8" grpId="0"/>
      <p:bldP spid="9" grpId="0"/>
      <p:bldP spid="13" grpId="0" build="p" bldLvl="2"/>
      <p:bldP spid="14" grpId="0" build="p" bldLvl="2"/>
      <p:bldP spid="15" grpId="0"/>
      <p:bldP spid="21" grpId="0" animBg="1"/>
      <p:bldP spid="22" grpId="0" animBg="1"/>
      <p:bldP spid="29" grpId="0" animBg="1"/>
      <p:bldP spid="30" grpId="0" animBg="1"/>
      <p:bldP spid="31" grpId="0" animBg="1"/>
      <p:bldP spid="32" grpId="0" animBg="1"/>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11197" y="391777"/>
            <a:ext cx="7944875"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Modèle de carte des vents</a:t>
            </a:r>
          </a:p>
        </p:txBody>
      </p:sp>
      <p:pic>
        <p:nvPicPr>
          <p:cNvPr id="5" name="Image 4"/>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302489" y="990599"/>
            <a:ext cx="6681897" cy="4907689"/>
          </a:xfrm>
          <a:prstGeom prst="rect">
            <a:avLst/>
          </a:prstGeom>
        </p:spPr>
      </p:pic>
    </p:spTree>
    <p:extLst>
      <p:ext uri="{BB962C8B-B14F-4D97-AF65-F5344CB8AC3E}">
        <p14:creationId xmlns:p14="http://schemas.microsoft.com/office/powerpoint/2010/main" val="2166725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 name="Image 36" descr="france_relief.gif"/>
          <p:cNvPicPr>
            <a:picLocks noChangeAspect="1"/>
          </p:cNvPicPr>
          <p:nvPr/>
        </p:nvPicPr>
        <p:blipFill>
          <a:blip r:embed="rId3"/>
          <a:stretch>
            <a:fillRect/>
          </a:stretch>
        </p:blipFill>
        <p:spPr>
          <a:xfrm>
            <a:off x="2248396" y="2112140"/>
            <a:ext cx="3974107" cy="3861637"/>
          </a:xfrm>
          <a:prstGeom prst="rect">
            <a:avLst/>
          </a:prstGeom>
        </p:spPr>
      </p:pic>
      <p:sp>
        <p:nvSpPr>
          <p:cNvPr id="5"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5/ LES VENTS SECONDAIRES</a:t>
            </a:r>
          </a:p>
        </p:txBody>
      </p:sp>
      <p:sp>
        <p:nvSpPr>
          <p:cNvPr id="6" name="ZoneTexte 5"/>
          <p:cNvSpPr txBox="1"/>
          <p:nvPr/>
        </p:nvSpPr>
        <p:spPr>
          <a:xfrm>
            <a:off x="1" y="482600"/>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Les vents locaux</a:t>
            </a:r>
          </a:p>
        </p:txBody>
      </p:sp>
      <p:sp>
        <p:nvSpPr>
          <p:cNvPr id="8" name="ZoneTexte 7"/>
          <p:cNvSpPr txBox="1"/>
          <p:nvPr/>
        </p:nvSpPr>
        <p:spPr>
          <a:xfrm>
            <a:off x="1003300" y="859254"/>
            <a:ext cx="7175500" cy="1103635"/>
          </a:xfrm>
          <a:prstGeom prst="rect">
            <a:avLst/>
          </a:prstGeom>
          <a:noFill/>
        </p:spPr>
        <p:txBody>
          <a:bodyPr wrap="square" rtlCol="0">
            <a:spAutoFit/>
          </a:bodyPr>
          <a:lstStyle/>
          <a:p>
            <a:pPr algn="ctr">
              <a:lnSpc>
                <a:spcPct val="130000"/>
              </a:lnSpc>
              <a:spcAft>
                <a:spcPts val="600"/>
              </a:spcAft>
            </a:pPr>
            <a:r>
              <a:rPr lang="fr-FR" sz="1600" dirty="0">
                <a:latin typeface="Calibri" charset="0"/>
                <a:ea typeface="Calibri" charset="0"/>
                <a:cs typeface="Calibri" charset="0"/>
              </a:rPr>
              <a:t>En fonction de la position des dépressions et des anticyclones, les chaines montagneuses vont obliger le vent à s’engouffrer dans les vallées.</a:t>
            </a:r>
          </a:p>
          <a:p>
            <a:pPr algn="ctr">
              <a:lnSpc>
                <a:spcPct val="130000"/>
              </a:lnSpc>
              <a:spcAft>
                <a:spcPts val="600"/>
              </a:spcAft>
            </a:pPr>
            <a:r>
              <a:rPr lang="fr-FR" sz="1600" dirty="0">
                <a:latin typeface="Calibri" charset="0"/>
                <a:ea typeface="Calibri" charset="0"/>
                <a:cs typeface="Calibri" charset="0"/>
              </a:rPr>
              <a:t>Ainsi canalisé dans ces couloirs, le vent va se renforcer par effet venturi. </a:t>
            </a:r>
          </a:p>
        </p:txBody>
      </p:sp>
      <p:grpSp>
        <p:nvGrpSpPr>
          <p:cNvPr id="61" name="Grouper 60"/>
          <p:cNvGrpSpPr/>
          <p:nvPr/>
        </p:nvGrpSpPr>
        <p:grpSpPr>
          <a:xfrm>
            <a:off x="2331356" y="3549474"/>
            <a:ext cx="2340000" cy="2340000"/>
            <a:chOff x="1561578" y="2874625"/>
            <a:chExt cx="2973841" cy="3038493"/>
          </a:xfrm>
          <a:effectLst>
            <a:glow rad="165100">
              <a:schemeClr val="accent1">
                <a:alpha val="30000"/>
              </a:schemeClr>
            </a:glow>
          </a:effectLst>
        </p:grpSpPr>
        <p:grpSp>
          <p:nvGrpSpPr>
            <p:cNvPr id="46" name="Grouper 45"/>
            <p:cNvGrpSpPr/>
            <p:nvPr/>
          </p:nvGrpSpPr>
          <p:grpSpPr>
            <a:xfrm>
              <a:off x="1561578" y="2874625"/>
              <a:ext cx="2973841" cy="3038493"/>
              <a:chOff x="3108849" y="2249192"/>
              <a:chExt cx="2973841" cy="3038493"/>
            </a:xfrm>
          </p:grpSpPr>
          <p:sp>
            <p:nvSpPr>
              <p:cNvPr id="47" name="Oval 9"/>
              <p:cNvSpPr>
                <a:spLocks noChangeArrowheads="1"/>
              </p:cNvSpPr>
              <p:nvPr/>
            </p:nvSpPr>
            <p:spPr bwMode="auto">
              <a:xfrm>
                <a:off x="4359399" y="3593243"/>
                <a:ext cx="396215" cy="375920"/>
              </a:xfrm>
              <a:prstGeom prst="ellipse">
                <a:avLst/>
              </a:prstGeom>
              <a:noFill/>
              <a:ln w="9525">
                <a:solidFill>
                  <a:schemeClr val="accent1">
                    <a:lumMod val="60000"/>
                    <a:lumOff val="40000"/>
                  </a:schemeClr>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kern="100" cap="none" normalizeH="0" baseline="0" dirty="0">
                  <a:ln>
                    <a:noFill/>
                  </a:ln>
                  <a:solidFill>
                    <a:schemeClr val="accent1"/>
                  </a:solidFill>
                  <a:effectLst/>
                  <a:latin typeface="+mj-lt"/>
                  <a:ea typeface="Times New Roman" charset="0"/>
                </a:endParaRPr>
              </a:p>
            </p:txBody>
          </p:sp>
          <p:sp>
            <p:nvSpPr>
              <p:cNvPr id="48" name="Ellipse 47"/>
              <p:cNvSpPr/>
              <p:nvPr/>
            </p:nvSpPr>
            <p:spPr>
              <a:xfrm>
                <a:off x="4135921" y="3399349"/>
                <a:ext cx="859347" cy="795498"/>
              </a:xfrm>
              <a:prstGeom prst="ellipse">
                <a:avLst/>
              </a:prstGeom>
              <a:no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9" name="Ellipse 48"/>
              <p:cNvSpPr>
                <a:spLocks noChangeAspect="1"/>
              </p:cNvSpPr>
              <p:nvPr/>
            </p:nvSpPr>
            <p:spPr>
              <a:xfrm>
                <a:off x="3820051" y="3049821"/>
                <a:ext cx="1483326" cy="1515573"/>
              </a:xfrm>
              <a:prstGeom prst="ellipse">
                <a:avLst/>
              </a:prstGeom>
              <a:no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0" name="Ellipse 49"/>
              <p:cNvSpPr>
                <a:spLocks noChangeAspect="1"/>
              </p:cNvSpPr>
              <p:nvPr/>
            </p:nvSpPr>
            <p:spPr>
              <a:xfrm>
                <a:off x="3464450" y="2613501"/>
                <a:ext cx="2227560" cy="2275987"/>
              </a:xfrm>
              <a:prstGeom prst="ellipse">
                <a:avLst/>
              </a:prstGeom>
              <a:no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1" name="Ellipse 50"/>
              <p:cNvSpPr>
                <a:spLocks noChangeAspect="1"/>
              </p:cNvSpPr>
              <p:nvPr/>
            </p:nvSpPr>
            <p:spPr>
              <a:xfrm>
                <a:off x="3108849" y="2249192"/>
                <a:ext cx="2973841" cy="3038493"/>
              </a:xfrm>
              <a:prstGeom prst="ellipse">
                <a:avLst/>
              </a:prstGeom>
              <a:no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58" name="ZoneTexte 57"/>
            <p:cNvSpPr txBox="1"/>
            <p:nvPr/>
          </p:nvSpPr>
          <p:spPr>
            <a:xfrm>
              <a:off x="2821653" y="4142022"/>
              <a:ext cx="469900" cy="369332"/>
            </a:xfrm>
            <a:prstGeom prst="rect">
              <a:avLst/>
            </a:prstGeom>
            <a:noFill/>
            <a:ln>
              <a:noFill/>
            </a:ln>
          </p:spPr>
          <p:txBody>
            <a:bodyPr wrap="square" rtlCol="0">
              <a:spAutoFit/>
            </a:bodyPr>
            <a:lstStyle/>
            <a:p>
              <a:r>
                <a:rPr lang="fr-FR" b="1" dirty="0">
                  <a:solidFill>
                    <a:schemeClr val="accent1"/>
                  </a:solidFill>
                  <a:latin typeface="+mn-lt"/>
                </a:rPr>
                <a:t>A</a:t>
              </a:r>
            </a:p>
          </p:txBody>
        </p:sp>
      </p:grpSp>
      <p:sp>
        <p:nvSpPr>
          <p:cNvPr id="63" name="Forme libre 62"/>
          <p:cNvSpPr/>
          <p:nvPr/>
        </p:nvSpPr>
        <p:spPr>
          <a:xfrm rot="1723647">
            <a:off x="3446363" y="3610251"/>
            <a:ext cx="900000" cy="180000"/>
          </a:xfrm>
          <a:custGeom>
            <a:avLst/>
            <a:gdLst>
              <a:gd name="connsiteX0" fmla="*/ 0 w 1524000"/>
              <a:gd name="connsiteY0" fmla="*/ 527755 h 527755"/>
              <a:gd name="connsiteX1" fmla="*/ 304800 w 1524000"/>
              <a:gd name="connsiteY1" fmla="*/ 256822 h 527755"/>
              <a:gd name="connsiteX2" fmla="*/ 651934 w 1524000"/>
              <a:gd name="connsiteY2" fmla="*/ 79022 h 527755"/>
              <a:gd name="connsiteX3" fmla="*/ 1058334 w 1524000"/>
              <a:gd name="connsiteY3" fmla="*/ 2822 h 527755"/>
              <a:gd name="connsiteX4" fmla="*/ 1524000 w 1524000"/>
              <a:gd name="connsiteY4" fmla="*/ 62089 h 527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527755">
                <a:moveTo>
                  <a:pt x="0" y="527755"/>
                </a:moveTo>
                <a:cubicBezTo>
                  <a:pt x="98072" y="429683"/>
                  <a:pt x="196144" y="331611"/>
                  <a:pt x="304800" y="256822"/>
                </a:cubicBezTo>
                <a:cubicBezTo>
                  <a:pt x="413456" y="182033"/>
                  <a:pt x="526345" y="121355"/>
                  <a:pt x="651934" y="79022"/>
                </a:cubicBezTo>
                <a:cubicBezTo>
                  <a:pt x="777523" y="36689"/>
                  <a:pt x="912990" y="5644"/>
                  <a:pt x="1058334" y="2822"/>
                </a:cubicBezTo>
                <a:cubicBezTo>
                  <a:pt x="1203678" y="0"/>
                  <a:pt x="1524000" y="62089"/>
                  <a:pt x="1524000" y="62089"/>
                </a:cubicBezTo>
              </a:path>
            </a:pathLst>
          </a:cu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4" name="Forme libre 63"/>
          <p:cNvSpPr/>
          <p:nvPr/>
        </p:nvSpPr>
        <p:spPr>
          <a:xfrm rot="20528445" flipH="1">
            <a:off x="5806268" y="3439752"/>
            <a:ext cx="864000" cy="180000"/>
          </a:xfrm>
          <a:custGeom>
            <a:avLst/>
            <a:gdLst>
              <a:gd name="connsiteX0" fmla="*/ 0 w 1524000"/>
              <a:gd name="connsiteY0" fmla="*/ 527755 h 527755"/>
              <a:gd name="connsiteX1" fmla="*/ 304800 w 1524000"/>
              <a:gd name="connsiteY1" fmla="*/ 256822 h 527755"/>
              <a:gd name="connsiteX2" fmla="*/ 651934 w 1524000"/>
              <a:gd name="connsiteY2" fmla="*/ 79022 h 527755"/>
              <a:gd name="connsiteX3" fmla="*/ 1058334 w 1524000"/>
              <a:gd name="connsiteY3" fmla="*/ 2822 h 527755"/>
              <a:gd name="connsiteX4" fmla="*/ 1524000 w 1524000"/>
              <a:gd name="connsiteY4" fmla="*/ 62089 h 527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527755">
                <a:moveTo>
                  <a:pt x="0" y="527755"/>
                </a:moveTo>
                <a:cubicBezTo>
                  <a:pt x="98072" y="429683"/>
                  <a:pt x="196144" y="331611"/>
                  <a:pt x="304800" y="256822"/>
                </a:cubicBezTo>
                <a:cubicBezTo>
                  <a:pt x="413456" y="182033"/>
                  <a:pt x="526345" y="121355"/>
                  <a:pt x="651934" y="79022"/>
                </a:cubicBezTo>
                <a:cubicBezTo>
                  <a:pt x="777523" y="36689"/>
                  <a:pt x="912990" y="5644"/>
                  <a:pt x="1058334" y="2822"/>
                </a:cubicBezTo>
                <a:cubicBezTo>
                  <a:pt x="1203678" y="0"/>
                  <a:pt x="1524000" y="62089"/>
                  <a:pt x="1524000" y="62089"/>
                </a:cubicBezTo>
              </a:path>
            </a:pathLst>
          </a:cu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67" name="ZoneTexte 66"/>
          <p:cNvSpPr txBox="1"/>
          <p:nvPr/>
        </p:nvSpPr>
        <p:spPr>
          <a:xfrm>
            <a:off x="3085708" y="1056164"/>
            <a:ext cx="3022600" cy="338554"/>
          </a:xfrm>
          <a:prstGeom prst="rect">
            <a:avLst/>
          </a:prstGeom>
          <a:noFill/>
        </p:spPr>
        <p:txBody>
          <a:bodyPr wrap="square" rtlCol="0">
            <a:spAutoFit/>
          </a:bodyPr>
          <a:lstStyle/>
          <a:p>
            <a:pPr algn="ctr"/>
            <a:r>
              <a:rPr lang="fr-FR" sz="1600" b="1" dirty="0">
                <a:solidFill>
                  <a:schemeClr val="tx2"/>
                </a:solidFill>
                <a:latin typeface="+mn-lt"/>
              </a:rPr>
              <a:t>Mistral </a:t>
            </a:r>
            <a:r>
              <a:rPr lang="fr-FR" sz="1600" dirty="0">
                <a:latin typeface="+mn-lt"/>
              </a:rPr>
              <a:t>– Vent du Nord</a:t>
            </a:r>
          </a:p>
        </p:txBody>
      </p:sp>
      <p:cxnSp>
        <p:nvCxnSpPr>
          <p:cNvPr id="29" name="Connecteur droit avec flèche 28"/>
          <p:cNvCxnSpPr/>
          <p:nvPr/>
        </p:nvCxnSpPr>
        <p:spPr>
          <a:xfrm rot="5400000">
            <a:off x="4674452" y="4394993"/>
            <a:ext cx="783102" cy="1588"/>
          </a:xfrm>
          <a:prstGeom prst="straightConnector1">
            <a:avLst/>
          </a:prstGeom>
          <a:ln w="57150" cap="flat" cmpd="sng" algn="ctr">
            <a:solidFill>
              <a:srgbClr val="660066"/>
            </a:solidFill>
            <a:prstDash val="solid"/>
            <a:round/>
            <a:headEnd type="none" w="med" len="med"/>
            <a:tailEnd type="arrow" w="med" len="med"/>
          </a:ln>
          <a:effectLst>
            <a:glow>
              <a:schemeClr val="accent6"/>
            </a:glow>
            <a:outerShdw blurRad="40000" dist="20000" dir="5400000" rotWithShape="0">
              <a:srgbClr val="000000">
                <a:alpha val="38000"/>
              </a:srgbClr>
            </a:outerShdw>
            <a:softEdge rad="12700"/>
          </a:effectLst>
        </p:spPr>
        <p:style>
          <a:lnRef idx="2">
            <a:schemeClr val="accent1"/>
          </a:lnRef>
          <a:fillRef idx="0">
            <a:schemeClr val="accent1"/>
          </a:fillRef>
          <a:effectRef idx="1">
            <a:schemeClr val="accent1"/>
          </a:effectRef>
          <a:fontRef idx="minor">
            <a:schemeClr val="tx1"/>
          </a:fontRef>
        </p:style>
      </p:cxnSp>
      <p:grpSp>
        <p:nvGrpSpPr>
          <p:cNvPr id="60" name="Grouper 59"/>
          <p:cNvGrpSpPr/>
          <p:nvPr/>
        </p:nvGrpSpPr>
        <p:grpSpPr>
          <a:xfrm>
            <a:off x="5192703" y="3462756"/>
            <a:ext cx="2340000" cy="2340000"/>
            <a:chOff x="5604457" y="4024782"/>
            <a:chExt cx="2973841" cy="3038493"/>
          </a:xfrm>
          <a:noFill/>
          <a:effectLst>
            <a:glow rad="152400">
              <a:schemeClr val="accent2">
                <a:alpha val="30000"/>
              </a:schemeClr>
            </a:glow>
          </a:effectLst>
        </p:grpSpPr>
        <p:grpSp>
          <p:nvGrpSpPr>
            <p:cNvPr id="52" name="Grouper 51"/>
            <p:cNvGrpSpPr/>
            <p:nvPr/>
          </p:nvGrpSpPr>
          <p:grpSpPr>
            <a:xfrm>
              <a:off x="5604457" y="4024782"/>
              <a:ext cx="2973841" cy="3038493"/>
              <a:chOff x="3108849" y="2249192"/>
              <a:chExt cx="2973841" cy="3038493"/>
            </a:xfrm>
            <a:grpFill/>
          </p:grpSpPr>
          <p:sp>
            <p:nvSpPr>
              <p:cNvPr id="53" name="Oval 9"/>
              <p:cNvSpPr>
                <a:spLocks noChangeArrowheads="1"/>
              </p:cNvSpPr>
              <p:nvPr/>
            </p:nvSpPr>
            <p:spPr bwMode="auto">
              <a:xfrm>
                <a:off x="4359399" y="3593243"/>
                <a:ext cx="396215" cy="375920"/>
              </a:xfrm>
              <a:prstGeom prst="ellipse">
                <a:avLst/>
              </a:prstGeom>
              <a:grpFill/>
              <a:ln w="9525">
                <a:solidFill>
                  <a:schemeClr val="accent2">
                    <a:lumMod val="60000"/>
                    <a:lumOff val="40000"/>
                  </a:schemeClr>
                </a:solidFill>
                <a:round/>
                <a:headEnd/>
                <a:tailEnd/>
              </a:ln>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kern="100" cap="none" normalizeH="0" baseline="0" dirty="0">
                  <a:ln>
                    <a:noFill/>
                  </a:ln>
                  <a:solidFill>
                    <a:srgbClr val="FF0000"/>
                  </a:solidFill>
                  <a:effectLst/>
                  <a:latin typeface="+mj-lt"/>
                  <a:ea typeface="Times New Roman" charset="0"/>
                </a:endParaRPr>
              </a:p>
            </p:txBody>
          </p:sp>
          <p:sp>
            <p:nvSpPr>
              <p:cNvPr id="54" name="Ellipse 53"/>
              <p:cNvSpPr/>
              <p:nvPr/>
            </p:nvSpPr>
            <p:spPr>
              <a:xfrm>
                <a:off x="4135921" y="3399349"/>
                <a:ext cx="859347" cy="795498"/>
              </a:xfrm>
              <a:prstGeom prst="ellipse">
                <a:avLst/>
              </a:prstGeom>
              <a:grp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5" name="Ellipse 54"/>
              <p:cNvSpPr>
                <a:spLocks noChangeAspect="1"/>
              </p:cNvSpPr>
              <p:nvPr/>
            </p:nvSpPr>
            <p:spPr>
              <a:xfrm>
                <a:off x="3820051" y="3049821"/>
                <a:ext cx="1483326" cy="1515573"/>
              </a:xfrm>
              <a:prstGeom prst="ellipse">
                <a:avLst/>
              </a:prstGeom>
              <a:grp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6" name="Ellipse 55"/>
              <p:cNvSpPr>
                <a:spLocks noChangeAspect="1"/>
              </p:cNvSpPr>
              <p:nvPr/>
            </p:nvSpPr>
            <p:spPr>
              <a:xfrm>
                <a:off x="3464450" y="2613501"/>
                <a:ext cx="2227560" cy="2275987"/>
              </a:xfrm>
              <a:prstGeom prst="ellipse">
                <a:avLst/>
              </a:prstGeom>
              <a:grp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7" name="Ellipse 56"/>
              <p:cNvSpPr>
                <a:spLocks noChangeAspect="1"/>
              </p:cNvSpPr>
              <p:nvPr/>
            </p:nvSpPr>
            <p:spPr>
              <a:xfrm>
                <a:off x="3108849" y="2249192"/>
                <a:ext cx="2973841" cy="3038493"/>
              </a:xfrm>
              <a:prstGeom prst="ellipse">
                <a:avLst/>
              </a:prstGeom>
              <a:grp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59" name="ZoneTexte 58"/>
            <p:cNvSpPr txBox="1"/>
            <p:nvPr/>
          </p:nvSpPr>
          <p:spPr>
            <a:xfrm>
              <a:off x="6848127" y="5310451"/>
              <a:ext cx="469900" cy="369331"/>
            </a:xfrm>
            <a:prstGeom prst="rect">
              <a:avLst/>
            </a:prstGeom>
            <a:grpFill/>
            <a:ln>
              <a:noFill/>
            </a:ln>
          </p:spPr>
          <p:txBody>
            <a:bodyPr wrap="square" rtlCol="0">
              <a:spAutoFit/>
            </a:bodyPr>
            <a:lstStyle/>
            <a:p>
              <a:r>
                <a:rPr lang="fr-FR" b="1" dirty="0">
                  <a:solidFill>
                    <a:srgbClr val="FF0000"/>
                  </a:solidFill>
                  <a:latin typeface="+mn-lt"/>
                </a:rPr>
                <a:t>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circle(out)">
                                      <p:cBhvr>
                                        <p:cTn id="15" dur="500"/>
                                        <p:tgtEl>
                                          <p:spTgt spid="61"/>
                                        </p:tgtEl>
                                      </p:cBhvr>
                                    </p:animEffect>
                                  </p:childTnLst>
                                </p:cTn>
                              </p:par>
                              <p:par>
                                <p:cTn id="16" presetID="6" presetClass="entr" presetSubtype="32" fill="hold"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circle(out)">
                                      <p:cBhvr>
                                        <p:cTn id="18" dur="500"/>
                                        <p:tgtEl>
                                          <p:spTgt spid="60"/>
                                        </p:tgtEl>
                                      </p:cBhvr>
                                    </p:animEffect>
                                  </p:childTnLst>
                                </p:cTn>
                              </p:par>
                              <p:par>
                                <p:cTn id="19" presetID="1" presetClass="exit" presetSubtype="0" fill="hold" grpId="1"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up)">
                                      <p:cBhvr>
                                        <p:cTn id="27" dur="500"/>
                                        <p:tgtEl>
                                          <p:spTgt spid="63"/>
                                        </p:tgtEl>
                                      </p:cBhvr>
                                    </p:animEffect>
                                  </p:childTnLst>
                                </p:cTn>
                              </p:par>
                            </p:childTnLst>
                          </p:cTn>
                        </p:par>
                        <p:par>
                          <p:cTn id="28" fill="hold">
                            <p:stCondLst>
                              <p:cond delay="500"/>
                            </p:stCondLst>
                            <p:childTnLst>
                              <p:par>
                                <p:cTn id="29" presetID="22" presetClass="entr" presetSubtype="2" fill="hold" grpId="0"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wipe(right)">
                                      <p:cBhvr>
                                        <p:cTn id="31" dur="1000"/>
                                        <p:tgtEl>
                                          <p:spTgt spid="6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up)">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P spid="8" grpId="1" build="allAtOnce"/>
      <p:bldP spid="63" grpId="0" animBg="1"/>
      <p:bldP spid="64" grpId="0" animBg="1"/>
      <p:bldP spid="67"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5/ LES VENTS SECONDAIRES</a:t>
            </a:r>
          </a:p>
        </p:txBody>
      </p:sp>
      <p:sp>
        <p:nvSpPr>
          <p:cNvPr id="6" name="ZoneTexte 5"/>
          <p:cNvSpPr txBox="1"/>
          <p:nvPr/>
        </p:nvSpPr>
        <p:spPr>
          <a:xfrm>
            <a:off x="1" y="482600"/>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Les vents locaux</a:t>
            </a:r>
          </a:p>
        </p:txBody>
      </p:sp>
      <p:pic>
        <p:nvPicPr>
          <p:cNvPr id="27" name="Image 26" descr="france_relief.gif"/>
          <p:cNvPicPr>
            <a:picLocks noChangeAspect="1"/>
          </p:cNvPicPr>
          <p:nvPr/>
        </p:nvPicPr>
        <p:blipFill>
          <a:blip r:embed="rId3"/>
          <a:stretch>
            <a:fillRect/>
          </a:stretch>
        </p:blipFill>
        <p:spPr>
          <a:xfrm>
            <a:off x="2252652" y="2105918"/>
            <a:ext cx="3974107" cy="3861637"/>
          </a:xfrm>
          <a:prstGeom prst="rect">
            <a:avLst/>
          </a:prstGeom>
        </p:spPr>
      </p:pic>
      <p:sp>
        <p:nvSpPr>
          <p:cNvPr id="67" name="ZoneTexte 66"/>
          <p:cNvSpPr txBox="1"/>
          <p:nvPr/>
        </p:nvSpPr>
        <p:spPr>
          <a:xfrm>
            <a:off x="3060700" y="1054100"/>
            <a:ext cx="3022600" cy="338554"/>
          </a:xfrm>
          <a:prstGeom prst="rect">
            <a:avLst/>
          </a:prstGeom>
          <a:noFill/>
        </p:spPr>
        <p:txBody>
          <a:bodyPr wrap="square" rtlCol="0">
            <a:spAutoFit/>
          </a:bodyPr>
          <a:lstStyle/>
          <a:p>
            <a:pPr algn="ctr"/>
            <a:r>
              <a:rPr lang="fr-FR" sz="1600" b="1" dirty="0">
                <a:solidFill>
                  <a:schemeClr val="tx2"/>
                </a:solidFill>
                <a:latin typeface="+mn-lt"/>
              </a:rPr>
              <a:t>Sud</a:t>
            </a:r>
            <a:r>
              <a:rPr lang="fr-FR" sz="1600" dirty="0">
                <a:latin typeface="+mn-lt"/>
              </a:rPr>
              <a:t> – Vent du sud</a:t>
            </a:r>
          </a:p>
        </p:txBody>
      </p:sp>
      <p:cxnSp>
        <p:nvCxnSpPr>
          <p:cNvPr id="30" name="Connecteur droit avec flèche 29"/>
          <p:cNvCxnSpPr/>
          <p:nvPr/>
        </p:nvCxnSpPr>
        <p:spPr>
          <a:xfrm rot="16200000" flipV="1">
            <a:off x="4711084" y="4583276"/>
            <a:ext cx="783102" cy="1588"/>
          </a:xfrm>
          <a:prstGeom prst="straightConnector1">
            <a:avLst/>
          </a:prstGeom>
          <a:ln w="57150" cap="flat" cmpd="sng" algn="ctr">
            <a:solidFill>
              <a:srgbClr val="660066"/>
            </a:solidFill>
            <a:prstDash val="solid"/>
            <a:round/>
            <a:headEnd type="none" w="med" len="med"/>
            <a:tailEnd type="arrow" w="med" len="med"/>
          </a:ln>
          <a:effectLst>
            <a:outerShdw blurRad="40000" dist="20000" dir="5400000" rotWithShape="0">
              <a:srgbClr val="000000">
                <a:alpha val="38000"/>
              </a:srgbClr>
            </a:outerShdw>
            <a:softEdge rad="12700"/>
          </a:effectLst>
        </p:spPr>
        <p:style>
          <a:lnRef idx="2">
            <a:schemeClr val="accent1"/>
          </a:lnRef>
          <a:fillRef idx="0">
            <a:schemeClr val="accent1"/>
          </a:fillRef>
          <a:effectRef idx="1">
            <a:schemeClr val="accent1"/>
          </a:effectRef>
          <a:fontRef idx="minor">
            <a:schemeClr val="tx1"/>
          </a:fontRef>
        </p:style>
      </p:cxnSp>
      <p:grpSp>
        <p:nvGrpSpPr>
          <p:cNvPr id="31" name="Grouper 30"/>
          <p:cNvGrpSpPr/>
          <p:nvPr/>
        </p:nvGrpSpPr>
        <p:grpSpPr>
          <a:xfrm>
            <a:off x="5296388" y="3799501"/>
            <a:ext cx="2340000" cy="2340000"/>
            <a:chOff x="1561578" y="2874625"/>
            <a:chExt cx="2973841" cy="3038493"/>
          </a:xfrm>
          <a:effectLst>
            <a:glow rad="165100">
              <a:schemeClr val="accent1">
                <a:alpha val="30000"/>
              </a:schemeClr>
            </a:glow>
          </a:effectLst>
        </p:grpSpPr>
        <p:grpSp>
          <p:nvGrpSpPr>
            <p:cNvPr id="32" name="Grouper 31"/>
            <p:cNvGrpSpPr/>
            <p:nvPr/>
          </p:nvGrpSpPr>
          <p:grpSpPr>
            <a:xfrm>
              <a:off x="1561578" y="2874625"/>
              <a:ext cx="2973841" cy="3038493"/>
              <a:chOff x="3108849" y="2249192"/>
              <a:chExt cx="2973841" cy="3038493"/>
            </a:xfrm>
          </p:grpSpPr>
          <p:sp>
            <p:nvSpPr>
              <p:cNvPr id="34" name="Oval 9"/>
              <p:cNvSpPr>
                <a:spLocks noChangeArrowheads="1"/>
              </p:cNvSpPr>
              <p:nvPr/>
            </p:nvSpPr>
            <p:spPr bwMode="auto">
              <a:xfrm>
                <a:off x="4359399" y="3593243"/>
                <a:ext cx="396215" cy="375920"/>
              </a:xfrm>
              <a:prstGeom prst="ellipse">
                <a:avLst/>
              </a:prstGeom>
              <a:noFill/>
              <a:ln w="9525">
                <a:solidFill>
                  <a:schemeClr val="accent1">
                    <a:lumMod val="60000"/>
                    <a:lumOff val="40000"/>
                  </a:schemeClr>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kern="100" cap="none" normalizeH="0" baseline="0" dirty="0">
                  <a:ln>
                    <a:noFill/>
                  </a:ln>
                  <a:solidFill>
                    <a:schemeClr val="accent1"/>
                  </a:solidFill>
                  <a:effectLst/>
                  <a:latin typeface="+mj-lt"/>
                  <a:ea typeface="Times New Roman" charset="0"/>
                </a:endParaRPr>
              </a:p>
            </p:txBody>
          </p:sp>
          <p:sp>
            <p:nvSpPr>
              <p:cNvPr id="35" name="Ellipse 34"/>
              <p:cNvSpPr/>
              <p:nvPr/>
            </p:nvSpPr>
            <p:spPr>
              <a:xfrm>
                <a:off x="4135921" y="3399349"/>
                <a:ext cx="859347" cy="795498"/>
              </a:xfrm>
              <a:prstGeom prst="ellipse">
                <a:avLst/>
              </a:prstGeom>
              <a:no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Ellipse 35"/>
              <p:cNvSpPr>
                <a:spLocks noChangeAspect="1"/>
              </p:cNvSpPr>
              <p:nvPr/>
            </p:nvSpPr>
            <p:spPr>
              <a:xfrm>
                <a:off x="3820051" y="3049821"/>
                <a:ext cx="1483326" cy="1515573"/>
              </a:xfrm>
              <a:prstGeom prst="ellipse">
                <a:avLst/>
              </a:prstGeom>
              <a:no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 name="Ellipse 36"/>
              <p:cNvSpPr>
                <a:spLocks noChangeAspect="1"/>
              </p:cNvSpPr>
              <p:nvPr/>
            </p:nvSpPr>
            <p:spPr>
              <a:xfrm>
                <a:off x="3464450" y="2613501"/>
                <a:ext cx="2227560" cy="2275987"/>
              </a:xfrm>
              <a:prstGeom prst="ellipse">
                <a:avLst/>
              </a:prstGeom>
              <a:no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Ellipse 37"/>
              <p:cNvSpPr>
                <a:spLocks noChangeAspect="1"/>
              </p:cNvSpPr>
              <p:nvPr/>
            </p:nvSpPr>
            <p:spPr>
              <a:xfrm>
                <a:off x="3108849" y="2249192"/>
                <a:ext cx="2973841" cy="3038493"/>
              </a:xfrm>
              <a:prstGeom prst="ellipse">
                <a:avLst/>
              </a:prstGeom>
              <a:no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33" name="ZoneTexte 32"/>
            <p:cNvSpPr txBox="1"/>
            <p:nvPr/>
          </p:nvSpPr>
          <p:spPr>
            <a:xfrm>
              <a:off x="2821653" y="4142022"/>
              <a:ext cx="469900" cy="369332"/>
            </a:xfrm>
            <a:prstGeom prst="rect">
              <a:avLst/>
            </a:prstGeom>
            <a:noFill/>
            <a:ln>
              <a:noFill/>
            </a:ln>
          </p:spPr>
          <p:txBody>
            <a:bodyPr wrap="square" rtlCol="0">
              <a:spAutoFit/>
            </a:bodyPr>
            <a:lstStyle/>
            <a:p>
              <a:r>
                <a:rPr lang="fr-FR" b="1" dirty="0">
                  <a:solidFill>
                    <a:schemeClr val="accent1"/>
                  </a:solidFill>
                  <a:latin typeface="+mn-lt"/>
                </a:rPr>
                <a:t>A</a:t>
              </a:r>
            </a:p>
          </p:txBody>
        </p:sp>
      </p:grpSp>
      <p:sp>
        <p:nvSpPr>
          <p:cNvPr id="39" name="Forme libre 38"/>
          <p:cNvSpPr/>
          <p:nvPr/>
        </p:nvSpPr>
        <p:spPr>
          <a:xfrm rot="13523786">
            <a:off x="5438856" y="5796685"/>
            <a:ext cx="900000" cy="180000"/>
          </a:xfrm>
          <a:custGeom>
            <a:avLst/>
            <a:gdLst>
              <a:gd name="connsiteX0" fmla="*/ 0 w 1524000"/>
              <a:gd name="connsiteY0" fmla="*/ 527755 h 527755"/>
              <a:gd name="connsiteX1" fmla="*/ 304800 w 1524000"/>
              <a:gd name="connsiteY1" fmla="*/ 256822 h 527755"/>
              <a:gd name="connsiteX2" fmla="*/ 651934 w 1524000"/>
              <a:gd name="connsiteY2" fmla="*/ 79022 h 527755"/>
              <a:gd name="connsiteX3" fmla="*/ 1058334 w 1524000"/>
              <a:gd name="connsiteY3" fmla="*/ 2822 h 527755"/>
              <a:gd name="connsiteX4" fmla="*/ 1524000 w 1524000"/>
              <a:gd name="connsiteY4" fmla="*/ 62089 h 527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527755">
                <a:moveTo>
                  <a:pt x="0" y="527755"/>
                </a:moveTo>
                <a:cubicBezTo>
                  <a:pt x="98072" y="429683"/>
                  <a:pt x="196144" y="331611"/>
                  <a:pt x="304800" y="256822"/>
                </a:cubicBezTo>
                <a:cubicBezTo>
                  <a:pt x="413456" y="182033"/>
                  <a:pt x="526345" y="121355"/>
                  <a:pt x="651934" y="79022"/>
                </a:cubicBezTo>
                <a:cubicBezTo>
                  <a:pt x="777523" y="36689"/>
                  <a:pt x="912990" y="5644"/>
                  <a:pt x="1058334" y="2822"/>
                </a:cubicBezTo>
                <a:cubicBezTo>
                  <a:pt x="1203678" y="0"/>
                  <a:pt x="1524000" y="62089"/>
                  <a:pt x="1524000" y="62089"/>
                </a:cubicBezTo>
              </a:path>
            </a:pathLst>
          </a:cu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41" name="Grouper 40"/>
          <p:cNvGrpSpPr/>
          <p:nvPr/>
        </p:nvGrpSpPr>
        <p:grpSpPr>
          <a:xfrm>
            <a:off x="2507247" y="3954083"/>
            <a:ext cx="2340000" cy="2340000"/>
            <a:chOff x="5604457" y="4024782"/>
            <a:chExt cx="2973841" cy="3038493"/>
          </a:xfrm>
          <a:noFill/>
          <a:effectLst>
            <a:glow rad="152400">
              <a:schemeClr val="accent2">
                <a:alpha val="30000"/>
              </a:schemeClr>
            </a:glow>
          </a:effectLst>
        </p:grpSpPr>
        <p:grpSp>
          <p:nvGrpSpPr>
            <p:cNvPr id="42" name="Grouper 41"/>
            <p:cNvGrpSpPr/>
            <p:nvPr/>
          </p:nvGrpSpPr>
          <p:grpSpPr>
            <a:xfrm>
              <a:off x="5604457" y="4024782"/>
              <a:ext cx="2973841" cy="3038493"/>
              <a:chOff x="3108849" y="2249192"/>
              <a:chExt cx="2973841" cy="3038493"/>
            </a:xfrm>
            <a:grpFill/>
          </p:grpSpPr>
          <p:sp>
            <p:nvSpPr>
              <p:cNvPr id="44" name="Oval 9"/>
              <p:cNvSpPr>
                <a:spLocks noChangeArrowheads="1"/>
              </p:cNvSpPr>
              <p:nvPr/>
            </p:nvSpPr>
            <p:spPr bwMode="auto">
              <a:xfrm>
                <a:off x="4359399" y="3593243"/>
                <a:ext cx="396215" cy="375920"/>
              </a:xfrm>
              <a:prstGeom prst="ellipse">
                <a:avLst/>
              </a:prstGeom>
              <a:grpFill/>
              <a:ln w="9525">
                <a:solidFill>
                  <a:schemeClr val="accent2">
                    <a:lumMod val="60000"/>
                    <a:lumOff val="40000"/>
                  </a:schemeClr>
                </a:solidFill>
                <a:round/>
                <a:headEnd/>
                <a:tailEnd/>
              </a:ln>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kern="100" cap="none" normalizeH="0" baseline="0" dirty="0">
                  <a:ln>
                    <a:noFill/>
                  </a:ln>
                  <a:solidFill>
                    <a:srgbClr val="FF0000"/>
                  </a:solidFill>
                  <a:effectLst/>
                  <a:latin typeface="+mj-lt"/>
                  <a:ea typeface="Times New Roman" charset="0"/>
                </a:endParaRPr>
              </a:p>
            </p:txBody>
          </p:sp>
          <p:sp>
            <p:nvSpPr>
              <p:cNvPr id="45" name="Ellipse 44"/>
              <p:cNvSpPr/>
              <p:nvPr/>
            </p:nvSpPr>
            <p:spPr>
              <a:xfrm>
                <a:off x="4135921" y="3399349"/>
                <a:ext cx="859347" cy="795498"/>
              </a:xfrm>
              <a:prstGeom prst="ellipse">
                <a:avLst/>
              </a:prstGeom>
              <a:grp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6" name="Ellipse 45"/>
              <p:cNvSpPr>
                <a:spLocks noChangeAspect="1"/>
              </p:cNvSpPr>
              <p:nvPr/>
            </p:nvSpPr>
            <p:spPr>
              <a:xfrm>
                <a:off x="3820051" y="3049821"/>
                <a:ext cx="1483326" cy="1515573"/>
              </a:xfrm>
              <a:prstGeom prst="ellipse">
                <a:avLst/>
              </a:prstGeom>
              <a:grp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2" name="Ellipse 51"/>
              <p:cNvSpPr>
                <a:spLocks noChangeAspect="1"/>
              </p:cNvSpPr>
              <p:nvPr/>
            </p:nvSpPr>
            <p:spPr>
              <a:xfrm>
                <a:off x="3464450" y="2613501"/>
                <a:ext cx="2227560" cy="2275987"/>
              </a:xfrm>
              <a:prstGeom prst="ellipse">
                <a:avLst/>
              </a:prstGeom>
              <a:grp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0" name="Ellipse 59"/>
              <p:cNvSpPr>
                <a:spLocks noChangeAspect="1"/>
              </p:cNvSpPr>
              <p:nvPr/>
            </p:nvSpPr>
            <p:spPr>
              <a:xfrm>
                <a:off x="3108849" y="2249192"/>
                <a:ext cx="2973841" cy="3038493"/>
              </a:xfrm>
              <a:prstGeom prst="ellipse">
                <a:avLst/>
              </a:prstGeom>
              <a:grp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43" name="ZoneTexte 42"/>
            <p:cNvSpPr txBox="1"/>
            <p:nvPr/>
          </p:nvSpPr>
          <p:spPr>
            <a:xfrm>
              <a:off x="6848127" y="5310451"/>
              <a:ext cx="469900" cy="369331"/>
            </a:xfrm>
            <a:prstGeom prst="rect">
              <a:avLst/>
            </a:prstGeom>
            <a:grpFill/>
            <a:ln>
              <a:noFill/>
            </a:ln>
          </p:spPr>
          <p:txBody>
            <a:bodyPr wrap="square" rtlCol="0">
              <a:spAutoFit/>
            </a:bodyPr>
            <a:lstStyle/>
            <a:p>
              <a:r>
                <a:rPr lang="fr-FR" b="1" dirty="0">
                  <a:solidFill>
                    <a:srgbClr val="FF0000"/>
                  </a:solidFill>
                  <a:latin typeface="+mn-lt"/>
                </a:rPr>
                <a:t>D</a:t>
              </a:r>
            </a:p>
          </p:txBody>
        </p:sp>
      </p:grpSp>
      <p:sp>
        <p:nvSpPr>
          <p:cNvPr id="40" name="Forme libre 39"/>
          <p:cNvSpPr/>
          <p:nvPr/>
        </p:nvSpPr>
        <p:spPr>
          <a:xfrm rot="7416372" flipH="1">
            <a:off x="4048563" y="5796685"/>
            <a:ext cx="864000" cy="180000"/>
          </a:xfrm>
          <a:custGeom>
            <a:avLst/>
            <a:gdLst>
              <a:gd name="connsiteX0" fmla="*/ 0 w 1524000"/>
              <a:gd name="connsiteY0" fmla="*/ 527755 h 527755"/>
              <a:gd name="connsiteX1" fmla="*/ 304800 w 1524000"/>
              <a:gd name="connsiteY1" fmla="*/ 256822 h 527755"/>
              <a:gd name="connsiteX2" fmla="*/ 651934 w 1524000"/>
              <a:gd name="connsiteY2" fmla="*/ 79022 h 527755"/>
              <a:gd name="connsiteX3" fmla="*/ 1058334 w 1524000"/>
              <a:gd name="connsiteY3" fmla="*/ 2822 h 527755"/>
              <a:gd name="connsiteX4" fmla="*/ 1524000 w 1524000"/>
              <a:gd name="connsiteY4" fmla="*/ 62089 h 527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527755">
                <a:moveTo>
                  <a:pt x="0" y="527755"/>
                </a:moveTo>
                <a:cubicBezTo>
                  <a:pt x="98072" y="429683"/>
                  <a:pt x="196144" y="331611"/>
                  <a:pt x="304800" y="256822"/>
                </a:cubicBezTo>
                <a:cubicBezTo>
                  <a:pt x="413456" y="182033"/>
                  <a:pt x="526345" y="121355"/>
                  <a:pt x="651934" y="79022"/>
                </a:cubicBezTo>
                <a:cubicBezTo>
                  <a:pt x="777523" y="36689"/>
                  <a:pt x="912990" y="5644"/>
                  <a:pt x="1058334" y="2822"/>
                </a:cubicBezTo>
                <a:cubicBezTo>
                  <a:pt x="1203678" y="0"/>
                  <a:pt x="1524000" y="62089"/>
                  <a:pt x="1524000" y="62089"/>
                </a:cubicBezTo>
              </a:path>
            </a:pathLst>
          </a:cu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10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39" grpId="0" animBg="1"/>
      <p:bldP spid="4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5/ LES VENTS SECONDAIRES</a:t>
            </a:r>
          </a:p>
        </p:txBody>
      </p:sp>
      <p:sp>
        <p:nvSpPr>
          <p:cNvPr id="6" name="ZoneTexte 5"/>
          <p:cNvSpPr txBox="1"/>
          <p:nvPr/>
        </p:nvSpPr>
        <p:spPr>
          <a:xfrm>
            <a:off x="1" y="482600"/>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Les vents locaux</a:t>
            </a:r>
          </a:p>
        </p:txBody>
      </p:sp>
      <p:pic>
        <p:nvPicPr>
          <p:cNvPr id="27" name="Image 26" descr="france_relief.gif"/>
          <p:cNvPicPr>
            <a:picLocks noChangeAspect="1"/>
          </p:cNvPicPr>
          <p:nvPr/>
        </p:nvPicPr>
        <p:blipFill>
          <a:blip r:embed="rId3"/>
          <a:stretch>
            <a:fillRect/>
          </a:stretch>
        </p:blipFill>
        <p:spPr>
          <a:xfrm>
            <a:off x="2252652" y="2105918"/>
            <a:ext cx="3974107" cy="3861637"/>
          </a:xfrm>
          <a:prstGeom prst="rect">
            <a:avLst/>
          </a:prstGeom>
        </p:spPr>
      </p:pic>
      <p:sp>
        <p:nvSpPr>
          <p:cNvPr id="67" name="ZoneTexte 66"/>
          <p:cNvSpPr txBox="1"/>
          <p:nvPr/>
        </p:nvSpPr>
        <p:spPr>
          <a:xfrm>
            <a:off x="2882900" y="1041400"/>
            <a:ext cx="3378200" cy="338554"/>
          </a:xfrm>
          <a:prstGeom prst="rect">
            <a:avLst/>
          </a:prstGeom>
          <a:noFill/>
        </p:spPr>
        <p:txBody>
          <a:bodyPr wrap="square" rtlCol="0">
            <a:spAutoFit/>
          </a:bodyPr>
          <a:lstStyle/>
          <a:p>
            <a:pPr algn="ctr"/>
            <a:r>
              <a:rPr lang="fr-FR" sz="1600" b="1" dirty="0">
                <a:solidFill>
                  <a:schemeClr val="tx2"/>
                </a:solidFill>
                <a:latin typeface="+mn-lt"/>
              </a:rPr>
              <a:t>Tramontane</a:t>
            </a:r>
            <a:r>
              <a:rPr lang="fr-FR" sz="1600" dirty="0">
                <a:latin typeface="+mn-lt"/>
              </a:rPr>
              <a:t> – Vent de Nord-Ouest</a:t>
            </a:r>
          </a:p>
        </p:txBody>
      </p:sp>
      <p:cxnSp>
        <p:nvCxnSpPr>
          <p:cNvPr id="28" name="Connecteur droit avec flèche 27"/>
          <p:cNvCxnSpPr/>
          <p:nvPr/>
        </p:nvCxnSpPr>
        <p:spPr>
          <a:xfrm>
            <a:off x="3926569" y="4850688"/>
            <a:ext cx="459942" cy="543879"/>
          </a:xfrm>
          <a:prstGeom prst="straightConnector1">
            <a:avLst/>
          </a:prstGeom>
          <a:ln w="57150" cap="flat" cmpd="sng" algn="ctr">
            <a:solidFill>
              <a:srgbClr val="660066"/>
            </a:solidFill>
            <a:prstDash val="solid"/>
            <a:round/>
            <a:headEnd type="none" w="med" len="med"/>
            <a:tailEnd type="arrow" w="med" len="med"/>
          </a:ln>
          <a:effectLst>
            <a:outerShdw blurRad="40000" dist="20000" dir="5400000" rotWithShape="0">
              <a:srgbClr val="000000">
                <a:alpha val="38000"/>
              </a:srgbClr>
            </a:outerShdw>
            <a:softEdge rad="12700"/>
          </a:effectLst>
        </p:spPr>
        <p:style>
          <a:lnRef idx="2">
            <a:schemeClr val="accent1"/>
          </a:lnRef>
          <a:fillRef idx="0">
            <a:schemeClr val="accent1"/>
          </a:fillRef>
          <a:effectRef idx="1">
            <a:schemeClr val="accent1"/>
          </a:effectRef>
          <a:fontRef idx="minor">
            <a:schemeClr val="tx1"/>
          </a:fontRef>
        </p:style>
      </p:cxnSp>
      <p:grpSp>
        <p:nvGrpSpPr>
          <p:cNvPr id="29" name="Grouper 28"/>
          <p:cNvGrpSpPr/>
          <p:nvPr/>
        </p:nvGrpSpPr>
        <p:grpSpPr>
          <a:xfrm>
            <a:off x="1433030" y="4214737"/>
            <a:ext cx="2340000" cy="2340000"/>
            <a:chOff x="1561578" y="2874625"/>
            <a:chExt cx="2973841" cy="3038493"/>
          </a:xfrm>
          <a:effectLst>
            <a:glow rad="165100">
              <a:schemeClr val="accent1">
                <a:alpha val="30000"/>
              </a:schemeClr>
            </a:glow>
          </a:effectLst>
        </p:grpSpPr>
        <p:grpSp>
          <p:nvGrpSpPr>
            <p:cNvPr id="32" name="Grouper 31"/>
            <p:cNvGrpSpPr/>
            <p:nvPr/>
          </p:nvGrpSpPr>
          <p:grpSpPr>
            <a:xfrm>
              <a:off x="1561578" y="2874625"/>
              <a:ext cx="2973841" cy="3038493"/>
              <a:chOff x="3108849" y="2249192"/>
              <a:chExt cx="2973841" cy="3038493"/>
            </a:xfrm>
          </p:grpSpPr>
          <p:sp>
            <p:nvSpPr>
              <p:cNvPr id="34" name="Oval 9"/>
              <p:cNvSpPr>
                <a:spLocks noChangeArrowheads="1"/>
              </p:cNvSpPr>
              <p:nvPr/>
            </p:nvSpPr>
            <p:spPr bwMode="auto">
              <a:xfrm>
                <a:off x="4359399" y="3593243"/>
                <a:ext cx="396215" cy="375920"/>
              </a:xfrm>
              <a:prstGeom prst="ellipse">
                <a:avLst/>
              </a:prstGeom>
              <a:noFill/>
              <a:ln w="9525">
                <a:solidFill>
                  <a:schemeClr val="accent1">
                    <a:lumMod val="60000"/>
                    <a:lumOff val="40000"/>
                  </a:schemeClr>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kern="100" cap="none" normalizeH="0" baseline="0" dirty="0">
                  <a:ln>
                    <a:noFill/>
                  </a:ln>
                  <a:solidFill>
                    <a:schemeClr val="accent1"/>
                  </a:solidFill>
                  <a:effectLst/>
                  <a:latin typeface="+mj-lt"/>
                  <a:ea typeface="Times New Roman" charset="0"/>
                </a:endParaRPr>
              </a:p>
            </p:txBody>
          </p:sp>
          <p:sp>
            <p:nvSpPr>
              <p:cNvPr id="35" name="Ellipse 34"/>
              <p:cNvSpPr/>
              <p:nvPr/>
            </p:nvSpPr>
            <p:spPr>
              <a:xfrm>
                <a:off x="4135921" y="3399349"/>
                <a:ext cx="859347" cy="795498"/>
              </a:xfrm>
              <a:prstGeom prst="ellipse">
                <a:avLst/>
              </a:prstGeom>
              <a:no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Ellipse 35"/>
              <p:cNvSpPr>
                <a:spLocks noChangeAspect="1"/>
              </p:cNvSpPr>
              <p:nvPr/>
            </p:nvSpPr>
            <p:spPr>
              <a:xfrm>
                <a:off x="3820051" y="3049821"/>
                <a:ext cx="1483326" cy="1515573"/>
              </a:xfrm>
              <a:prstGeom prst="ellipse">
                <a:avLst/>
              </a:prstGeom>
              <a:no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 name="Ellipse 36"/>
              <p:cNvSpPr>
                <a:spLocks noChangeAspect="1"/>
              </p:cNvSpPr>
              <p:nvPr/>
            </p:nvSpPr>
            <p:spPr>
              <a:xfrm>
                <a:off x="3464450" y="2613501"/>
                <a:ext cx="2227560" cy="2275987"/>
              </a:xfrm>
              <a:prstGeom prst="ellipse">
                <a:avLst/>
              </a:prstGeom>
              <a:no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Ellipse 37"/>
              <p:cNvSpPr>
                <a:spLocks noChangeAspect="1"/>
              </p:cNvSpPr>
              <p:nvPr/>
            </p:nvSpPr>
            <p:spPr>
              <a:xfrm>
                <a:off x="3108849" y="2249192"/>
                <a:ext cx="2973841" cy="3038493"/>
              </a:xfrm>
              <a:prstGeom prst="ellipse">
                <a:avLst/>
              </a:prstGeom>
              <a:no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33" name="ZoneTexte 32"/>
            <p:cNvSpPr txBox="1"/>
            <p:nvPr/>
          </p:nvSpPr>
          <p:spPr>
            <a:xfrm>
              <a:off x="2821653" y="4142022"/>
              <a:ext cx="469900" cy="369332"/>
            </a:xfrm>
            <a:prstGeom prst="rect">
              <a:avLst/>
            </a:prstGeom>
            <a:noFill/>
            <a:ln>
              <a:noFill/>
            </a:ln>
          </p:spPr>
          <p:txBody>
            <a:bodyPr wrap="square" rtlCol="0">
              <a:spAutoFit/>
            </a:bodyPr>
            <a:lstStyle/>
            <a:p>
              <a:r>
                <a:rPr lang="fr-FR" b="1" dirty="0">
                  <a:solidFill>
                    <a:schemeClr val="accent1"/>
                  </a:solidFill>
                  <a:latin typeface="+mn-lt"/>
                </a:rPr>
                <a:t>A</a:t>
              </a:r>
            </a:p>
          </p:txBody>
        </p:sp>
      </p:grpSp>
      <p:grpSp>
        <p:nvGrpSpPr>
          <p:cNvPr id="39" name="Grouper 38"/>
          <p:cNvGrpSpPr/>
          <p:nvPr/>
        </p:nvGrpSpPr>
        <p:grpSpPr>
          <a:xfrm>
            <a:off x="3977369" y="2736582"/>
            <a:ext cx="2340000" cy="2340000"/>
            <a:chOff x="5604457" y="4024782"/>
            <a:chExt cx="2973841" cy="3038493"/>
          </a:xfrm>
          <a:noFill/>
          <a:effectLst>
            <a:glow rad="152400">
              <a:schemeClr val="accent2">
                <a:alpha val="30000"/>
              </a:schemeClr>
            </a:glow>
          </a:effectLst>
        </p:grpSpPr>
        <p:grpSp>
          <p:nvGrpSpPr>
            <p:cNvPr id="40" name="Grouper 39"/>
            <p:cNvGrpSpPr/>
            <p:nvPr/>
          </p:nvGrpSpPr>
          <p:grpSpPr>
            <a:xfrm>
              <a:off x="5604457" y="4024782"/>
              <a:ext cx="2973841" cy="3038493"/>
              <a:chOff x="3108849" y="2249192"/>
              <a:chExt cx="2973841" cy="3038493"/>
            </a:xfrm>
            <a:grpFill/>
          </p:grpSpPr>
          <p:sp>
            <p:nvSpPr>
              <p:cNvPr id="42" name="Oval 9"/>
              <p:cNvSpPr>
                <a:spLocks noChangeArrowheads="1"/>
              </p:cNvSpPr>
              <p:nvPr/>
            </p:nvSpPr>
            <p:spPr bwMode="auto">
              <a:xfrm>
                <a:off x="4359399" y="3593243"/>
                <a:ext cx="396215" cy="375920"/>
              </a:xfrm>
              <a:prstGeom prst="ellipse">
                <a:avLst/>
              </a:prstGeom>
              <a:grpFill/>
              <a:ln w="9525">
                <a:solidFill>
                  <a:schemeClr val="accent2">
                    <a:lumMod val="60000"/>
                    <a:lumOff val="40000"/>
                  </a:schemeClr>
                </a:solidFill>
                <a:round/>
                <a:headEnd/>
                <a:tailEnd/>
              </a:ln>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kern="100" cap="none" normalizeH="0" baseline="0" dirty="0">
                  <a:ln>
                    <a:noFill/>
                  </a:ln>
                  <a:solidFill>
                    <a:srgbClr val="FF0000"/>
                  </a:solidFill>
                  <a:effectLst/>
                  <a:latin typeface="+mj-lt"/>
                  <a:ea typeface="Times New Roman" charset="0"/>
                </a:endParaRPr>
              </a:p>
            </p:txBody>
          </p:sp>
          <p:sp>
            <p:nvSpPr>
              <p:cNvPr id="43" name="Ellipse 42"/>
              <p:cNvSpPr/>
              <p:nvPr/>
            </p:nvSpPr>
            <p:spPr>
              <a:xfrm>
                <a:off x="4135921" y="3399349"/>
                <a:ext cx="859347" cy="795498"/>
              </a:xfrm>
              <a:prstGeom prst="ellipse">
                <a:avLst/>
              </a:prstGeom>
              <a:grp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4" name="Ellipse 43"/>
              <p:cNvSpPr>
                <a:spLocks noChangeAspect="1"/>
              </p:cNvSpPr>
              <p:nvPr/>
            </p:nvSpPr>
            <p:spPr>
              <a:xfrm>
                <a:off x="3820051" y="3049821"/>
                <a:ext cx="1483326" cy="1515573"/>
              </a:xfrm>
              <a:prstGeom prst="ellipse">
                <a:avLst/>
              </a:prstGeom>
              <a:grp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5" name="Ellipse 44"/>
              <p:cNvSpPr>
                <a:spLocks noChangeAspect="1"/>
              </p:cNvSpPr>
              <p:nvPr/>
            </p:nvSpPr>
            <p:spPr>
              <a:xfrm>
                <a:off x="3464450" y="2613501"/>
                <a:ext cx="2227560" cy="2275987"/>
              </a:xfrm>
              <a:prstGeom prst="ellipse">
                <a:avLst/>
              </a:prstGeom>
              <a:grp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6" name="Ellipse 45"/>
              <p:cNvSpPr>
                <a:spLocks noChangeAspect="1"/>
              </p:cNvSpPr>
              <p:nvPr/>
            </p:nvSpPr>
            <p:spPr>
              <a:xfrm>
                <a:off x="3108849" y="2249192"/>
                <a:ext cx="2973841" cy="3038493"/>
              </a:xfrm>
              <a:prstGeom prst="ellipse">
                <a:avLst/>
              </a:prstGeom>
              <a:grp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41" name="ZoneTexte 40"/>
            <p:cNvSpPr txBox="1"/>
            <p:nvPr/>
          </p:nvSpPr>
          <p:spPr>
            <a:xfrm>
              <a:off x="6848127" y="5310451"/>
              <a:ext cx="469900" cy="369331"/>
            </a:xfrm>
            <a:prstGeom prst="rect">
              <a:avLst/>
            </a:prstGeom>
            <a:grpFill/>
            <a:ln>
              <a:noFill/>
            </a:ln>
          </p:spPr>
          <p:txBody>
            <a:bodyPr wrap="square" rtlCol="0">
              <a:spAutoFit/>
            </a:bodyPr>
            <a:lstStyle/>
            <a:p>
              <a:r>
                <a:rPr lang="fr-FR" b="1" dirty="0">
                  <a:solidFill>
                    <a:srgbClr val="FF0000"/>
                  </a:solidFill>
                  <a:latin typeface="+mn-lt"/>
                </a:rPr>
                <a:t>D</a:t>
              </a:r>
            </a:p>
          </p:txBody>
        </p:sp>
      </p:grpSp>
      <p:sp>
        <p:nvSpPr>
          <p:cNvPr id="52" name="Forme libre 51"/>
          <p:cNvSpPr/>
          <p:nvPr/>
        </p:nvSpPr>
        <p:spPr>
          <a:xfrm rot="1623756">
            <a:off x="2535253" y="4241947"/>
            <a:ext cx="900000" cy="180000"/>
          </a:xfrm>
          <a:custGeom>
            <a:avLst/>
            <a:gdLst>
              <a:gd name="connsiteX0" fmla="*/ 0 w 1524000"/>
              <a:gd name="connsiteY0" fmla="*/ 527755 h 527755"/>
              <a:gd name="connsiteX1" fmla="*/ 304800 w 1524000"/>
              <a:gd name="connsiteY1" fmla="*/ 256822 h 527755"/>
              <a:gd name="connsiteX2" fmla="*/ 651934 w 1524000"/>
              <a:gd name="connsiteY2" fmla="*/ 79022 h 527755"/>
              <a:gd name="connsiteX3" fmla="*/ 1058334 w 1524000"/>
              <a:gd name="connsiteY3" fmla="*/ 2822 h 527755"/>
              <a:gd name="connsiteX4" fmla="*/ 1524000 w 1524000"/>
              <a:gd name="connsiteY4" fmla="*/ 62089 h 527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527755">
                <a:moveTo>
                  <a:pt x="0" y="527755"/>
                </a:moveTo>
                <a:cubicBezTo>
                  <a:pt x="98072" y="429683"/>
                  <a:pt x="196144" y="331611"/>
                  <a:pt x="304800" y="256822"/>
                </a:cubicBezTo>
                <a:cubicBezTo>
                  <a:pt x="413456" y="182033"/>
                  <a:pt x="526345" y="121355"/>
                  <a:pt x="651934" y="79022"/>
                </a:cubicBezTo>
                <a:cubicBezTo>
                  <a:pt x="777523" y="36689"/>
                  <a:pt x="912990" y="5644"/>
                  <a:pt x="1058334" y="2822"/>
                </a:cubicBezTo>
                <a:cubicBezTo>
                  <a:pt x="1203678" y="0"/>
                  <a:pt x="1524000" y="62089"/>
                  <a:pt x="1524000" y="62089"/>
                </a:cubicBezTo>
              </a:path>
            </a:pathLst>
          </a:cu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0" name="Forme libre 59"/>
          <p:cNvSpPr/>
          <p:nvPr/>
        </p:nvSpPr>
        <p:spPr>
          <a:xfrm rot="15306827" flipH="1">
            <a:off x="3641445" y="3911947"/>
            <a:ext cx="864000" cy="180000"/>
          </a:xfrm>
          <a:custGeom>
            <a:avLst/>
            <a:gdLst>
              <a:gd name="connsiteX0" fmla="*/ 0 w 1524000"/>
              <a:gd name="connsiteY0" fmla="*/ 527755 h 527755"/>
              <a:gd name="connsiteX1" fmla="*/ 304800 w 1524000"/>
              <a:gd name="connsiteY1" fmla="*/ 256822 h 527755"/>
              <a:gd name="connsiteX2" fmla="*/ 651934 w 1524000"/>
              <a:gd name="connsiteY2" fmla="*/ 79022 h 527755"/>
              <a:gd name="connsiteX3" fmla="*/ 1058334 w 1524000"/>
              <a:gd name="connsiteY3" fmla="*/ 2822 h 527755"/>
              <a:gd name="connsiteX4" fmla="*/ 1524000 w 1524000"/>
              <a:gd name="connsiteY4" fmla="*/ 62089 h 527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527755">
                <a:moveTo>
                  <a:pt x="0" y="527755"/>
                </a:moveTo>
                <a:cubicBezTo>
                  <a:pt x="98072" y="429683"/>
                  <a:pt x="196144" y="331611"/>
                  <a:pt x="304800" y="256822"/>
                </a:cubicBezTo>
                <a:cubicBezTo>
                  <a:pt x="413456" y="182033"/>
                  <a:pt x="526345" y="121355"/>
                  <a:pt x="651934" y="79022"/>
                </a:cubicBezTo>
                <a:cubicBezTo>
                  <a:pt x="777523" y="36689"/>
                  <a:pt x="912990" y="5644"/>
                  <a:pt x="1058334" y="2822"/>
                </a:cubicBezTo>
                <a:cubicBezTo>
                  <a:pt x="1203678" y="0"/>
                  <a:pt x="1524000" y="62089"/>
                  <a:pt x="1524000" y="62089"/>
                </a:cubicBezTo>
              </a:path>
            </a:pathLst>
          </a:cu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right)">
                                      <p:cBhvr>
                                        <p:cTn id="7" dur="500"/>
                                        <p:tgtEl>
                                          <p:spTgt spid="6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up)">
                                      <p:cBhvr>
                                        <p:cTn id="10" dur="500"/>
                                        <p:tgtEl>
                                          <p:spTgt spid="5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10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52"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mage 3" descr="earth-atmosphere-layers.jpg"/>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652" l="10000" r="90000"/>
                    </a14:imgEffect>
                  </a14:imgLayer>
                </a14:imgProps>
              </a:ext>
              <a:ext uri="{28A0092B-C50C-407E-A947-70E740481C1C}">
                <a14:useLocalDpi xmlns:a14="http://schemas.microsoft.com/office/drawing/2010/main"/>
              </a:ext>
            </a:extLst>
          </a:blip>
          <a:srcRect l="7975" r="9378"/>
          <a:stretch/>
        </p:blipFill>
        <p:spPr>
          <a:xfrm>
            <a:off x="5452529" y="371229"/>
            <a:ext cx="3729483" cy="6486771"/>
          </a:xfrm>
          <a:prstGeom prst="rect">
            <a:avLst/>
          </a:prstGeom>
        </p:spPr>
      </p:pic>
      <p:sp>
        <p:nvSpPr>
          <p:cNvPr id="97284"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defPPr>
              <a:defRPr lang="fr-FR"/>
            </a:defPPr>
            <a:lvl1pPr algn="ctr" fontAlgn="auto">
              <a:spcAft>
                <a:spcPts val="1200"/>
              </a:spcAft>
              <a:defRPr sz="20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defRPr>
            </a:lvl1pPr>
          </a:lstStyle>
          <a:p>
            <a:r>
              <a:rPr lang="fr-FR" dirty="0"/>
              <a:t>1/  PRINCIPALES COUCHES DE L’ATMOSPHERE</a:t>
            </a:r>
          </a:p>
        </p:txBody>
      </p:sp>
      <p:sp>
        <p:nvSpPr>
          <p:cNvPr id="9" name="Légende à une bordure 2 8"/>
          <p:cNvSpPr/>
          <p:nvPr/>
        </p:nvSpPr>
        <p:spPr>
          <a:xfrm>
            <a:off x="1727199" y="1286933"/>
            <a:ext cx="3221038" cy="469900"/>
          </a:xfrm>
          <a:prstGeom prst="accentCallout2">
            <a:avLst>
              <a:gd name="adj1" fmla="val 40372"/>
              <a:gd name="adj2" fmla="val 81037"/>
              <a:gd name="adj3" fmla="val 43975"/>
              <a:gd name="adj4" fmla="val 121069"/>
              <a:gd name="adj5" fmla="val 570158"/>
              <a:gd name="adj6" fmla="val 164668"/>
            </a:avLst>
          </a:prstGeom>
          <a:solidFill>
            <a:srgbClr val="FFFFFF"/>
          </a:solidFill>
          <a:ln>
            <a:tailEnd type="arrow"/>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fr-FR" b="1" dirty="0">
                <a:solidFill>
                  <a:schemeClr val="accent1"/>
                </a:solidFill>
              </a:rPr>
              <a:t>STRATOSPHERE</a:t>
            </a:r>
          </a:p>
          <a:p>
            <a:pPr algn="ctr"/>
            <a:endParaRPr lang="fr-FR" dirty="0"/>
          </a:p>
        </p:txBody>
      </p:sp>
      <p:cxnSp>
        <p:nvCxnSpPr>
          <p:cNvPr id="11" name="Connecteur droit avec flèche 10"/>
          <p:cNvCxnSpPr/>
          <p:nvPr/>
        </p:nvCxnSpPr>
        <p:spPr>
          <a:xfrm flipV="1">
            <a:off x="5100638" y="3593521"/>
            <a:ext cx="1564696" cy="197379"/>
          </a:xfrm>
          <a:prstGeom prst="straightConnector1">
            <a:avLst/>
          </a:prstGeom>
          <a:ln w="12700" cap="flat" cmpd="sng" algn="ctr">
            <a:solidFill>
              <a:srgbClr val="C0504D"/>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507991" y="1756833"/>
            <a:ext cx="5821363" cy="2174954"/>
          </a:xfrm>
          <a:prstGeom prst="rect">
            <a:avLst/>
          </a:prstGeom>
        </p:spPr>
        <p:txBody>
          <a:bodyPr wrap="square">
            <a:spAutoFit/>
          </a:bodyPr>
          <a:lstStyle/>
          <a:p>
            <a:pPr marL="285750" indent="-285750">
              <a:lnSpc>
                <a:spcPct val="110000"/>
              </a:lnSpc>
              <a:spcAft>
                <a:spcPts val="1200"/>
              </a:spcAft>
              <a:buFont typeface="Arial"/>
              <a:buChar char="•"/>
            </a:pPr>
            <a:r>
              <a:rPr lang="fr-FR" sz="1600" dirty="0">
                <a:latin typeface="+mj-lt"/>
              </a:rPr>
              <a:t>Couche s’élevant jusqu’à environ 50 km.</a:t>
            </a:r>
          </a:p>
          <a:p>
            <a:pPr marL="285750" indent="-285750">
              <a:lnSpc>
                <a:spcPct val="110000"/>
              </a:lnSpc>
              <a:spcAft>
                <a:spcPts val="1200"/>
              </a:spcAft>
              <a:buFont typeface="Arial"/>
              <a:buChar char="•"/>
            </a:pPr>
            <a:r>
              <a:rPr lang="fr-FR" sz="1600" dirty="0">
                <a:latin typeface="+mj-lt"/>
              </a:rPr>
              <a:t>la température reste constante jusqu’à 25 km puis augmente avec l'altitude. </a:t>
            </a:r>
          </a:p>
          <a:p>
            <a:pPr marL="285750" indent="-285750">
              <a:lnSpc>
                <a:spcPct val="110000"/>
              </a:lnSpc>
              <a:spcAft>
                <a:spcPts val="1200"/>
              </a:spcAft>
              <a:buFont typeface="Arial"/>
              <a:buChar char="•"/>
            </a:pPr>
            <a:r>
              <a:rPr lang="fr-FR" sz="1600" dirty="0">
                <a:latin typeface="+mj-lt"/>
              </a:rPr>
              <a:t>Cette élévation de température est due à l'absorption des rayons ultraviolets (UV) du Soleil par la couche d'ozone.</a:t>
            </a:r>
          </a:p>
          <a:p>
            <a:pPr marL="285750" indent="-285750">
              <a:lnSpc>
                <a:spcPct val="110000"/>
              </a:lnSpc>
              <a:spcAft>
                <a:spcPts val="1200"/>
              </a:spcAft>
              <a:buFont typeface="Arial"/>
              <a:buChar char="•"/>
            </a:pPr>
            <a:r>
              <a:rPr lang="fr-FR" sz="1600" dirty="0">
                <a:latin typeface="+mj-lt"/>
              </a:rPr>
              <a:t>Sa</a:t>
            </a:r>
            <a:r>
              <a:rPr lang="fr-FR" sz="1600" dirty="0"/>
              <a:t> </a:t>
            </a:r>
            <a:r>
              <a:rPr lang="fr-FR" sz="1600" dirty="0">
                <a:latin typeface="+mj-lt"/>
              </a:rPr>
              <a:t>limite</a:t>
            </a:r>
            <a:r>
              <a:rPr lang="fr-FR" sz="1600" dirty="0"/>
              <a:t> </a:t>
            </a:r>
            <a:r>
              <a:rPr lang="fr-FR" sz="1600" dirty="0">
                <a:latin typeface="+mj-lt"/>
              </a:rPr>
              <a:t>supérieure</a:t>
            </a:r>
            <a:r>
              <a:rPr lang="fr-FR" sz="1600" dirty="0"/>
              <a:t> </a:t>
            </a:r>
            <a:r>
              <a:rPr lang="fr-FR" sz="1600" dirty="0">
                <a:latin typeface="+mj-lt"/>
              </a:rPr>
              <a:t>s’appelle</a:t>
            </a:r>
            <a:r>
              <a:rPr lang="fr-FR" sz="1600" dirty="0"/>
              <a:t> </a:t>
            </a:r>
            <a:r>
              <a:rPr lang="fr-FR" sz="1600" dirty="0">
                <a:latin typeface="+mj-lt"/>
              </a:rPr>
              <a:t>la</a:t>
            </a:r>
            <a:r>
              <a:rPr lang="fr-FR" sz="1600" dirty="0"/>
              <a:t> </a:t>
            </a:r>
            <a:r>
              <a:rPr lang="fr-FR" sz="1600" b="1" dirty="0">
                <a:solidFill>
                  <a:srgbClr val="C0504D"/>
                </a:solidFill>
                <a:latin typeface="+mj-lt"/>
              </a:rPr>
              <a:t>Stratopause</a:t>
            </a:r>
          </a:p>
        </p:txBody>
      </p:sp>
    </p:spTree>
    <p:extLst>
      <p:ext uri="{BB962C8B-B14F-4D97-AF65-F5344CB8AC3E}">
        <p14:creationId xmlns:p14="http://schemas.microsoft.com/office/powerpoint/2010/main" val="54547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par>
                          <p:cTn id="19" fill="hold">
                            <p:stCondLst>
                              <p:cond delay="0"/>
                            </p:stCondLst>
                            <p:childTnLst>
                              <p:par>
                                <p:cTn id="20" presetID="22" presetClass="entr" presetSubtype="8"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5/ LES VENTS SECONDAIRES</a:t>
            </a:r>
          </a:p>
        </p:txBody>
      </p:sp>
      <p:sp>
        <p:nvSpPr>
          <p:cNvPr id="6" name="ZoneTexte 5"/>
          <p:cNvSpPr txBox="1"/>
          <p:nvPr/>
        </p:nvSpPr>
        <p:spPr>
          <a:xfrm>
            <a:off x="1" y="482600"/>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Les vents locaux</a:t>
            </a:r>
          </a:p>
        </p:txBody>
      </p:sp>
      <p:pic>
        <p:nvPicPr>
          <p:cNvPr id="27" name="Image 26" descr="france_relief.gif"/>
          <p:cNvPicPr>
            <a:picLocks noChangeAspect="1"/>
          </p:cNvPicPr>
          <p:nvPr/>
        </p:nvPicPr>
        <p:blipFill>
          <a:blip r:embed="rId3"/>
          <a:stretch>
            <a:fillRect/>
          </a:stretch>
        </p:blipFill>
        <p:spPr>
          <a:xfrm>
            <a:off x="2252652" y="2105918"/>
            <a:ext cx="3974107" cy="3861637"/>
          </a:xfrm>
          <a:prstGeom prst="rect">
            <a:avLst/>
          </a:prstGeom>
        </p:spPr>
      </p:pic>
      <p:sp>
        <p:nvSpPr>
          <p:cNvPr id="67" name="ZoneTexte 66"/>
          <p:cNvSpPr txBox="1"/>
          <p:nvPr/>
        </p:nvSpPr>
        <p:spPr>
          <a:xfrm>
            <a:off x="2882900" y="1041400"/>
            <a:ext cx="3378200" cy="338554"/>
          </a:xfrm>
          <a:prstGeom prst="rect">
            <a:avLst/>
          </a:prstGeom>
          <a:noFill/>
        </p:spPr>
        <p:txBody>
          <a:bodyPr wrap="square" rtlCol="0">
            <a:spAutoFit/>
          </a:bodyPr>
          <a:lstStyle/>
          <a:p>
            <a:pPr algn="ctr"/>
            <a:r>
              <a:rPr lang="fr-FR" sz="1600" b="1" dirty="0">
                <a:solidFill>
                  <a:schemeClr val="tx2"/>
                </a:solidFill>
                <a:latin typeface="+mn-lt"/>
              </a:rPr>
              <a:t>Autan</a:t>
            </a:r>
            <a:r>
              <a:rPr lang="fr-FR" sz="1600" dirty="0">
                <a:latin typeface="+mn-lt"/>
              </a:rPr>
              <a:t> – Vent de Sud-Est</a:t>
            </a:r>
          </a:p>
        </p:txBody>
      </p:sp>
      <p:cxnSp>
        <p:nvCxnSpPr>
          <p:cNvPr id="28" name="Connecteur droit avec flèche 27"/>
          <p:cNvCxnSpPr/>
          <p:nvPr/>
        </p:nvCxnSpPr>
        <p:spPr>
          <a:xfrm rot="16200000" flipV="1">
            <a:off x="3974335" y="4872758"/>
            <a:ext cx="574333" cy="349420"/>
          </a:xfrm>
          <a:prstGeom prst="straightConnector1">
            <a:avLst/>
          </a:prstGeom>
          <a:ln w="57150" cap="flat" cmpd="sng" algn="ctr">
            <a:solidFill>
              <a:srgbClr val="660066"/>
            </a:solidFill>
            <a:prstDash val="solid"/>
            <a:round/>
            <a:headEnd type="none" w="med" len="med"/>
            <a:tailEnd type="arrow" w="med" len="med"/>
          </a:ln>
          <a:effectLst>
            <a:outerShdw blurRad="40000" dist="20000" dir="5400000" rotWithShape="0">
              <a:srgbClr val="000000">
                <a:alpha val="38000"/>
              </a:srgbClr>
            </a:outerShdw>
            <a:softEdge rad="12700"/>
          </a:effectLst>
        </p:spPr>
        <p:style>
          <a:lnRef idx="2">
            <a:schemeClr val="accent1"/>
          </a:lnRef>
          <a:fillRef idx="0">
            <a:schemeClr val="accent1"/>
          </a:fillRef>
          <a:effectRef idx="1">
            <a:schemeClr val="accent1"/>
          </a:effectRef>
          <a:fontRef idx="minor">
            <a:schemeClr val="tx1"/>
          </a:fontRef>
        </p:style>
      </p:cxnSp>
      <p:grpSp>
        <p:nvGrpSpPr>
          <p:cNvPr id="29" name="Grouper 28"/>
          <p:cNvGrpSpPr/>
          <p:nvPr/>
        </p:nvGrpSpPr>
        <p:grpSpPr>
          <a:xfrm>
            <a:off x="4684923" y="4104401"/>
            <a:ext cx="2340000" cy="2340000"/>
            <a:chOff x="1561578" y="2874625"/>
            <a:chExt cx="2973841" cy="3038493"/>
          </a:xfrm>
          <a:effectLst>
            <a:glow rad="165100">
              <a:schemeClr val="accent1">
                <a:alpha val="30000"/>
              </a:schemeClr>
            </a:glow>
          </a:effectLst>
        </p:grpSpPr>
        <p:grpSp>
          <p:nvGrpSpPr>
            <p:cNvPr id="30" name="Grouper 29"/>
            <p:cNvGrpSpPr/>
            <p:nvPr/>
          </p:nvGrpSpPr>
          <p:grpSpPr>
            <a:xfrm>
              <a:off x="1561578" y="2874625"/>
              <a:ext cx="2973841" cy="3038493"/>
              <a:chOff x="3108849" y="2249192"/>
              <a:chExt cx="2973841" cy="3038493"/>
            </a:xfrm>
          </p:grpSpPr>
          <p:sp>
            <p:nvSpPr>
              <p:cNvPr id="32" name="Oval 9"/>
              <p:cNvSpPr>
                <a:spLocks noChangeArrowheads="1"/>
              </p:cNvSpPr>
              <p:nvPr/>
            </p:nvSpPr>
            <p:spPr bwMode="auto">
              <a:xfrm>
                <a:off x="4359399" y="3593243"/>
                <a:ext cx="396215" cy="375920"/>
              </a:xfrm>
              <a:prstGeom prst="ellipse">
                <a:avLst/>
              </a:prstGeom>
              <a:noFill/>
              <a:ln w="9525">
                <a:solidFill>
                  <a:schemeClr val="accent1">
                    <a:lumMod val="60000"/>
                    <a:lumOff val="40000"/>
                  </a:schemeClr>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kern="100" cap="none" normalizeH="0" baseline="0" dirty="0">
                  <a:ln>
                    <a:noFill/>
                  </a:ln>
                  <a:solidFill>
                    <a:schemeClr val="accent1"/>
                  </a:solidFill>
                  <a:effectLst/>
                  <a:latin typeface="+mj-lt"/>
                  <a:ea typeface="Times New Roman" charset="0"/>
                </a:endParaRPr>
              </a:p>
            </p:txBody>
          </p:sp>
          <p:sp>
            <p:nvSpPr>
              <p:cNvPr id="33" name="Ellipse 32"/>
              <p:cNvSpPr/>
              <p:nvPr/>
            </p:nvSpPr>
            <p:spPr>
              <a:xfrm>
                <a:off x="4135921" y="3399349"/>
                <a:ext cx="859347" cy="795498"/>
              </a:xfrm>
              <a:prstGeom prst="ellipse">
                <a:avLst/>
              </a:prstGeom>
              <a:no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Ellipse 33"/>
              <p:cNvSpPr>
                <a:spLocks noChangeAspect="1"/>
              </p:cNvSpPr>
              <p:nvPr/>
            </p:nvSpPr>
            <p:spPr>
              <a:xfrm>
                <a:off x="3820051" y="3049821"/>
                <a:ext cx="1483326" cy="1515573"/>
              </a:xfrm>
              <a:prstGeom prst="ellipse">
                <a:avLst/>
              </a:prstGeom>
              <a:no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Ellipse 34"/>
              <p:cNvSpPr>
                <a:spLocks noChangeAspect="1"/>
              </p:cNvSpPr>
              <p:nvPr/>
            </p:nvSpPr>
            <p:spPr>
              <a:xfrm>
                <a:off x="3464450" y="2613501"/>
                <a:ext cx="2227560" cy="2275987"/>
              </a:xfrm>
              <a:prstGeom prst="ellipse">
                <a:avLst/>
              </a:prstGeom>
              <a:no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Ellipse 35"/>
              <p:cNvSpPr>
                <a:spLocks noChangeAspect="1"/>
              </p:cNvSpPr>
              <p:nvPr/>
            </p:nvSpPr>
            <p:spPr>
              <a:xfrm>
                <a:off x="3108849" y="2249192"/>
                <a:ext cx="2973841" cy="3038493"/>
              </a:xfrm>
              <a:prstGeom prst="ellipse">
                <a:avLst/>
              </a:prstGeom>
              <a:no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31" name="ZoneTexte 30"/>
            <p:cNvSpPr txBox="1"/>
            <p:nvPr/>
          </p:nvSpPr>
          <p:spPr>
            <a:xfrm>
              <a:off x="2821653" y="4142022"/>
              <a:ext cx="469900" cy="369332"/>
            </a:xfrm>
            <a:prstGeom prst="rect">
              <a:avLst/>
            </a:prstGeom>
            <a:noFill/>
            <a:ln>
              <a:noFill/>
            </a:ln>
          </p:spPr>
          <p:txBody>
            <a:bodyPr wrap="square" rtlCol="0">
              <a:spAutoFit/>
            </a:bodyPr>
            <a:lstStyle/>
            <a:p>
              <a:r>
                <a:rPr lang="fr-FR" b="1" dirty="0">
                  <a:solidFill>
                    <a:schemeClr val="accent1"/>
                  </a:solidFill>
                  <a:latin typeface="+mn-lt"/>
                </a:rPr>
                <a:t>A</a:t>
              </a:r>
            </a:p>
          </p:txBody>
        </p:sp>
      </p:grpSp>
      <p:sp>
        <p:nvSpPr>
          <p:cNvPr id="37" name="Forme libre 36"/>
          <p:cNvSpPr/>
          <p:nvPr/>
        </p:nvSpPr>
        <p:spPr>
          <a:xfrm rot="14002871">
            <a:off x="4675158" y="5973144"/>
            <a:ext cx="900000" cy="180000"/>
          </a:xfrm>
          <a:custGeom>
            <a:avLst/>
            <a:gdLst>
              <a:gd name="connsiteX0" fmla="*/ 0 w 1524000"/>
              <a:gd name="connsiteY0" fmla="*/ 527755 h 527755"/>
              <a:gd name="connsiteX1" fmla="*/ 304800 w 1524000"/>
              <a:gd name="connsiteY1" fmla="*/ 256822 h 527755"/>
              <a:gd name="connsiteX2" fmla="*/ 651934 w 1524000"/>
              <a:gd name="connsiteY2" fmla="*/ 79022 h 527755"/>
              <a:gd name="connsiteX3" fmla="*/ 1058334 w 1524000"/>
              <a:gd name="connsiteY3" fmla="*/ 2822 h 527755"/>
              <a:gd name="connsiteX4" fmla="*/ 1524000 w 1524000"/>
              <a:gd name="connsiteY4" fmla="*/ 62089 h 527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527755">
                <a:moveTo>
                  <a:pt x="0" y="527755"/>
                </a:moveTo>
                <a:cubicBezTo>
                  <a:pt x="98072" y="429683"/>
                  <a:pt x="196144" y="331611"/>
                  <a:pt x="304800" y="256822"/>
                </a:cubicBezTo>
                <a:cubicBezTo>
                  <a:pt x="413456" y="182033"/>
                  <a:pt x="526345" y="121355"/>
                  <a:pt x="651934" y="79022"/>
                </a:cubicBezTo>
                <a:cubicBezTo>
                  <a:pt x="777523" y="36689"/>
                  <a:pt x="912990" y="5644"/>
                  <a:pt x="1058334" y="2822"/>
                </a:cubicBezTo>
                <a:cubicBezTo>
                  <a:pt x="1203678" y="0"/>
                  <a:pt x="1524000" y="62089"/>
                  <a:pt x="1524000" y="62089"/>
                </a:cubicBezTo>
              </a:path>
            </a:pathLst>
          </a:cu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38" name="Grouper 37"/>
          <p:cNvGrpSpPr/>
          <p:nvPr/>
        </p:nvGrpSpPr>
        <p:grpSpPr>
          <a:xfrm>
            <a:off x="1897647" y="4423983"/>
            <a:ext cx="2340000" cy="2340000"/>
            <a:chOff x="5604457" y="4024782"/>
            <a:chExt cx="2973841" cy="3038493"/>
          </a:xfrm>
          <a:noFill/>
          <a:effectLst>
            <a:glow rad="152400">
              <a:schemeClr val="accent2">
                <a:alpha val="30000"/>
              </a:schemeClr>
            </a:glow>
          </a:effectLst>
        </p:grpSpPr>
        <p:grpSp>
          <p:nvGrpSpPr>
            <p:cNvPr id="39" name="Grouper 38"/>
            <p:cNvGrpSpPr/>
            <p:nvPr/>
          </p:nvGrpSpPr>
          <p:grpSpPr>
            <a:xfrm>
              <a:off x="5604457" y="4024782"/>
              <a:ext cx="2973841" cy="3038493"/>
              <a:chOff x="3108849" y="2249192"/>
              <a:chExt cx="2973841" cy="3038493"/>
            </a:xfrm>
            <a:grpFill/>
          </p:grpSpPr>
          <p:sp>
            <p:nvSpPr>
              <p:cNvPr id="41" name="Oval 9"/>
              <p:cNvSpPr>
                <a:spLocks noChangeArrowheads="1"/>
              </p:cNvSpPr>
              <p:nvPr/>
            </p:nvSpPr>
            <p:spPr bwMode="auto">
              <a:xfrm>
                <a:off x="4359399" y="3593243"/>
                <a:ext cx="396215" cy="375920"/>
              </a:xfrm>
              <a:prstGeom prst="ellipse">
                <a:avLst/>
              </a:prstGeom>
              <a:grpFill/>
              <a:ln w="9525">
                <a:solidFill>
                  <a:schemeClr val="accent2">
                    <a:lumMod val="60000"/>
                    <a:lumOff val="40000"/>
                  </a:schemeClr>
                </a:solidFill>
                <a:round/>
                <a:headEnd/>
                <a:tailEnd/>
              </a:ln>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kern="100" cap="none" normalizeH="0" baseline="0" dirty="0">
                  <a:ln>
                    <a:noFill/>
                  </a:ln>
                  <a:solidFill>
                    <a:srgbClr val="FF0000"/>
                  </a:solidFill>
                  <a:effectLst/>
                  <a:latin typeface="+mj-lt"/>
                  <a:ea typeface="Times New Roman" charset="0"/>
                </a:endParaRPr>
              </a:p>
            </p:txBody>
          </p:sp>
          <p:sp>
            <p:nvSpPr>
              <p:cNvPr id="42" name="Ellipse 41"/>
              <p:cNvSpPr/>
              <p:nvPr/>
            </p:nvSpPr>
            <p:spPr>
              <a:xfrm>
                <a:off x="4135921" y="3399349"/>
                <a:ext cx="859347" cy="795498"/>
              </a:xfrm>
              <a:prstGeom prst="ellipse">
                <a:avLst/>
              </a:prstGeom>
              <a:grp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3" name="Ellipse 42"/>
              <p:cNvSpPr>
                <a:spLocks noChangeAspect="1"/>
              </p:cNvSpPr>
              <p:nvPr/>
            </p:nvSpPr>
            <p:spPr>
              <a:xfrm>
                <a:off x="3820051" y="3049821"/>
                <a:ext cx="1483326" cy="1515573"/>
              </a:xfrm>
              <a:prstGeom prst="ellipse">
                <a:avLst/>
              </a:prstGeom>
              <a:grp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4" name="Ellipse 43"/>
              <p:cNvSpPr>
                <a:spLocks noChangeAspect="1"/>
              </p:cNvSpPr>
              <p:nvPr/>
            </p:nvSpPr>
            <p:spPr>
              <a:xfrm>
                <a:off x="3464450" y="2613501"/>
                <a:ext cx="2227560" cy="2275987"/>
              </a:xfrm>
              <a:prstGeom prst="ellipse">
                <a:avLst/>
              </a:prstGeom>
              <a:grp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5" name="Ellipse 44"/>
              <p:cNvSpPr>
                <a:spLocks noChangeAspect="1"/>
              </p:cNvSpPr>
              <p:nvPr/>
            </p:nvSpPr>
            <p:spPr>
              <a:xfrm>
                <a:off x="3108849" y="2249192"/>
                <a:ext cx="2973841" cy="3038493"/>
              </a:xfrm>
              <a:prstGeom prst="ellipse">
                <a:avLst/>
              </a:prstGeom>
              <a:grp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40" name="ZoneTexte 39"/>
            <p:cNvSpPr txBox="1"/>
            <p:nvPr/>
          </p:nvSpPr>
          <p:spPr>
            <a:xfrm>
              <a:off x="6848127" y="5310451"/>
              <a:ext cx="469900" cy="369331"/>
            </a:xfrm>
            <a:prstGeom prst="rect">
              <a:avLst/>
            </a:prstGeom>
            <a:grpFill/>
            <a:ln>
              <a:noFill/>
            </a:ln>
          </p:spPr>
          <p:txBody>
            <a:bodyPr wrap="square" rtlCol="0">
              <a:spAutoFit/>
            </a:bodyPr>
            <a:lstStyle/>
            <a:p>
              <a:r>
                <a:rPr lang="fr-FR" b="1" dirty="0">
                  <a:solidFill>
                    <a:srgbClr val="FF0000"/>
                  </a:solidFill>
                  <a:latin typeface="+mn-lt"/>
                </a:rPr>
                <a:t>D</a:t>
              </a:r>
            </a:p>
          </p:txBody>
        </p:sp>
      </p:grpSp>
      <p:sp>
        <p:nvSpPr>
          <p:cNvPr id="46" name="Forme libre 45"/>
          <p:cNvSpPr/>
          <p:nvPr/>
        </p:nvSpPr>
        <p:spPr>
          <a:xfrm rot="6784747" flipH="1">
            <a:off x="3550832" y="6114644"/>
            <a:ext cx="864000" cy="180000"/>
          </a:xfrm>
          <a:custGeom>
            <a:avLst/>
            <a:gdLst>
              <a:gd name="connsiteX0" fmla="*/ 0 w 1524000"/>
              <a:gd name="connsiteY0" fmla="*/ 527755 h 527755"/>
              <a:gd name="connsiteX1" fmla="*/ 304800 w 1524000"/>
              <a:gd name="connsiteY1" fmla="*/ 256822 h 527755"/>
              <a:gd name="connsiteX2" fmla="*/ 651934 w 1524000"/>
              <a:gd name="connsiteY2" fmla="*/ 79022 h 527755"/>
              <a:gd name="connsiteX3" fmla="*/ 1058334 w 1524000"/>
              <a:gd name="connsiteY3" fmla="*/ 2822 h 527755"/>
              <a:gd name="connsiteX4" fmla="*/ 1524000 w 1524000"/>
              <a:gd name="connsiteY4" fmla="*/ 62089 h 527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527755">
                <a:moveTo>
                  <a:pt x="0" y="527755"/>
                </a:moveTo>
                <a:cubicBezTo>
                  <a:pt x="98072" y="429683"/>
                  <a:pt x="196144" y="331611"/>
                  <a:pt x="304800" y="256822"/>
                </a:cubicBezTo>
                <a:cubicBezTo>
                  <a:pt x="413456" y="182033"/>
                  <a:pt x="526345" y="121355"/>
                  <a:pt x="651934" y="79022"/>
                </a:cubicBezTo>
                <a:cubicBezTo>
                  <a:pt x="777523" y="36689"/>
                  <a:pt x="912990" y="5644"/>
                  <a:pt x="1058334" y="2822"/>
                </a:cubicBezTo>
                <a:cubicBezTo>
                  <a:pt x="1203678" y="0"/>
                  <a:pt x="1524000" y="62089"/>
                  <a:pt x="1524000" y="62089"/>
                </a:cubicBezTo>
              </a:path>
            </a:pathLst>
          </a:cu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right)">
                                      <p:cBhvr>
                                        <p:cTn id="10" dur="500"/>
                                        <p:tgtEl>
                                          <p:spTgt spid="37"/>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down)">
                                      <p:cBhvr>
                                        <p:cTn id="14" dur="10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37" grpId="0" animBg="1"/>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5/ LES VENTS SECONDAIRES</a:t>
            </a:r>
          </a:p>
        </p:txBody>
      </p:sp>
      <p:sp>
        <p:nvSpPr>
          <p:cNvPr id="6" name="ZoneTexte 5"/>
          <p:cNvSpPr txBox="1"/>
          <p:nvPr/>
        </p:nvSpPr>
        <p:spPr>
          <a:xfrm>
            <a:off x="1" y="482600"/>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Les vents locaux</a:t>
            </a:r>
          </a:p>
        </p:txBody>
      </p:sp>
      <p:pic>
        <p:nvPicPr>
          <p:cNvPr id="27" name="Image 26" descr="france_relief.gif"/>
          <p:cNvPicPr>
            <a:picLocks noChangeAspect="1"/>
          </p:cNvPicPr>
          <p:nvPr/>
        </p:nvPicPr>
        <p:blipFill>
          <a:blip r:embed="rId3"/>
          <a:stretch>
            <a:fillRect/>
          </a:stretch>
        </p:blipFill>
        <p:spPr>
          <a:xfrm>
            <a:off x="2252652" y="2105918"/>
            <a:ext cx="3974107" cy="3861637"/>
          </a:xfrm>
          <a:prstGeom prst="rect">
            <a:avLst/>
          </a:prstGeom>
        </p:spPr>
      </p:pic>
      <p:sp>
        <p:nvSpPr>
          <p:cNvPr id="67" name="ZoneTexte 66"/>
          <p:cNvSpPr txBox="1"/>
          <p:nvPr/>
        </p:nvSpPr>
        <p:spPr>
          <a:xfrm>
            <a:off x="2886659" y="1041400"/>
            <a:ext cx="3378200" cy="338554"/>
          </a:xfrm>
          <a:prstGeom prst="rect">
            <a:avLst/>
          </a:prstGeom>
          <a:noFill/>
        </p:spPr>
        <p:txBody>
          <a:bodyPr wrap="square" rtlCol="0">
            <a:spAutoFit/>
          </a:bodyPr>
          <a:lstStyle/>
          <a:p>
            <a:pPr algn="ctr"/>
            <a:r>
              <a:rPr lang="fr-FR" sz="1600" b="1" dirty="0">
                <a:solidFill>
                  <a:schemeClr val="tx2"/>
                </a:solidFill>
                <a:latin typeface="+mn-lt"/>
              </a:rPr>
              <a:t>Sirocco</a:t>
            </a:r>
            <a:r>
              <a:rPr lang="fr-FR" sz="1600" dirty="0">
                <a:latin typeface="+mn-lt"/>
              </a:rPr>
              <a:t>– Vent de Sud-Est</a:t>
            </a:r>
          </a:p>
        </p:txBody>
      </p:sp>
      <p:cxnSp>
        <p:nvCxnSpPr>
          <p:cNvPr id="28" name="Connecteur droit avec flèche 27"/>
          <p:cNvCxnSpPr/>
          <p:nvPr/>
        </p:nvCxnSpPr>
        <p:spPr>
          <a:xfrm rot="16200000" flipV="1">
            <a:off x="5170681" y="4681274"/>
            <a:ext cx="665105" cy="504981"/>
          </a:xfrm>
          <a:prstGeom prst="straightConnector1">
            <a:avLst/>
          </a:prstGeom>
          <a:ln w="57150" cap="flat" cmpd="sng" algn="ctr">
            <a:solidFill>
              <a:srgbClr val="660066"/>
            </a:solidFill>
            <a:prstDash val="solid"/>
            <a:round/>
            <a:headEnd type="none" w="med" len="med"/>
            <a:tailEnd type="arrow" w="med" len="med"/>
          </a:ln>
          <a:effectLst>
            <a:outerShdw blurRad="40000" dist="20000" dir="5400000" rotWithShape="0">
              <a:srgbClr val="000000">
                <a:alpha val="38000"/>
              </a:srgbClr>
            </a:outerShdw>
            <a:softEdge rad="12700"/>
          </a:effectLst>
        </p:spPr>
        <p:style>
          <a:lnRef idx="2">
            <a:schemeClr val="accent1"/>
          </a:lnRef>
          <a:fillRef idx="0">
            <a:schemeClr val="accent1"/>
          </a:fillRef>
          <a:effectRef idx="1">
            <a:schemeClr val="accent1"/>
          </a:effectRef>
          <a:fontRef idx="minor">
            <a:schemeClr val="tx1"/>
          </a:fontRef>
        </p:style>
      </p:cxnSp>
      <p:grpSp>
        <p:nvGrpSpPr>
          <p:cNvPr id="29" name="Grouper 28"/>
          <p:cNvGrpSpPr/>
          <p:nvPr/>
        </p:nvGrpSpPr>
        <p:grpSpPr>
          <a:xfrm>
            <a:off x="5741964" y="3133532"/>
            <a:ext cx="2340000" cy="2340000"/>
            <a:chOff x="1561578" y="2874625"/>
            <a:chExt cx="2973841" cy="3038493"/>
          </a:xfrm>
          <a:effectLst>
            <a:glow rad="165100">
              <a:schemeClr val="accent1">
                <a:alpha val="30000"/>
              </a:schemeClr>
            </a:glow>
          </a:effectLst>
        </p:grpSpPr>
        <p:grpSp>
          <p:nvGrpSpPr>
            <p:cNvPr id="30" name="Grouper 29"/>
            <p:cNvGrpSpPr/>
            <p:nvPr/>
          </p:nvGrpSpPr>
          <p:grpSpPr>
            <a:xfrm>
              <a:off x="1561578" y="2874625"/>
              <a:ext cx="2973841" cy="3038493"/>
              <a:chOff x="3108849" y="2249192"/>
              <a:chExt cx="2973841" cy="3038493"/>
            </a:xfrm>
          </p:grpSpPr>
          <p:sp>
            <p:nvSpPr>
              <p:cNvPr id="32" name="Oval 9"/>
              <p:cNvSpPr>
                <a:spLocks noChangeArrowheads="1"/>
              </p:cNvSpPr>
              <p:nvPr/>
            </p:nvSpPr>
            <p:spPr bwMode="auto">
              <a:xfrm>
                <a:off x="4359399" y="3593243"/>
                <a:ext cx="396215" cy="375920"/>
              </a:xfrm>
              <a:prstGeom prst="ellipse">
                <a:avLst/>
              </a:prstGeom>
              <a:noFill/>
              <a:ln w="9525">
                <a:solidFill>
                  <a:schemeClr val="accent1">
                    <a:lumMod val="60000"/>
                    <a:lumOff val="40000"/>
                  </a:schemeClr>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kern="100" cap="none" normalizeH="0" baseline="0" dirty="0">
                  <a:ln>
                    <a:noFill/>
                  </a:ln>
                  <a:solidFill>
                    <a:schemeClr val="accent1"/>
                  </a:solidFill>
                  <a:effectLst/>
                  <a:latin typeface="+mj-lt"/>
                  <a:ea typeface="Times New Roman" charset="0"/>
                </a:endParaRPr>
              </a:p>
            </p:txBody>
          </p:sp>
          <p:sp>
            <p:nvSpPr>
              <p:cNvPr id="33" name="Ellipse 32"/>
              <p:cNvSpPr/>
              <p:nvPr/>
            </p:nvSpPr>
            <p:spPr>
              <a:xfrm>
                <a:off x="4135921" y="3399349"/>
                <a:ext cx="859347" cy="795498"/>
              </a:xfrm>
              <a:prstGeom prst="ellipse">
                <a:avLst/>
              </a:prstGeom>
              <a:no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Ellipse 33"/>
              <p:cNvSpPr>
                <a:spLocks noChangeAspect="1"/>
              </p:cNvSpPr>
              <p:nvPr/>
            </p:nvSpPr>
            <p:spPr>
              <a:xfrm>
                <a:off x="3820051" y="3049821"/>
                <a:ext cx="1483326" cy="1515573"/>
              </a:xfrm>
              <a:prstGeom prst="ellipse">
                <a:avLst/>
              </a:prstGeom>
              <a:no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Ellipse 34"/>
              <p:cNvSpPr>
                <a:spLocks noChangeAspect="1"/>
              </p:cNvSpPr>
              <p:nvPr/>
            </p:nvSpPr>
            <p:spPr>
              <a:xfrm>
                <a:off x="3464450" y="2613501"/>
                <a:ext cx="2227560" cy="2275987"/>
              </a:xfrm>
              <a:prstGeom prst="ellipse">
                <a:avLst/>
              </a:prstGeom>
              <a:no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Ellipse 35"/>
              <p:cNvSpPr>
                <a:spLocks noChangeAspect="1"/>
              </p:cNvSpPr>
              <p:nvPr/>
            </p:nvSpPr>
            <p:spPr>
              <a:xfrm>
                <a:off x="3108849" y="2249192"/>
                <a:ext cx="2973841" cy="3038493"/>
              </a:xfrm>
              <a:prstGeom prst="ellipse">
                <a:avLst/>
              </a:prstGeom>
              <a:no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31" name="ZoneTexte 30"/>
            <p:cNvSpPr txBox="1"/>
            <p:nvPr/>
          </p:nvSpPr>
          <p:spPr>
            <a:xfrm>
              <a:off x="2821653" y="4142022"/>
              <a:ext cx="469900" cy="369332"/>
            </a:xfrm>
            <a:prstGeom prst="rect">
              <a:avLst/>
            </a:prstGeom>
            <a:noFill/>
            <a:ln>
              <a:noFill/>
            </a:ln>
          </p:spPr>
          <p:txBody>
            <a:bodyPr wrap="square" rtlCol="0">
              <a:spAutoFit/>
            </a:bodyPr>
            <a:lstStyle/>
            <a:p>
              <a:r>
                <a:rPr lang="fr-FR" b="1" dirty="0">
                  <a:solidFill>
                    <a:schemeClr val="accent1"/>
                  </a:solidFill>
                  <a:latin typeface="+mn-lt"/>
                </a:rPr>
                <a:t>A</a:t>
              </a:r>
            </a:p>
          </p:txBody>
        </p:sp>
      </p:grpSp>
      <p:sp>
        <p:nvSpPr>
          <p:cNvPr id="37" name="Forme libre 36"/>
          <p:cNvSpPr/>
          <p:nvPr/>
        </p:nvSpPr>
        <p:spPr>
          <a:xfrm rot="12273731">
            <a:off x="6193547" y="5292425"/>
            <a:ext cx="900000" cy="180000"/>
          </a:xfrm>
          <a:custGeom>
            <a:avLst/>
            <a:gdLst>
              <a:gd name="connsiteX0" fmla="*/ 0 w 1524000"/>
              <a:gd name="connsiteY0" fmla="*/ 527755 h 527755"/>
              <a:gd name="connsiteX1" fmla="*/ 304800 w 1524000"/>
              <a:gd name="connsiteY1" fmla="*/ 256822 h 527755"/>
              <a:gd name="connsiteX2" fmla="*/ 651934 w 1524000"/>
              <a:gd name="connsiteY2" fmla="*/ 79022 h 527755"/>
              <a:gd name="connsiteX3" fmla="*/ 1058334 w 1524000"/>
              <a:gd name="connsiteY3" fmla="*/ 2822 h 527755"/>
              <a:gd name="connsiteX4" fmla="*/ 1524000 w 1524000"/>
              <a:gd name="connsiteY4" fmla="*/ 62089 h 527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527755">
                <a:moveTo>
                  <a:pt x="0" y="527755"/>
                </a:moveTo>
                <a:cubicBezTo>
                  <a:pt x="98072" y="429683"/>
                  <a:pt x="196144" y="331611"/>
                  <a:pt x="304800" y="256822"/>
                </a:cubicBezTo>
                <a:cubicBezTo>
                  <a:pt x="413456" y="182033"/>
                  <a:pt x="526345" y="121355"/>
                  <a:pt x="651934" y="79022"/>
                </a:cubicBezTo>
                <a:cubicBezTo>
                  <a:pt x="777523" y="36689"/>
                  <a:pt x="912990" y="5644"/>
                  <a:pt x="1058334" y="2822"/>
                </a:cubicBezTo>
                <a:cubicBezTo>
                  <a:pt x="1203678" y="0"/>
                  <a:pt x="1524000" y="62089"/>
                  <a:pt x="1524000" y="62089"/>
                </a:cubicBezTo>
              </a:path>
            </a:pathLst>
          </a:cu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38" name="Grouper 37"/>
          <p:cNvGrpSpPr/>
          <p:nvPr/>
        </p:nvGrpSpPr>
        <p:grpSpPr>
          <a:xfrm>
            <a:off x="3579490" y="4368607"/>
            <a:ext cx="2340000" cy="2340000"/>
            <a:chOff x="5604457" y="4024782"/>
            <a:chExt cx="2973841" cy="3038493"/>
          </a:xfrm>
          <a:noFill/>
          <a:effectLst>
            <a:glow rad="152400">
              <a:schemeClr val="accent2">
                <a:alpha val="30000"/>
              </a:schemeClr>
            </a:glow>
          </a:effectLst>
        </p:grpSpPr>
        <p:grpSp>
          <p:nvGrpSpPr>
            <p:cNvPr id="39" name="Grouper 38"/>
            <p:cNvGrpSpPr/>
            <p:nvPr/>
          </p:nvGrpSpPr>
          <p:grpSpPr>
            <a:xfrm>
              <a:off x="5604457" y="4024782"/>
              <a:ext cx="2973841" cy="3038493"/>
              <a:chOff x="3108849" y="2249192"/>
              <a:chExt cx="2973841" cy="3038493"/>
            </a:xfrm>
            <a:grpFill/>
          </p:grpSpPr>
          <p:sp>
            <p:nvSpPr>
              <p:cNvPr id="41" name="Oval 9"/>
              <p:cNvSpPr>
                <a:spLocks noChangeArrowheads="1"/>
              </p:cNvSpPr>
              <p:nvPr/>
            </p:nvSpPr>
            <p:spPr bwMode="auto">
              <a:xfrm>
                <a:off x="4359399" y="3593243"/>
                <a:ext cx="396215" cy="375920"/>
              </a:xfrm>
              <a:prstGeom prst="ellipse">
                <a:avLst/>
              </a:prstGeom>
              <a:grpFill/>
              <a:ln w="9525">
                <a:solidFill>
                  <a:schemeClr val="accent2">
                    <a:lumMod val="60000"/>
                    <a:lumOff val="40000"/>
                  </a:schemeClr>
                </a:solidFill>
                <a:round/>
                <a:headEnd/>
                <a:tailEnd/>
              </a:ln>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kern="100" cap="none" normalizeH="0" baseline="0" dirty="0">
                  <a:ln>
                    <a:noFill/>
                  </a:ln>
                  <a:solidFill>
                    <a:srgbClr val="FF0000"/>
                  </a:solidFill>
                  <a:effectLst/>
                  <a:latin typeface="+mj-lt"/>
                  <a:ea typeface="Times New Roman" charset="0"/>
                </a:endParaRPr>
              </a:p>
            </p:txBody>
          </p:sp>
          <p:sp>
            <p:nvSpPr>
              <p:cNvPr id="42" name="Ellipse 41"/>
              <p:cNvSpPr/>
              <p:nvPr/>
            </p:nvSpPr>
            <p:spPr>
              <a:xfrm>
                <a:off x="4135921" y="3399349"/>
                <a:ext cx="859347" cy="795498"/>
              </a:xfrm>
              <a:prstGeom prst="ellipse">
                <a:avLst/>
              </a:prstGeom>
              <a:grp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3" name="Ellipse 42"/>
              <p:cNvSpPr>
                <a:spLocks noChangeAspect="1"/>
              </p:cNvSpPr>
              <p:nvPr/>
            </p:nvSpPr>
            <p:spPr>
              <a:xfrm>
                <a:off x="3820051" y="3049821"/>
                <a:ext cx="1483326" cy="1515573"/>
              </a:xfrm>
              <a:prstGeom prst="ellipse">
                <a:avLst/>
              </a:prstGeom>
              <a:grp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4" name="Ellipse 43"/>
              <p:cNvSpPr>
                <a:spLocks noChangeAspect="1"/>
              </p:cNvSpPr>
              <p:nvPr/>
            </p:nvSpPr>
            <p:spPr>
              <a:xfrm>
                <a:off x="3464450" y="2613501"/>
                <a:ext cx="2227560" cy="2275987"/>
              </a:xfrm>
              <a:prstGeom prst="ellipse">
                <a:avLst/>
              </a:prstGeom>
              <a:grp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5" name="Ellipse 44"/>
              <p:cNvSpPr>
                <a:spLocks noChangeAspect="1"/>
              </p:cNvSpPr>
              <p:nvPr/>
            </p:nvSpPr>
            <p:spPr>
              <a:xfrm>
                <a:off x="3108849" y="2249192"/>
                <a:ext cx="2973841" cy="3038493"/>
              </a:xfrm>
              <a:prstGeom prst="ellipse">
                <a:avLst/>
              </a:prstGeom>
              <a:grp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40" name="ZoneTexte 39"/>
            <p:cNvSpPr txBox="1"/>
            <p:nvPr/>
          </p:nvSpPr>
          <p:spPr>
            <a:xfrm>
              <a:off x="6848127" y="5310451"/>
              <a:ext cx="469900" cy="369331"/>
            </a:xfrm>
            <a:prstGeom prst="rect">
              <a:avLst/>
            </a:prstGeom>
            <a:grpFill/>
            <a:ln>
              <a:noFill/>
            </a:ln>
          </p:spPr>
          <p:txBody>
            <a:bodyPr wrap="square" rtlCol="0">
              <a:spAutoFit/>
            </a:bodyPr>
            <a:lstStyle/>
            <a:p>
              <a:r>
                <a:rPr lang="fr-FR" b="1" dirty="0">
                  <a:solidFill>
                    <a:srgbClr val="FF0000"/>
                  </a:solidFill>
                  <a:latin typeface="+mn-lt"/>
                </a:rPr>
                <a:t>D</a:t>
              </a:r>
            </a:p>
          </p:txBody>
        </p:sp>
      </p:grpSp>
      <p:sp>
        <p:nvSpPr>
          <p:cNvPr id="46" name="Forme libre 45"/>
          <p:cNvSpPr/>
          <p:nvPr/>
        </p:nvSpPr>
        <p:spPr>
          <a:xfrm rot="6784747" flipH="1">
            <a:off x="5232675" y="6059268"/>
            <a:ext cx="864000" cy="180000"/>
          </a:xfrm>
          <a:custGeom>
            <a:avLst/>
            <a:gdLst>
              <a:gd name="connsiteX0" fmla="*/ 0 w 1524000"/>
              <a:gd name="connsiteY0" fmla="*/ 527755 h 527755"/>
              <a:gd name="connsiteX1" fmla="*/ 304800 w 1524000"/>
              <a:gd name="connsiteY1" fmla="*/ 256822 h 527755"/>
              <a:gd name="connsiteX2" fmla="*/ 651934 w 1524000"/>
              <a:gd name="connsiteY2" fmla="*/ 79022 h 527755"/>
              <a:gd name="connsiteX3" fmla="*/ 1058334 w 1524000"/>
              <a:gd name="connsiteY3" fmla="*/ 2822 h 527755"/>
              <a:gd name="connsiteX4" fmla="*/ 1524000 w 1524000"/>
              <a:gd name="connsiteY4" fmla="*/ 62089 h 527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527755">
                <a:moveTo>
                  <a:pt x="0" y="527755"/>
                </a:moveTo>
                <a:cubicBezTo>
                  <a:pt x="98072" y="429683"/>
                  <a:pt x="196144" y="331611"/>
                  <a:pt x="304800" y="256822"/>
                </a:cubicBezTo>
                <a:cubicBezTo>
                  <a:pt x="413456" y="182033"/>
                  <a:pt x="526345" y="121355"/>
                  <a:pt x="651934" y="79022"/>
                </a:cubicBezTo>
                <a:cubicBezTo>
                  <a:pt x="777523" y="36689"/>
                  <a:pt x="912990" y="5644"/>
                  <a:pt x="1058334" y="2822"/>
                </a:cubicBezTo>
                <a:cubicBezTo>
                  <a:pt x="1203678" y="0"/>
                  <a:pt x="1524000" y="62089"/>
                  <a:pt x="1524000" y="62089"/>
                </a:cubicBezTo>
              </a:path>
            </a:pathLst>
          </a:cu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right)">
                                      <p:cBhvr>
                                        <p:cTn id="10" dur="500"/>
                                        <p:tgtEl>
                                          <p:spTgt spid="37"/>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down)">
                                      <p:cBhvr>
                                        <p:cTn id="14" dur="10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37" grpId="0" animBg="1"/>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5/ LES VENTS SECONDAIRES</a:t>
            </a:r>
          </a:p>
        </p:txBody>
      </p:sp>
      <p:sp>
        <p:nvSpPr>
          <p:cNvPr id="5" name="ZoneTexte 4"/>
          <p:cNvSpPr txBox="1"/>
          <p:nvPr/>
        </p:nvSpPr>
        <p:spPr>
          <a:xfrm>
            <a:off x="1" y="482600"/>
            <a:ext cx="9144000" cy="338554"/>
          </a:xfrm>
          <a:prstGeom prst="rect">
            <a:avLst/>
          </a:prstGeom>
          <a:noFill/>
        </p:spPr>
        <p:txBody>
          <a:bodyPr wrap="square" rtlCol="0">
            <a:spAutoFit/>
          </a:bodyPr>
          <a:lstStyle/>
          <a:p>
            <a:pPr algn="ctr">
              <a:spcAft>
                <a:spcPts val="600"/>
              </a:spcAft>
            </a:pPr>
            <a:r>
              <a:rPr lang="fr-FR" sz="1600" b="1" dirty="0">
                <a:solidFill>
                  <a:srgbClr val="C0504D"/>
                </a:solidFill>
                <a:latin typeface="+mn-lt"/>
              </a:rPr>
              <a:t>Les vents locaux</a:t>
            </a:r>
          </a:p>
        </p:txBody>
      </p:sp>
      <p:pic>
        <p:nvPicPr>
          <p:cNvPr id="6" name="Image 5" descr="france_relief.gif"/>
          <p:cNvPicPr>
            <a:picLocks noChangeAspect="1"/>
          </p:cNvPicPr>
          <p:nvPr/>
        </p:nvPicPr>
        <p:blipFill>
          <a:blip r:embed="rId2"/>
          <a:stretch>
            <a:fillRect/>
          </a:stretch>
        </p:blipFill>
        <p:spPr>
          <a:xfrm>
            <a:off x="2252652" y="2105918"/>
            <a:ext cx="3974107" cy="3861637"/>
          </a:xfrm>
          <a:prstGeom prst="rect">
            <a:avLst/>
          </a:prstGeom>
        </p:spPr>
      </p:pic>
      <p:sp>
        <p:nvSpPr>
          <p:cNvPr id="29" name="ZoneTexte 28"/>
          <p:cNvSpPr txBox="1"/>
          <p:nvPr/>
        </p:nvSpPr>
        <p:spPr>
          <a:xfrm>
            <a:off x="2886659" y="1041400"/>
            <a:ext cx="3378200" cy="338554"/>
          </a:xfrm>
          <a:prstGeom prst="rect">
            <a:avLst/>
          </a:prstGeom>
          <a:noFill/>
        </p:spPr>
        <p:txBody>
          <a:bodyPr wrap="square" rtlCol="0">
            <a:spAutoFit/>
          </a:bodyPr>
          <a:lstStyle/>
          <a:p>
            <a:pPr algn="ctr"/>
            <a:r>
              <a:rPr lang="fr-FR" sz="1600" b="1" dirty="0">
                <a:solidFill>
                  <a:schemeClr val="tx2"/>
                </a:solidFill>
                <a:latin typeface="+mn-lt"/>
              </a:rPr>
              <a:t>Bise</a:t>
            </a:r>
            <a:r>
              <a:rPr lang="fr-FR" sz="1600" dirty="0">
                <a:latin typeface="+mn-lt"/>
              </a:rPr>
              <a:t> – Vent de Nord-Est</a:t>
            </a:r>
          </a:p>
        </p:txBody>
      </p:sp>
      <p:cxnSp>
        <p:nvCxnSpPr>
          <p:cNvPr id="30" name="Connecteur droit avec flèche 29"/>
          <p:cNvCxnSpPr/>
          <p:nvPr/>
        </p:nvCxnSpPr>
        <p:spPr>
          <a:xfrm rot="5400000">
            <a:off x="5276329" y="3211521"/>
            <a:ext cx="496941" cy="483946"/>
          </a:xfrm>
          <a:prstGeom prst="straightConnector1">
            <a:avLst/>
          </a:prstGeom>
          <a:ln w="57150" cap="flat" cmpd="sng" algn="ctr">
            <a:solidFill>
              <a:srgbClr val="660066"/>
            </a:solidFill>
            <a:prstDash val="solid"/>
            <a:round/>
            <a:headEnd type="none" w="med" len="med"/>
            <a:tailEnd type="arrow" w="med" len="med"/>
          </a:ln>
          <a:effectLst>
            <a:outerShdw blurRad="40000" dist="20000" dir="5400000" rotWithShape="0">
              <a:srgbClr val="000000">
                <a:alpha val="38000"/>
              </a:srgbClr>
            </a:outerShdw>
            <a:softEdge rad="12700"/>
          </a:effectLst>
        </p:spPr>
        <p:style>
          <a:lnRef idx="2">
            <a:schemeClr val="accent1"/>
          </a:lnRef>
          <a:fillRef idx="0">
            <a:schemeClr val="accent1"/>
          </a:fillRef>
          <a:effectRef idx="1">
            <a:schemeClr val="accent1"/>
          </a:effectRef>
          <a:fontRef idx="minor">
            <a:schemeClr val="tx1"/>
          </a:fontRef>
        </p:style>
      </p:cxnSp>
      <p:grpSp>
        <p:nvGrpSpPr>
          <p:cNvPr id="31" name="Grouper 30"/>
          <p:cNvGrpSpPr/>
          <p:nvPr/>
        </p:nvGrpSpPr>
        <p:grpSpPr>
          <a:xfrm>
            <a:off x="3609922" y="1030123"/>
            <a:ext cx="2340000" cy="2340000"/>
            <a:chOff x="1561578" y="2874625"/>
            <a:chExt cx="2973841" cy="3038493"/>
          </a:xfrm>
          <a:effectLst>
            <a:glow rad="165100">
              <a:schemeClr val="accent1">
                <a:alpha val="30000"/>
              </a:schemeClr>
            </a:glow>
          </a:effectLst>
        </p:grpSpPr>
        <p:grpSp>
          <p:nvGrpSpPr>
            <p:cNvPr id="32" name="Grouper 31"/>
            <p:cNvGrpSpPr/>
            <p:nvPr/>
          </p:nvGrpSpPr>
          <p:grpSpPr>
            <a:xfrm>
              <a:off x="1561578" y="2874625"/>
              <a:ext cx="2973841" cy="3038493"/>
              <a:chOff x="3108849" y="2249192"/>
              <a:chExt cx="2973841" cy="3038493"/>
            </a:xfrm>
          </p:grpSpPr>
          <p:sp>
            <p:nvSpPr>
              <p:cNvPr id="34" name="Oval 9"/>
              <p:cNvSpPr>
                <a:spLocks noChangeArrowheads="1"/>
              </p:cNvSpPr>
              <p:nvPr/>
            </p:nvSpPr>
            <p:spPr bwMode="auto">
              <a:xfrm>
                <a:off x="4359399" y="3593243"/>
                <a:ext cx="396215" cy="375920"/>
              </a:xfrm>
              <a:prstGeom prst="ellipse">
                <a:avLst/>
              </a:prstGeom>
              <a:noFill/>
              <a:ln w="9525">
                <a:solidFill>
                  <a:schemeClr val="accent1">
                    <a:lumMod val="60000"/>
                    <a:lumOff val="40000"/>
                  </a:schemeClr>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kern="100" cap="none" normalizeH="0" baseline="0" dirty="0">
                  <a:ln>
                    <a:noFill/>
                  </a:ln>
                  <a:solidFill>
                    <a:schemeClr val="accent1"/>
                  </a:solidFill>
                  <a:effectLst/>
                  <a:latin typeface="+mj-lt"/>
                  <a:ea typeface="Times New Roman" charset="0"/>
                </a:endParaRPr>
              </a:p>
            </p:txBody>
          </p:sp>
          <p:sp>
            <p:nvSpPr>
              <p:cNvPr id="35" name="Ellipse 34"/>
              <p:cNvSpPr/>
              <p:nvPr/>
            </p:nvSpPr>
            <p:spPr>
              <a:xfrm>
                <a:off x="4135921" y="3399349"/>
                <a:ext cx="859347" cy="795498"/>
              </a:xfrm>
              <a:prstGeom prst="ellipse">
                <a:avLst/>
              </a:prstGeom>
              <a:no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Ellipse 35"/>
              <p:cNvSpPr>
                <a:spLocks noChangeAspect="1"/>
              </p:cNvSpPr>
              <p:nvPr/>
            </p:nvSpPr>
            <p:spPr>
              <a:xfrm>
                <a:off x="3820051" y="3049821"/>
                <a:ext cx="1483326" cy="1515573"/>
              </a:xfrm>
              <a:prstGeom prst="ellipse">
                <a:avLst/>
              </a:prstGeom>
              <a:no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 name="Ellipse 36"/>
              <p:cNvSpPr>
                <a:spLocks noChangeAspect="1"/>
              </p:cNvSpPr>
              <p:nvPr/>
            </p:nvSpPr>
            <p:spPr>
              <a:xfrm>
                <a:off x="3464450" y="2613501"/>
                <a:ext cx="2227560" cy="2275987"/>
              </a:xfrm>
              <a:prstGeom prst="ellipse">
                <a:avLst/>
              </a:prstGeom>
              <a:no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Ellipse 37"/>
              <p:cNvSpPr>
                <a:spLocks noChangeAspect="1"/>
              </p:cNvSpPr>
              <p:nvPr/>
            </p:nvSpPr>
            <p:spPr>
              <a:xfrm>
                <a:off x="3108849" y="2249192"/>
                <a:ext cx="2973841" cy="3038493"/>
              </a:xfrm>
              <a:prstGeom prst="ellipse">
                <a:avLst/>
              </a:prstGeom>
              <a:no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33" name="ZoneTexte 32"/>
            <p:cNvSpPr txBox="1"/>
            <p:nvPr/>
          </p:nvSpPr>
          <p:spPr>
            <a:xfrm>
              <a:off x="2821653" y="4142022"/>
              <a:ext cx="469900" cy="369332"/>
            </a:xfrm>
            <a:prstGeom prst="rect">
              <a:avLst/>
            </a:prstGeom>
            <a:noFill/>
            <a:ln>
              <a:noFill/>
            </a:ln>
          </p:spPr>
          <p:txBody>
            <a:bodyPr wrap="square" rtlCol="0">
              <a:spAutoFit/>
            </a:bodyPr>
            <a:lstStyle/>
            <a:p>
              <a:r>
                <a:rPr lang="fr-FR" b="1" dirty="0">
                  <a:solidFill>
                    <a:schemeClr val="accent1"/>
                  </a:solidFill>
                  <a:latin typeface="+mn-lt"/>
                </a:rPr>
                <a:t>A</a:t>
              </a:r>
            </a:p>
          </p:txBody>
        </p:sp>
      </p:grpSp>
      <p:grpSp>
        <p:nvGrpSpPr>
          <p:cNvPr id="39" name="Grouper 38"/>
          <p:cNvGrpSpPr/>
          <p:nvPr/>
        </p:nvGrpSpPr>
        <p:grpSpPr>
          <a:xfrm>
            <a:off x="5539455" y="2811323"/>
            <a:ext cx="2340000" cy="2340000"/>
            <a:chOff x="5604457" y="4024782"/>
            <a:chExt cx="2973841" cy="3038493"/>
          </a:xfrm>
          <a:noFill/>
          <a:effectLst>
            <a:glow rad="152400">
              <a:schemeClr val="accent2">
                <a:alpha val="30000"/>
              </a:schemeClr>
            </a:glow>
          </a:effectLst>
        </p:grpSpPr>
        <p:grpSp>
          <p:nvGrpSpPr>
            <p:cNvPr id="40" name="Grouper 39"/>
            <p:cNvGrpSpPr/>
            <p:nvPr/>
          </p:nvGrpSpPr>
          <p:grpSpPr>
            <a:xfrm>
              <a:off x="5604457" y="4024782"/>
              <a:ext cx="2973841" cy="3038493"/>
              <a:chOff x="3108849" y="2249192"/>
              <a:chExt cx="2973841" cy="3038493"/>
            </a:xfrm>
            <a:grpFill/>
          </p:grpSpPr>
          <p:sp>
            <p:nvSpPr>
              <p:cNvPr id="42" name="Oval 9"/>
              <p:cNvSpPr>
                <a:spLocks noChangeArrowheads="1"/>
              </p:cNvSpPr>
              <p:nvPr/>
            </p:nvSpPr>
            <p:spPr bwMode="auto">
              <a:xfrm>
                <a:off x="4359399" y="3593243"/>
                <a:ext cx="396215" cy="375920"/>
              </a:xfrm>
              <a:prstGeom prst="ellipse">
                <a:avLst/>
              </a:prstGeom>
              <a:grpFill/>
              <a:ln w="9525">
                <a:solidFill>
                  <a:schemeClr val="accent2">
                    <a:lumMod val="60000"/>
                    <a:lumOff val="40000"/>
                  </a:schemeClr>
                </a:solidFill>
                <a:round/>
                <a:headEnd/>
                <a:tailEnd/>
              </a:ln>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kern="100" cap="none" normalizeH="0" baseline="0" dirty="0">
                  <a:ln>
                    <a:noFill/>
                  </a:ln>
                  <a:solidFill>
                    <a:srgbClr val="FF0000"/>
                  </a:solidFill>
                  <a:effectLst/>
                  <a:latin typeface="+mj-lt"/>
                  <a:ea typeface="Times New Roman" charset="0"/>
                </a:endParaRPr>
              </a:p>
            </p:txBody>
          </p:sp>
          <p:sp>
            <p:nvSpPr>
              <p:cNvPr id="43" name="Ellipse 42"/>
              <p:cNvSpPr/>
              <p:nvPr/>
            </p:nvSpPr>
            <p:spPr>
              <a:xfrm>
                <a:off x="4135921" y="3399349"/>
                <a:ext cx="859347" cy="795498"/>
              </a:xfrm>
              <a:prstGeom prst="ellipse">
                <a:avLst/>
              </a:prstGeom>
              <a:grp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4" name="Ellipse 43"/>
              <p:cNvSpPr>
                <a:spLocks noChangeAspect="1"/>
              </p:cNvSpPr>
              <p:nvPr/>
            </p:nvSpPr>
            <p:spPr>
              <a:xfrm>
                <a:off x="3820051" y="3049821"/>
                <a:ext cx="1483326" cy="1515573"/>
              </a:xfrm>
              <a:prstGeom prst="ellipse">
                <a:avLst/>
              </a:prstGeom>
              <a:grp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5" name="Ellipse 44"/>
              <p:cNvSpPr>
                <a:spLocks noChangeAspect="1"/>
              </p:cNvSpPr>
              <p:nvPr/>
            </p:nvSpPr>
            <p:spPr>
              <a:xfrm>
                <a:off x="3464450" y="2613501"/>
                <a:ext cx="2227560" cy="2275987"/>
              </a:xfrm>
              <a:prstGeom prst="ellipse">
                <a:avLst/>
              </a:prstGeom>
              <a:grp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6" name="Ellipse 45"/>
              <p:cNvSpPr>
                <a:spLocks noChangeAspect="1"/>
              </p:cNvSpPr>
              <p:nvPr/>
            </p:nvSpPr>
            <p:spPr>
              <a:xfrm>
                <a:off x="3108849" y="2249192"/>
                <a:ext cx="2973841" cy="3038493"/>
              </a:xfrm>
              <a:prstGeom prst="ellipse">
                <a:avLst/>
              </a:prstGeom>
              <a:grp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41" name="ZoneTexte 40"/>
            <p:cNvSpPr txBox="1"/>
            <p:nvPr/>
          </p:nvSpPr>
          <p:spPr>
            <a:xfrm>
              <a:off x="6848127" y="5310451"/>
              <a:ext cx="469900" cy="369331"/>
            </a:xfrm>
            <a:prstGeom prst="rect">
              <a:avLst/>
            </a:prstGeom>
            <a:grpFill/>
            <a:ln>
              <a:noFill/>
            </a:ln>
          </p:spPr>
          <p:txBody>
            <a:bodyPr wrap="square" rtlCol="0">
              <a:spAutoFit/>
            </a:bodyPr>
            <a:lstStyle/>
            <a:p>
              <a:r>
                <a:rPr lang="fr-FR" b="1" dirty="0">
                  <a:solidFill>
                    <a:srgbClr val="FF0000"/>
                  </a:solidFill>
                  <a:latin typeface="+mn-lt"/>
                </a:rPr>
                <a:t>D</a:t>
              </a:r>
            </a:p>
          </p:txBody>
        </p:sp>
      </p:grpSp>
      <p:sp>
        <p:nvSpPr>
          <p:cNvPr id="47" name="Forme libre 46"/>
          <p:cNvSpPr/>
          <p:nvPr/>
        </p:nvSpPr>
        <p:spPr>
          <a:xfrm rot="5700307">
            <a:off x="5436177" y="2066177"/>
            <a:ext cx="900000" cy="180000"/>
          </a:xfrm>
          <a:custGeom>
            <a:avLst/>
            <a:gdLst>
              <a:gd name="connsiteX0" fmla="*/ 0 w 1524000"/>
              <a:gd name="connsiteY0" fmla="*/ 527755 h 527755"/>
              <a:gd name="connsiteX1" fmla="*/ 304800 w 1524000"/>
              <a:gd name="connsiteY1" fmla="*/ 256822 h 527755"/>
              <a:gd name="connsiteX2" fmla="*/ 651934 w 1524000"/>
              <a:gd name="connsiteY2" fmla="*/ 79022 h 527755"/>
              <a:gd name="connsiteX3" fmla="*/ 1058334 w 1524000"/>
              <a:gd name="connsiteY3" fmla="*/ 2822 h 527755"/>
              <a:gd name="connsiteX4" fmla="*/ 1524000 w 1524000"/>
              <a:gd name="connsiteY4" fmla="*/ 62089 h 527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527755">
                <a:moveTo>
                  <a:pt x="0" y="527755"/>
                </a:moveTo>
                <a:cubicBezTo>
                  <a:pt x="98072" y="429683"/>
                  <a:pt x="196144" y="331611"/>
                  <a:pt x="304800" y="256822"/>
                </a:cubicBezTo>
                <a:cubicBezTo>
                  <a:pt x="413456" y="182033"/>
                  <a:pt x="526345" y="121355"/>
                  <a:pt x="651934" y="79022"/>
                </a:cubicBezTo>
                <a:cubicBezTo>
                  <a:pt x="777523" y="36689"/>
                  <a:pt x="912990" y="5644"/>
                  <a:pt x="1058334" y="2822"/>
                </a:cubicBezTo>
                <a:cubicBezTo>
                  <a:pt x="1203678" y="0"/>
                  <a:pt x="1524000" y="62089"/>
                  <a:pt x="1524000" y="62089"/>
                </a:cubicBezTo>
              </a:path>
            </a:pathLst>
          </a:cu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8" name="Forme libre 47"/>
          <p:cNvSpPr/>
          <p:nvPr/>
        </p:nvSpPr>
        <p:spPr>
          <a:xfrm rot="21446112" flipH="1">
            <a:off x="6426918" y="2834835"/>
            <a:ext cx="864000" cy="180000"/>
          </a:xfrm>
          <a:custGeom>
            <a:avLst/>
            <a:gdLst>
              <a:gd name="connsiteX0" fmla="*/ 0 w 1524000"/>
              <a:gd name="connsiteY0" fmla="*/ 527755 h 527755"/>
              <a:gd name="connsiteX1" fmla="*/ 304800 w 1524000"/>
              <a:gd name="connsiteY1" fmla="*/ 256822 h 527755"/>
              <a:gd name="connsiteX2" fmla="*/ 651934 w 1524000"/>
              <a:gd name="connsiteY2" fmla="*/ 79022 h 527755"/>
              <a:gd name="connsiteX3" fmla="*/ 1058334 w 1524000"/>
              <a:gd name="connsiteY3" fmla="*/ 2822 h 527755"/>
              <a:gd name="connsiteX4" fmla="*/ 1524000 w 1524000"/>
              <a:gd name="connsiteY4" fmla="*/ 62089 h 527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527755">
                <a:moveTo>
                  <a:pt x="0" y="527755"/>
                </a:moveTo>
                <a:cubicBezTo>
                  <a:pt x="98072" y="429683"/>
                  <a:pt x="196144" y="331611"/>
                  <a:pt x="304800" y="256822"/>
                </a:cubicBezTo>
                <a:cubicBezTo>
                  <a:pt x="413456" y="182033"/>
                  <a:pt x="526345" y="121355"/>
                  <a:pt x="651934" y="79022"/>
                </a:cubicBezTo>
                <a:cubicBezTo>
                  <a:pt x="777523" y="36689"/>
                  <a:pt x="912990" y="5644"/>
                  <a:pt x="1058334" y="2822"/>
                </a:cubicBezTo>
                <a:cubicBezTo>
                  <a:pt x="1203678" y="0"/>
                  <a:pt x="1524000" y="62089"/>
                  <a:pt x="1524000" y="62089"/>
                </a:cubicBezTo>
              </a:path>
            </a:pathLst>
          </a:cu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Tree>
    <p:extLst>
      <p:ext uri="{BB962C8B-B14F-4D97-AF65-F5344CB8AC3E}">
        <p14:creationId xmlns:p14="http://schemas.microsoft.com/office/powerpoint/2010/main" val="275169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500"/>
                                        <p:tgtEl>
                                          <p:spTgt spid="4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up)">
                                      <p:cBhvr>
                                        <p:cTn id="10" dur="500"/>
                                        <p:tgtEl>
                                          <p:spTgt spid="47"/>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up)">
                                      <p:cBhvr>
                                        <p:cTn id="14" dur="10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7" grpId="0" animBg="1"/>
      <p:bldP spid="48"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5/ LES VENTS SECONDAIRES</a:t>
            </a:r>
          </a:p>
        </p:txBody>
      </p:sp>
      <p:sp>
        <p:nvSpPr>
          <p:cNvPr id="6" name="ZoneTexte 5"/>
          <p:cNvSpPr txBox="1"/>
          <p:nvPr/>
        </p:nvSpPr>
        <p:spPr>
          <a:xfrm>
            <a:off x="1" y="520700"/>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La brise de mer</a:t>
            </a:r>
          </a:p>
        </p:txBody>
      </p:sp>
      <p:pic>
        <p:nvPicPr>
          <p:cNvPr id="7" name="Image 6" descr="plage-ile-maurice-300x225.jpg"/>
          <p:cNvPicPr>
            <a:picLocks noChangeAspect="1"/>
          </p:cNvPicPr>
          <p:nvPr/>
        </p:nvPicPr>
        <p:blipFill>
          <a:blip r:embed="rId3"/>
          <a:stretch>
            <a:fillRect/>
          </a:stretch>
        </p:blipFill>
        <p:spPr>
          <a:xfrm>
            <a:off x="2762250" y="859254"/>
            <a:ext cx="3619500" cy="2714625"/>
          </a:xfrm>
          <a:prstGeom prst="rect">
            <a:avLst/>
          </a:prstGeom>
          <a:ln>
            <a:noFill/>
          </a:ln>
          <a:effectLst>
            <a:softEdge rad="112500"/>
          </a:effectLst>
        </p:spPr>
      </p:pic>
      <p:sp>
        <p:nvSpPr>
          <p:cNvPr id="17" name="Rectangle 16"/>
          <p:cNvSpPr/>
          <p:nvPr/>
        </p:nvSpPr>
        <p:spPr>
          <a:xfrm>
            <a:off x="7390652" y="6629400"/>
            <a:ext cx="1753348" cy="276999"/>
          </a:xfrm>
          <a:prstGeom prst="rect">
            <a:avLst/>
          </a:prstGeom>
        </p:spPr>
        <p:txBody>
          <a:bodyPr wrap="none">
            <a:spAutoFit/>
          </a:bodyPr>
          <a:lstStyle/>
          <a:p>
            <a:r>
              <a:rPr lang="fr-FR" sz="1200" b="0" i="1" dirty="0">
                <a:solidFill>
                  <a:srgbClr val="FFFFFF"/>
                </a:solidFill>
                <a:latin typeface="Candara"/>
                <a:cs typeface="Haettenschweiler"/>
              </a:rPr>
              <a:t>Didier HORN – V2/2010 </a:t>
            </a:r>
            <a:r>
              <a:rPr lang="fr-FR" sz="1200" b="0" i="1" dirty="0" err="1">
                <a:solidFill>
                  <a:srgbClr val="FFFFFF"/>
                </a:solidFill>
                <a:latin typeface="Candara"/>
                <a:cs typeface="Haettenschweiler"/>
                <a:sym typeface="Symbol" charset="2"/>
              </a:rPr>
              <a:t></a:t>
            </a:r>
            <a:endParaRPr lang="fr-FR" sz="1200" i="1" dirty="0">
              <a:solidFill>
                <a:srgbClr val="FFFFFF"/>
              </a:solidFill>
              <a:latin typeface="Candara"/>
              <a:cs typeface="Haettenschweiler"/>
            </a:endParaRPr>
          </a:p>
        </p:txBody>
      </p:sp>
      <p:pic>
        <p:nvPicPr>
          <p:cNvPr id="24" name="Picture 48" descr="AG00433_"/>
          <p:cNvPicPr>
            <a:picLocks noChangeAspect="1" noChangeArrowheads="1" noCrop="1"/>
          </p:cNvPicPr>
          <p:nvPr/>
        </p:nvPicPr>
        <p:blipFill>
          <a:blip r:embed="rId4"/>
          <a:srcRect/>
          <a:stretch>
            <a:fillRect/>
          </a:stretch>
        </p:blipFill>
        <p:spPr bwMode="auto">
          <a:xfrm>
            <a:off x="5864825" y="691848"/>
            <a:ext cx="803350" cy="743251"/>
          </a:xfrm>
          <a:prstGeom prst="rect">
            <a:avLst/>
          </a:prstGeom>
          <a:noFill/>
        </p:spPr>
      </p:pic>
      <p:sp>
        <p:nvSpPr>
          <p:cNvPr id="25" name="Forme libre 24"/>
          <p:cNvSpPr/>
          <p:nvPr/>
        </p:nvSpPr>
        <p:spPr>
          <a:xfrm flipV="1">
            <a:off x="5312901" y="2316639"/>
            <a:ext cx="37998" cy="759599"/>
          </a:xfrm>
          <a:custGeom>
            <a:avLst/>
            <a:gdLst>
              <a:gd name="connsiteX0" fmla="*/ 44450 w 254000"/>
              <a:gd name="connsiteY0" fmla="*/ 0 h 1041400"/>
              <a:gd name="connsiteX1" fmla="*/ 247650 w 254000"/>
              <a:gd name="connsiteY1" fmla="*/ 165100 h 1041400"/>
              <a:gd name="connsiteX2" fmla="*/ 6350 w 254000"/>
              <a:gd name="connsiteY2" fmla="*/ 292100 h 1041400"/>
              <a:gd name="connsiteX3" fmla="*/ 234950 w 254000"/>
              <a:gd name="connsiteY3" fmla="*/ 469900 h 1041400"/>
              <a:gd name="connsiteX4" fmla="*/ 6350 w 254000"/>
              <a:gd name="connsiteY4" fmla="*/ 635000 h 1041400"/>
              <a:gd name="connsiteX5" fmla="*/ 196850 w 254000"/>
              <a:gd name="connsiteY5" fmla="*/ 825500 h 1041400"/>
              <a:gd name="connsiteX6" fmla="*/ 158750 w 254000"/>
              <a:gd name="connsiteY6" fmla="*/ 10414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 h="1041400">
                <a:moveTo>
                  <a:pt x="44450" y="0"/>
                </a:moveTo>
                <a:cubicBezTo>
                  <a:pt x="149225" y="58208"/>
                  <a:pt x="254000" y="116417"/>
                  <a:pt x="247650" y="165100"/>
                </a:cubicBezTo>
                <a:cubicBezTo>
                  <a:pt x="241300" y="213783"/>
                  <a:pt x="8467" y="241300"/>
                  <a:pt x="6350" y="292100"/>
                </a:cubicBezTo>
                <a:cubicBezTo>
                  <a:pt x="4233" y="342900"/>
                  <a:pt x="234950" y="412750"/>
                  <a:pt x="234950" y="469900"/>
                </a:cubicBezTo>
                <a:cubicBezTo>
                  <a:pt x="234950" y="527050"/>
                  <a:pt x="12700" y="575733"/>
                  <a:pt x="6350" y="635000"/>
                </a:cubicBezTo>
                <a:cubicBezTo>
                  <a:pt x="0" y="694267"/>
                  <a:pt x="171450" y="757767"/>
                  <a:pt x="196850" y="825500"/>
                </a:cubicBezTo>
                <a:cubicBezTo>
                  <a:pt x="222250" y="893233"/>
                  <a:pt x="158750" y="1041400"/>
                  <a:pt x="158750" y="1041400"/>
                </a:cubicBezTo>
              </a:path>
            </a:pathLst>
          </a:custGeom>
          <a:ln w="38100" cap="flat" cmpd="sng" algn="ctr">
            <a:solidFill>
              <a:srgbClr val="CC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7" name="Forme libre 26"/>
          <p:cNvSpPr/>
          <p:nvPr/>
        </p:nvSpPr>
        <p:spPr>
          <a:xfrm>
            <a:off x="3903330" y="1460499"/>
            <a:ext cx="1444954" cy="706507"/>
          </a:xfrm>
          <a:custGeom>
            <a:avLst/>
            <a:gdLst>
              <a:gd name="connsiteX0" fmla="*/ 1498600 w 1515533"/>
              <a:gd name="connsiteY0" fmla="*/ 647700 h 647700"/>
              <a:gd name="connsiteX1" fmla="*/ 1473200 w 1515533"/>
              <a:gd name="connsiteY1" fmla="*/ 292100 h 647700"/>
              <a:gd name="connsiteX2" fmla="*/ 1244600 w 1515533"/>
              <a:gd name="connsiteY2" fmla="*/ 88900 h 647700"/>
              <a:gd name="connsiteX3" fmla="*/ 660400 w 1515533"/>
              <a:gd name="connsiteY3" fmla="*/ 25400 h 647700"/>
              <a:gd name="connsiteX4" fmla="*/ 203200 w 1515533"/>
              <a:gd name="connsiteY4" fmla="*/ 241300 h 647700"/>
              <a:gd name="connsiteX5" fmla="*/ 0 w 1515533"/>
              <a:gd name="connsiteY5" fmla="*/ 469900 h 647700"/>
              <a:gd name="connsiteX6" fmla="*/ 0 w 1515533"/>
              <a:gd name="connsiteY6" fmla="*/ 469900 h 647700"/>
              <a:gd name="connsiteX7" fmla="*/ 0 w 1515533"/>
              <a:gd name="connsiteY7" fmla="*/ 469900 h 647700"/>
              <a:gd name="connsiteX8" fmla="*/ 0 w 1515533"/>
              <a:gd name="connsiteY8" fmla="*/ 469900 h 647700"/>
              <a:gd name="connsiteX0" fmla="*/ 1498600 w 1536700"/>
              <a:gd name="connsiteY0" fmla="*/ 679450 h 679450"/>
              <a:gd name="connsiteX1" fmla="*/ 1473200 w 1536700"/>
              <a:gd name="connsiteY1" fmla="*/ 323850 h 679450"/>
              <a:gd name="connsiteX2" fmla="*/ 1117600 w 1536700"/>
              <a:gd name="connsiteY2" fmla="*/ 44450 h 679450"/>
              <a:gd name="connsiteX3" fmla="*/ 660400 w 1536700"/>
              <a:gd name="connsiteY3" fmla="*/ 57150 h 679450"/>
              <a:gd name="connsiteX4" fmla="*/ 203200 w 1536700"/>
              <a:gd name="connsiteY4" fmla="*/ 273050 h 679450"/>
              <a:gd name="connsiteX5" fmla="*/ 0 w 1536700"/>
              <a:gd name="connsiteY5" fmla="*/ 501650 h 679450"/>
              <a:gd name="connsiteX6" fmla="*/ 0 w 1536700"/>
              <a:gd name="connsiteY6" fmla="*/ 501650 h 679450"/>
              <a:gd name="connsiteX7" fmla="*/ 0 w 1536700"/>
              <a:gd name="connsiteY7" fmla="*/ 501650 h 679450"/>
              <a:gd name="connsiteX8" fmla="*/ 0 w 1536700"/>
              <a:gd name="connsiteY8" fmla="*/ 501650 h 679450"/>
              <a:gd name="connsiteX0" fmla="*/ 1498600 w 1536700"/>
              <a:gd name="connsiteY0" fmla="*/ 679450 h 679450"/>
              <a:gd name="connsiteX1" fmla="*/ 1473200 w 1536700"/>
              <a:gd name="connsiteY1" fmla="*/ 323850 h 679450"/>
              <a:gd name="connsiteX2" fmla="*/ 1117600 w 1536700"/>
              <a:gd name="connsiteY2" fmla="*/ 44450 h 679450"/>
              <a:gd name="connsiteX3" fmla="*/ 533400 w 1536700"/>
              <a:gd name="connsiteY3" fmla="*/ 57150 h 679450"/>
              <a:gd name="connsiteX4" fmla="*/ 203200 w 1536700"/>
              <a:gd name="connsiteY4" fmla="*/ 273050 h 679450"/>
              <a:gd name="connsiteX5" fmla="*/ 0 w 1536700"/>
              <a:gd name="connsiteY5" fmla="*/ 501650 h 679450"/>
              <a:gd name="connsiteX6" fmla="*/ 0 w 1536700"/>
              <a:gd name="connsiteY6" fmla="*/ 501650 h 679450"/>
              <a:gd name="connsiteX7" fmla="*/ 0 w 1536700"/>
              <a:gd name="connsiteY7" fmla="*/ 501650 h 679450"/>
              <a:gd name="connsiteX8" fmla="*/ 0 w 1536700"/>
              <a:gd name="connsiteY8" fmla="*/ 501650 h 679450"/>
              <a:gd name="connsiteX0" fmla="*/ 1498600 w 1536700"/>
              <a:gd name="connsiteY0" fmla="*/ 679450 h 685800"/>
              <a:gd name="connsiteX1" fmla="*/ 1473200 w 1536700"/>
              <a:gd name="connsiteY1" fmla="*/ 323850 h 685800"/>
              <a:gd name="connsiteX2" fmla="*/ 1117600 w 1536700"/>
              <a:gd name="connsiteY2" fmla="*/ 44450 h 685800"/>
              <a:gd name="connsiteX3" fmla="*/ 533400 w 1536700"/>
              <a:gd name="connsiteY3" fmla="*/ 57150 h 685800"/>
              <a:gd name="connsiteX4" fmla="*/ 203200 w 1536700"/>
              <a:gd name="connsiteY4" fmla="*/ 273050 h 685800"/>
              <a:gd name="connsiteX5" fmla="*/ 0 w 1536700"/>
              <a:gd name="connsiteY5" fmla="*/ 501650 h 685800"/>
              <a:gd name="connsiteX6" fmla="*/ 0 w 1536700"/>
              <a:gd name="connsiteY6" fmla="*/ 501650 h 685800"/>
              <a:gd name="connsiteX7" fmla="*/ 0 w 1536700"/>
              <a:gd name="connsiteY7" fmla="*/ 501650 h 685800"/>
              <a:gd name="connsiteX8" fmla="*/ 0 w 1536700"/>
              <a:gd name="connsiteY8" fmla="*/ 501650 h 685800"/>
              <a:gd name="connsiteX0" fmla="*/ 1498600 w 1536700"/>
              <a:gd name="connsiteY0" fmla="*/ 679450 h 679450"/>
              <a:gd name="connsiteX1" fmla="*/ 1473200 w 1536700"/>
              <a:gd name="connsiteY1" fmla="*/ 323850 h 679450"/>
              <a:gd name="connsiteX2" fmla="*/ 1117600 w 1536700"/>
              <a:gd name="connsiteY2" fmla="*/ 44450 h 679450"/>
              <a:gd name="connsiteX3" fmla="*/ 533400 w 1536700"/>
              <a:gd name="connsiteY3" fmla="*/ 57150 h 679450"/>
              <a:gd name="connsiteX4" fmla="*/ 203200 w 1536700"/>
              <a:gd name="connsiteY4" fmla="*/ 273050 h 679450"/>
              <a:gd name="connsiteX5" fmla="*/ 0 w 1536700"/>
              <a:gd name="connsiteY5" fmla="*/ 501650 h 679450"/>
              <a:gd name="connsiteX6" fmla="*/ 0 w 1536700"/>
              <a:gd name="connsiteY6" fmla="*/ 501650 h 679450"/>
              <a:gd name="connsiteX7" fmla="*/ 0 w 1536700"/>
              <a:gd name="connsiteY7" fmla="*/ 501650 h 679450"/>
              <a:gd name="connsiteX0" fmla="*/ 1498600 w 1536700"/>
              <a:gd name="connsiteY0" fmla="*/ 679450 h 698500"/>
              <a:gd name="connsiteX1" fmla="*/ 1473200 w 1536700"/>
              <a:gd name="connsiteY1" fmla="*/ 323850 h 698500"/>
              <a:gd name="connsiteX2" fmla="*/ 1117600 w 1536700"/>
              <a:gd name="connsiteY2" fmla="*/ 44450 h 698500"/>
              <a:gd name="connsiteX3" fmla="*/ 533400 w 1536700"/>
              <a:gd name="connsiteY3" fmla="*/ 57150 h 698500"/>
              <a:gd name="connsiteX4" fmla="*/ 203200 w 1536700"/>
              <a:gd name="connsiteY4" fmla="*/ 273050 h 698500"/>
              <a:gd name="connsiteX5" fmla="*/ 0 w 1536700"/>
              <a:gd name="connsiteY5" fmla="*/ 501650 h 698500"/>
              <a:gd name="connsiteX6" fmla="*/ 0 w 1536700"/>
              <a:gd name="connsiteY6" fmla="*/ 501650 h 698500"/>
              <a:gd name="connsiteX7" fmla="*/ 1 w 1536700"/>
              <a:gd name="connsiteY7" fmla="*/ 698500 h 698500"/>
              <a:gd name="connsiteX0" fmla="*/ 1498600 w 1536700"/>
              <a:gd name="connsiteY0" fmla="*/ 679450 h 698500"/>
              <a:gd name="connsiteX1" fmla="*/ 1473200 w 1536700"/>
              <a:gd name="connsiteY1" fmla="*/ 323850 h 698500"/>
              <a:gd name="connsiteX2" fmla="*/ 1117600 w 1536700"/>
              <a:gd name="connsiteY2" fmla="*/ 44450 h 698500"/>
              <a:gd name="connsiteX3" fmla="*/ 533400 w 1536700"/>
              <a:gd name="connsiteY3" fmla="*/ 57150 h 698500"/>
              <a:gd name="connsiteX4" fmla="*/ 203200 w 1536700"/>
              <a:gd name="connsiteY4" fmla="*/ 273050 h 698500"/>
              <a:gd name="connsiteX5" fmla="*/ 0 w 1536700"/>
              <a:gd name="connsiteY5" fmla="*/ 501650 h 698500"/>
              <a:gd name="connsiteX6" fmla="*/ 1 w 1536700"/>
              <a:gd name="connsiteY6" fmla="*/ 698500 h 698500"/>
              <a:gd name="connsiteX0" fmla="*/ 1498599 w 1536699"/>
              <a:gd name="connsiteY0" fmla="*/ 679450 h 698500"/>
              <a:gd name="connsiteX1" fmla="*/ 1473199 w 1536699"/>
              <a:gd name="connsiteY1" fmla="*/ 323850 h 698500"/>
              <a:gd name="connsiteX2" fmla="*/ 1117599 w 1536699"/>
              <a:gd name="connsiteY2" fmla="*/ 44450 h 698500"/>
              <a:gd name="connsiteX3" fmla="*/ 533399 w 1536699"/>
              <a:gd name="connsiteY3" fmla="*/ 57150 h 698500"/>
              <a:gd name="connsiteX4" fmla="*/ 203199 w 1536699"/>
              <a:gd name="connsiteY4" fmla="*/ 273050 h 698500"/>
              <a:gd name="connsiteX5" fmla="*/ 0 w 1536699"/>
              <a:gd name="connsiteY5" fmla="*/ 698500 h 698500"/>
              <a:gd name="connsiteX0" fmla="*/ 1498599 w 1536699"/>
              <a:gd name="connsiteY0" fmla="*/ 679450 h 698500"/>
              <a:gd name="connsiteX1" fmla="*/ 1473199 w 1536699"/>
              <a:gd name="connsiteY1" fmla="*/ 323850 h 698500"/>
              <a:gd name="connsiteX2" fmla="*/ 1117599 w 1536699"/>
              <a:gd name="connsiteY2" fmla="*/ 44450 h 698500"/>
              <a:gd name="connsiteX3" fmla="*/ 533399 w 1536699"/>
              <a:gd name="connsiteY3" fmla="*/ 57150 h 698500"/>
              <a:gd name="connsiteX4" fmla="*/ 107949 w 1536699"/>
              <a:gd name="connsiteY4" fmla="*/ 300107 h 698500"/>
              <a:gd name="connsiteX5" fmla="*/ 0 w 1536699"/>
              <a:gd name="connsiteY5" fmla="*/ 698500 h 698500"/>
              <a:gd name="connsiteX0" fmla="*/ 1390650 w 1428750"/>
              <a:gd name="connsiteY0" fmla="*/ 679450 h 679450"/>
              <a:gd name="connsiteX1" fmla="*/ 1365250 w 1428750"/>
              <a:gd name="connsiteY1" fmla="*/ 323850 h 679450"/>
              <a:gd name="connsiteX2" fmla="*/ 1009650 w 1428750"/>
              <a:gd name="connsiteY2" fmla="*/ 44450 h 679450"/>
              <a:gd name="connsiteX3" fmla="*/ 425450 w 1428750"/>
              <a:gd name="connsiteY3" fmla="*/ 57150 h 679450"/>
              <a:gd name="connsiteX4" fmla="*/ 0 w 1428750"/>
              <a:gd name="connsiteY4" fmla="*/ 300107 h 679450"/>
              <a:gd name="connsiteX0" fmla="*/ 1390650 w 1428750"/>
              <a:gd name="connsiteY0" fmla="*/ 679450 h 679450"/>
              <a:gd name="connsiteX1" fmla="*/ 1365250 w 1428750"/>
              <a:gd name="connsiteY1" fmla="*/ 323850 h 679450"/>
              <a:gd name="connsiteX2" fmla="*/ 1009650 w 1428750"/>
              <a:gd name="connsiteY2" fmla="*/ 44450 h 679450"/>
              <a:gd name="connsiteX3" fmla="*/ 425450 w 1428750"/>
              <a:gd name="connsiteY3" fmla="*/ 57150 h 679450"/>
              <a:gd name="connsiteX4" fmla="*/ 0 w 1428750"/>
              <a:gd name="connsiteY4" fmla="*/ 300107 h 679450"/>
              <a:gd name="connsiteX0" fmla="*/ 1479548 w 1488014"/>
              <a:gd name="connsiteY0" fmla="*/ 706507 h 706507"/>
              <a:gd name="connsiteX1" fmla="*/ 1365250 w 1488014"/>
              <a:gd name="connsiteY1" fmla="*/ 323850 h 706507"/>
              <a:gd name="connsiteX2" fmla="*/ 1009650 w 1488014"/>
              <a:gd name="connsiteY2" fmla="*/ 44450 h 706507"/>
              <a:gd name="connsiteX3" fmla="*/ 425450 w 1488014"/>
              <a:gd name="connsiteY3" fmla="*/ 57150 h 706507"/>
              <a:gd name="connsiteX4" fmla="*/ 0 w 1488014"/>
              <a:gd name="connsiteY4" fmla="*/ 300107 h 706507"/>
              <a:gd name="connsiteX0" fmla="*/ 1479548 w 1479548"/>
              <a:gd name="connsiteY0" fmla="*/ 706507 h 706507"/>
              <a:gd name="connsiteX1" fmla="*/ 1365250 w 1479548"/>
              <a:gd name="connsiteY1" fmla="*/ 323850 h 706507"/>
              <a:gd name="connsiteX2" fmla="*/ 1009650 w 1479548"/>
              <a:gd name="connsiteY2" fmla="*/ 44450 h 706507"/>
              <a:gd name="connsiteX3" fmla="*/ 425450 w 1479548"/>
              <a:gd name="connsiteY3" fmla="*/ 57150 h 706507"/>
              <a:gd name="connsiteX4" fmla="*/ 0 w 1479548"/>
              <a:gd name="connsiteY4" fmla="*/ 300107 h 706507"/>
              <a:gd name="connsiteX0" fmla="*/ 1479547 w 1479547"/>
              <a:gd name="connsiteY0" fmla="*/ 706507 h 706507"/>
              <a:gd name="connsiteX1" fmla="*/ 1365249 w 1479547"/>
              <a:gd name="connsiteY1" fmla="*/ 323850 h 706507"/>
              <a:gd name="connsiteX2" fmla="*/ 1009649 w 1479547"/>
              <a:gd name="connsiteY2" fmla="*/ 44450 h 706507"/>
              <a:gd name="connsiteX3" fmla="*/ 425449 w 1479547"/>
              <a:gd name="connsiteY3" fmla="*/ 57150 h 706507"/>
              <a:gd name="connsiteX4" fmla="*/ 0 w 1479547"/>
              <a:gd name="connsiteY4" fmla="*/ 327164 h 706507"/>
              <a:gd name="connsiteX0" fmla="*/ 1479547 w 1479547"/>
              <a:gd name="connsiteY0" fmla="*/ 706507 h 706507"/>
              <a:gd name="connsiteX1" fmla="*/ 1365249 w 1479547"/>
              <a:gd name="connsiteY1" fmla="*/ 323850 h 706507"/>
              <a:gd name="connsiteX2" fmla="*/ 1009649 w 1479547"/>
              <a:gd name="connsiteY2" fmla="*/ 44450 h 706507"/>
              <a:gd name="connsiteX3" fmla="*/ 425449 w 1479547"/>
              <a:gd name="connsiteY3" fmla="*/ 57150 h 706507"/>
              <a:gd name="connsiteX4" fmla="*/ 0 w 1479547"/>
              <a:gd name="connsiteY4" fmla="*/ 327164 h 706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547" h="706507">
                <a:moveTo>
                  <a:pt x="1479547" y="706507"/>
                </a:moveTo>
                <a:cubicBezTo>
                  <a:pt x="1460497" y="537173"/>
                  <a:pt x="1443565" y="434193"/>
                  <a:pt x="1365249" y="323850"/>
                </a:cubicBezTo>
                <a:cubicBezTo>
                  <a:pt x="1286933" y="213507"/>
                  <a:pt x="1166282" y="88900"/>
                  <a:pt x="1009649" y="44450"/>
                </a:cubicBezTo>
                <a:cubicBezTo>
                  <a:pt x="853016" y="0"/>
                  <a:pt x="593724" y="10031"/>
                  <a:pt x="425449" y="57150"/>
                </a:cubicBezTo>
                <a:cubicBezTo>
                  <a:pt x="257174" y="104269"/>
                  <a:pt x="190498" y="93272"/>
                  <a:pt x="0" y="327164"/>
                </a:cubicBezTo>
              </a:path>
            </a:pathLst>
          </a:custGeom>
          <a:noFill/>
          <a:ln w="38100" cap="rnd" cmpd="sng" algn="ctr">
            <a:gradFill flip="none" rotWithShape="1">
              <a:gsLst>
                <a:gs pos="47000">
                  <a:srgbClr val="000090"/>
                </a:gs>
                <a:gs pos="100000">
                  <a:srgbClr val="FF0000"/>
                </a:gs>
              </a:gsLst>
              <a:lin ang="0" scaled="1"/>
              <a:tileRect/>
            </a:gradFill>
            <a:prstDash val="solid"/>
            <a:bevel/>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4" name="ZoneTexte 43"/>
          <p:cNvSpPr txBox="1"/>
          <p:nvPr/>
        </p:nvSpPr>
        <p:spPr>
          <a:xfrm>
            <a:off x="0" y="3611979"/>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La brise de terre</a:t>
            </a:r>
          </a:p>
        </p:txBody>
      </p:sp>
      <p:pic>
        <p:nvPicPr>
          <p:cNvPr id="45" name="Image 44" descr="plage-ile-maurice-300x225.jpg"/>
          <p:cNvPicPr>
            <a:picLocks noChangeAspect="1"/>
          </p:cNvPicPr>
          <p:nvPr/>
        </p:nvPicPr>
        <p:blipFill>
          <a:blip r:embed="rId3">
            <a:duotone>
              <a:prstClr val="black"/>
              <a:srgbClr val="D9C3A5">
                <a:tint val="50000"/>
                <a:satMod val="180000"/>
              </a:srgbClr>
            </a:duotone>
          </a:blip>
          <a:stretch>
            <a:fillRect/>
          </a:stretch>
        </p:blipFill>
        <p:spPr>
          <a:xfrm>
            <a:off x="2686050" y="3965575"/>
            <a:ext cx="3810000" cy="2857500"/>
          </a:xfrm>
          <a:prstGeom prst="rect">
            <a:avLst/>
          </a:prstGeom>
          <a:ln>
            <a:noFill/>
          </a:ln>
          <a:effectLst>
            <a:softEdge rad="112500"/>
          </a:effectLst>
        </p:spPr>
      </p:pic>
      <p:pic>
        <p:nvPicPr>
          <p:cNvPr id="46" name="Picture 27" descr="AG00432_"/>
          <p:cNvPicPr>
            <a:picLocks noChangeAspect="1" noChangeArrowheads="1" noCrop="1"/>
          </p:cNvPicPr>
          <p:nvPr/>
        </p:nvPicPr>
        <p:blipFill>
          <a:blip r:embed="rId5"/>
          <a:srcRect/>
          <a:stretch>
            <a:fillRect/>
          </a:stretch>
        </p:blipFill>
        <p:spPr bwMode="auto">
          <a:xfrm>
            <a:off x="5312901" y="3759200"/>
            <a:ext cx="1711170" cy="1150521"/>
          </a:xfrm>
          <a:prstGeom prst="rect">
            <a:avLst/>
          </a:prstGeom>
          <a:noFill/>
        </p:spPr>
      </p:pic>
      <p:sp>
        <p:nvSpPr>
          <p:cNvPr id="47" name="Forme libre 46"/>
          <p:cNvSpPr/>
          <p:nvPr/>
        </p:nvSpPr>
        <p:spPr>
          <a:xfrm flipV="1">
            <a:off x="3543300" y="5237639"/>
            <a:ext cx="37998" cy="759599"/>
          </a:xfrm>
          <a:custGeom>
            <a:avLst/>
            <a:gdLst>
              <a:gd name="connsiteX0" fmla="*/ 44450 w 254000"/>
              <a:gd name="connsiteY0" fmla="*/ 0 h 1041400"/>
              <a:gd name="connsiteX1" fmla="*/ 247650 w 254000"/>
              <a:gd name="connsiteY1" fmla="*/ 165100 h 1041400"/>
              <a:gd name="connsiteX2" fmla="*/ 6350 w 254000"/>
              <a:gd name="connsiteY2" fmla="*/ 292100 h 1041400"/>
              <a:gd name="connsiteX3" fmla="*/ 234950 w 254000"/>
              <a:gd name="connsiteY3" fmla="*/ 469900 h 1041400"/>
              <a:gd name="connsiteX4" fmla="*/ 6350 w 254000"/>
              <a:gd name="connsiteY4" fmla="*/ 635000 h 1041400"/>
              <a:gd name="connsiteX5" fmla="*/ 196850 w 254000"/>
              <a:gd name="connsiteY5" fmla="*/ 825500 h 1041400"/>
              <a:gd name="connsiteX6" fmla="*/ 158750 w 254000"/>
              <a:gd name="connsiteY6" fmla="*/ 10414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 h="1041400">
                <a:moveTo>
                  <a:pt x="44450" y="0"/>
                </a:moveTo>
                <a:cubicBezTo>
                  <a:pt x="149225" y="58208"/>
                  <a:pt x="254000" y="116417"/>
                  <a:pt x="247650" y="165100"/>
                </a:cubicBezTo>
                <a:cubicBezTo>
                  <a:pt x="241300" y="213783"/>
                  <a:pt x="8467" y="241300"/>
                  <a:pt x="6350" y="292100"/>
                </a:cubicBezTo>
                <a:cubicBezTo>
                  <a:pt x="4233" y="342900"/>
                  <a:pt x="234950" y="412750"/>
                  <a:pt x="234950" y="469900"/>
                </a:cubicBezTo>
                <a:cubicBezTo>
                  <a:pt x="234950" y="527050"/>
                  <a:pt x="12700" y="575733"/>
                  <a:pt x="6350" y="635000"/>
                </a:cubicBezTo>
                <a:cubicBezTo>
                  <a:pt x="0" y="694267"/>
                  <a:pt x="171450" y="757767"/>
                  <a:pt x="196850" y="825500"/>
                </a:cubicBezTo>
                <a:cubicBezTo>
                  <a:pt x="222250" y="893233"/>
                  <a:pt x="158750" y="1041400"/>
                  <a:pt x="158750" y="1041400"/>
                </a:cubicBezTo>
              </a:path>
            </a:pathLst>
          </a:custGeom>
          <a:ln w="38100" cap="flat" cmpd="sng" algn="ctr">
            <a:solidFill>
              <a:srgbClr val="CC0000"/>
            </a:solidFill>
            <a:prstDash val="solid"/>
            <a:round/>
            <a:headEnd type="none" w="med" len="med"/>
            <a:tailEnd type="arrow" w="sm"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8" name="Forme libre 47"/>
          <p:cNvSpPr/>
          <p:nvPr/>
        </p:nvSpPr>
        <p:spPr>
          <a:xfrm flipH="1">
            <a:off x="3549153" y="4457214"/>
            <a:ext cx="1444954" cy="706507"/>
          </a:xfrm>
          <a:custGeom>
            <a:avLst/>
            <a:gdLst>
              <a:gd name="connsiteX0" fmla="*/ 1498600 w 1515533"/>
              <a:gd name="connsiteY0" fmla="*/ 647700 h 647700"/>
              <a:gd name="connsiteX1" fmla="*/ 1473200 w 1515533"/>
              <a:gd name="connsiteY1" fmla="*/ 292100 h 647700"/>
              <a:gd name="connsiteX2" fmla="*/ 1244600 w 1515533"/>
              <a:gd name="connsiteY2" fmla="*/ 88900 h 647700"/>
              <a:gd name="connsiteX3" fmla="*/ 660400 w 1515533"/>
              <a:gd name="connsiteY3" fmla="*/ 25400 h 647700"/>
              <a:gd name="connsiteX4" fmla="*/ 203200 w 1515533"/>
              <a:gd name="connsiteY4" fmla="*/ 241300 h 647700"/>
              <a:gd name="connsiteX5" fmla="*/ 0 w 1515533"/>
              <a:gd name="connsiteY5" fmla="*/ 469900 h 647700"/>
              <a:gd name="connsiteX6" fmla="*/ 0 w 1515533"/>
              <a:gd name="connsiteY6" fmla="*/ 469900 h 647700"/>
              <a:gd name="connsiteX7" fmla="*/ 0 w 1515533"/>
              <a:gd name="connsiteY7" fmla="*/ 469900 h 647700"/>
              <a:gd name="connsiteX8" fmla="*/ 0 w 1515533"/>
              <a:gd name="connsiteY8" fmla="*/ 469900 h 647700"/>
              <a:gd name="connsiteX0" fmla="*/ 1498600 w 1536700"/>
              <a:gd name="connsiteY0" fmla="*/ 679450 h 679450"/>
              <a:gd name="connsiteX1" fmla="*/ 1473200 w 1536700"/>
              <a:gd name="connsiteY1" fmla="*/ 323850 h 679450"/>
              <a:gd name="connsiteX2" fmla="*/ 1117600 w 1536700"/>
              <a:gd name="connsiteY2" fmla="*/ 44450 h 679450"/>
              <a:gd name="connsiteX3" fmla="*/ 660400 w 1536700"/>
              <a:gd name="connsiteY3" fmla="*/ 57150 h 679450"/>
              <a:gd name="connsiteX4" fmla="*/ 203200 w 1536700"/>
              <a:gd name="connsiteY4" fmla="*/ 273050 h 679450"/>
              <a:gd name="connsiteX5" fmla="*/ 0 w 1536700"/>
              <a:gd name="connsiteY5" fmla="*/ 501650 h 679450"/>
              <a:gd name="connsiteX6" fmla="*/ 0 w 1536700"/>
              <a:gd name="connsiteY6" fmla="*/ 501650 h 679450"/>
              <a:gd name="connsiteX7" fmla="*/ 0 w 1536700"/>
              <a:gd name="connsiteY7" fmla="*/ 501650 h 679450"/>
              <a:gd name="connsiteX8" fmla="*/ 0 w 1536700"/>
              <a:gd name="connsiteY8" fmla="*/ 501650 h 679450"/>
              <a:gd name="connsiteX0" fmla="*/ 1498600 w 1536700"/>
              <a:gd name="connsiteY0" fmla="*/ 679450 h 679450"/>
              <a:gd name="connsiteX1" fmla="*/ 1473200 w 1536700"/>
              <a:gd name="connsiteY1" fmla="*/ 323850 h 679450"/>
              <a:gd name="connsiteX2" fmla="*/ 1117600 w 1536700"/>
              <a:gd name="connsiteY2" fmla="*/ 44450 h 679450"/>
              <a:gd name="connsiteX3" fmla="*/ 533400 w 1536700"/>
              <a:gd name="connsiteY3" fmla="*/ 57150 h 679450"/>
              <a:gd name="connsiteX4" fmla="*/ 203200 w 1536700"/>
              <a:gd name="connsiteY4" fmla="*/ 273050 h 679450"/>
              <a:gd name="connsiteX5" fmla="*/ 0 w 1536700"/>
              <a:gd name="connsiteY5" fmla="*/ 501650 h 679450"/>
              <a:gd name="connsiteX6" fmla="*/ 0 w 1536700"/>
              <a:gd name="connsiteY6" fmla="*/ 501650 h 679450"/>
              <a:gd name="connsiteX7" fmla="*/ 0 w 1536700"/>
              <a:gd name="connsiteY7" fmla="*/ 501650 h 679450"/>
              <a:gd name="connsiteX8" fmla="*/ 0 w 1536700"/>
              <a:gd name="connsiteY8" fmla="*/ 501650 h 679450"/>
              <a:gd name="connsiteX0" fmla="*/ 1498600 w 1536700"/>
              <a:gd name="connsiteY0" fmla="*/ 679450 h 685800"/>
              <a:gd name="connsiteX1" fmla="*/ 1473200 w 1536700"/>
              <a:gd name="connsiteY1" fmla="*/ 323850 h 685800"/>
              <a:gd name="connsiteX2" fmla="*/ 1117600 w 1536700"/>
              <a:gd name="connsiteY2" fmla="*/ 44450 h 685800"/>
              <a:gd name="connsiteX3" fmla="*/ 533400 w 1536700"/>
              <a:gd name="connsiteY3" fmla="*/ 57150 h 685800"/>
              <a:gd name="connsiteX4" fmla="*/ 203200 w 1536700"/>
              <a:gd name="connsiteY4" fmla="*/ 273050 h 685800"/>
              <a:gd name="connsiteX5" fmla="*/ 0 w 1536700"/>
              <a:gd name="connsiteY5" fmla="*/ 501650 h 685800"/>
              <a:gd name="connsiteX6" fmla="*/ 0 w 1536700"/>
              <a:gd name="connsiteY6" fmla="*/ 501650 h 685800"/>
              <a:gd name="connsiteX7" fmla="*/ 0 w 1536700"/>
              <a:gd name="connsiteY7" fmla="*/ 501650 h 685800"/>
              <a:gd name="connsiteX8" fmla="*/ 0 w 1536700"/>
              <a:gd name="connsiteY8" fmla="*/ 501650 h 685800"/>
              <a:gd name="connsiteX0" fmla="*/ 1498600 w 1536700"/>
              <a:gd name="connsiteY0" fmla="*/ 679450 h 679450"/>
              <a:gd name="connsiteX1" fmla="*/ 1473200 w 1536700"/>
              <a:gd name="connsiteY1" fmla="*/ 323850 h 679450"/>
              <a:gd name="connsiteX2" fmla="*/ 1117600 w 1536700"/>
              <a:gd name="connsiteY2" fmla="*/ 44450 h 679450"/>
              <a:gd name="connsiteX3" fmla="*/ 533400 w 1536700"/>
              <a:gd name="connsiteY3" fmla="*/ 57150 h 679450"/>
              <a:gd name="connsiteX4" fmla="*/ 203200 w 1536700"/>
              <a:gd name="connsiteY4" fmla="*/ 273050 h 679450"/>
              <a:gd name="connsiteX5" fmla="*/ 0 w 1536700"/>
              <a:gd name="connsiteY5" fmla="*/ 501650 h 679450"/>
              <a:gd name="connsiteX6" fmla="*/ 0 w 1536700"/>
              <a:gd name="connsiteY6" fmla="*/ 501650 h 679450"/>
              <a:gd name="connsiteX7" fmla="*/ 0 w 1536700"/>
              <a:gd name="connsiteY7" fmla="*/ 501650 h 679450"/>
              <a:gd name="connsiteX0" fmla="*/ 1498600 w 1536700"/>
              <a:gd name="connsiteY0" fmla="*/ 679450 h 698500"/>
              <a:gd name="connsiteX1" fmla="*/ 1473200 w 1536700"/>
              <a:gd name="connsiteY1" fmla="*/ 323850 h 698500"/>
              <a:gd name="connsiteX2" fmla="*/ 1117600 w 1536700"/>
              <a:gd name="connsiteY2" fmla="*/ 44450 h 698500"/>
              <a:gd name="connsiteX3" fmla="*/ 533400 w 1536700"/>
              <a:gd name="connsiteY3" fmla="*/ 57150 h 698500"/>
              <a:gd name="connsiteX4" fmla="*/ 203200 w 1536700"/>
              <a:gd name="connsiteY4" fmla="*/ 273050 h 698500"/>
              <a:gd name="connsiteX5" fmla="*/ 0 w 1536700"/>
              <a:gd name="connsiteY5" fmla="*/ 501650 h 698500"/>
              <a:gd name="connsiteX6" fmla="*/ 0 w 1536700"/>
              <a:gd name="connsiteY6" fmla="*/ 501650 h 698500"/>
              <a:gd name="connsiteX7" fmla="*/ 1 w 1536700"/>
              <a:gd name="connsiteY7" fmla="*/ 698500 h 698500"/>
              <a:gd name="connsiteX0" fmla="*/ 1498600 w 1536700"/>
              <a:gd name="connsiteY0" fmla="*/ 679450 h 698500"/>
              <a:gd name="connsiteX1" fmla="*/ 1473200 w 1536700"/>
              <a:gd name="connsiteY1" fmla="*/ 323850 h 698500"/>
              <a:gd name="connsiteX2" fmla="*/ 1117600 w 1536700"/>
              <a:gd name="connsiteY2" fmla="*/ 44450 h 698500"/>
              <a:gd name="connsiteX3" fmla="*/ 533400 w 1536700"/>
              <a:gd name="connsiteY3" fmla="*/ 57150 h 698500"/>
              <a:gd name="connsiteX4" fmla="*/ 203200 w 1536700"/>
              <a:gd name="connsiteY4" fmla="*/ 273050 h 698500"/>
              <a:gd name="connsiteX5" fmla="*/ 0 w 1536700"/>
              <a:gd name="connsiteY5" fmla="*/ 501650 h 698500"/>
              <a:gd name="connsiteX6" fmla="*/ 1 w 1536700"/>
              <a:gd name="connsiteY6" fmla="*/ 698500 h 698500"/>
              <a:gd name="connsiteX0" fmla="*/ 1498599 w 1536699"/>
              <a:gd name="connsiteY0" fmla="*/ 679450 h 698500"/>
              <a:gd name="connsiteX1" fmla="*/ 1473199 w 1536699"/>
              <a:gd name="connsiteY1" fmla="*/ 323850 h 698500"/>
              <a:gd name="connsiteX2" fmla="*/ 1117599 w 1536699"/>
              <a:gd name="connsiteY2" fmla="*/ 44450 h 698500"/>
              <a:gd name="connsiteX3" fmla="*/ 533399 w 1536699"/>
              <a:gd name="connsiteY3" fmla="*/ 57150 h 698500"/>
              <a:gd name="connsiteX4" fmla="*/ 203199 w 1536699"/>
              <a:gd name="connsiteY4" fmla="*/ 273050 h 698500"/>
              <a:gd name="connsiteX5" fmla="*/ 0 w 1536699"/>
              <a:gd name="connsiteY5" fmla="*/ 698500 h 698500"/>
              <a:gd name="connsiteX0" fmla="*/ 1498599 w 1536699"/>
              <a:gd name="connsiteY0" fmla="*/ 679450 h 698500"/>
              <a:gd name="connsiteX1" fmla="*/ 1473199 w 1536699"/>
              <a:gd name="connsiteY1" fmla="*/ 323850 h 698500"/>
              <a:gd name="connsiteX2" fmla="*/ 1117599 w 1536699"/>
              <a:gd name="connsiteY2" fmla="*/ 44450 h 698500"/>
              <a:gd name="connsiteX3" fmla="*/ 533399 w 1536699"/>
              <a:gd name="connsiteY3" fmla="*/ 57150 h 698500"/>
              <a:gd name="connsiteX4" fmla="*/ 107949 w 1536699"/>
              <a:gd name="connsiteY4" fmla="*/ 300107 h 698500"/>
              <a:gd name="connsiteX5" fmla="*/ 0 w 1536699"/>
              <a:gd name="connsiteY5" fmla="*/ 698500 h 698500"/>
              <a:gd name="connsiteX0" fmla="*/ 1390650 w 1428750"/>
              <a:gd name="connsiteY0" fmla="*/ 679450 h 679450"/>
              <a:gd name="connsiteX1" fmla="*/ 1365250 w 1428750"/>
              <a:gd name="connsiteY1" fmla="*/ 323850 h 679450"/>
              <a:gd name="connsiteX2" fmla="*/ 1009650 w 1428750"/>
              <a:gd name="connsiteY2" fmla="*/ 44450 h 679450"/>
              <a:gd name="connsiteX3" fmla="*/ 425450 w 1428750"/>
              <a:gd name="connsiteY3" fmla="*/ 57150 h 679450"/>
              <a:gd name="connsiteX4" fmla="*/ 0 w 1428750"/>
              <a:gd name="connsiteY4" fmla="*/ 300107 h 679450"/>
              <a:gd name="connsiteX0" fmla="*/ 1390650 w 1428750"/>
              <a:gd name="connsiteY0" fmla="*/ 679450 h 679450"/>
              <a:gd name="connsiteX1" fmla="*/ 1365250 w 1428750"/>
              <a:gd name="connsiteY1" fmla="*/ 323850 h 679450"/>
              <a:gd name="connsiteX2" fmla="*/ 1009650 w 1428750"/>
              <a:gd name="connsiteY2" fmla="*/ 44450 h 679450"/>
              <a:gd name="connsiteX3" fmla="*/ 425450 w 1428750"/>
              <a:gd name="connsiteY3" fmla="*/ 57150 h 679450"/>
              <a:gd name="connsiteX4" fmla="*/ 0 w 1428750"/>
              <a:gd name="connsiteY4" fmla="*/ 300107 h 679450"/>
              <a:gd name="connsiteX0" fmla="*/ 1479548 w 1488014"/>
              <a:gd name="connsiteY0" fmla="*/ 706507 h 706507"/>
              <a:gd name="connsiteX1" fmla="*/ 1365250 w 1488014"/>
              <a:gd name="connsiteY1" fmla="*/ 323850 h 706507"/>
              <a:gd name="connsiteX2" fmla="*/ 1009650 w 1488014"/>
              <a:gd name="connsiteY2" fmla="*/ 44450 h 706507"/>
              <a:gd name="connsiteX3" fmla="*/ 425450 w 1488014"/>
              <a:gd name="connsiteY3" fmla="*/ 57150 h 706507"/>
              <a:gd name="connsiteX4" fmla="*/ 0 w 1488014"/>
              <a:gd name="connsiteY4" fmla="*/ 300107 h 706507"/>
              <a:gd name="connsiteX0" fmla="*/ 1479548 w 1479548"/>
              <a:gd name="connsiteY0" fmla="*/ 706507 h 706507"/>
              <a:gd name="connsiteX1" fmla="*/ 1365250 w 1479548"/>
              <a:gd name="connsiteY1" fmla="*/ 323850 h 706507"/>
              <a:gd name="connsiteX2" fmla="*/ 1009650 w 1479548"/>
              <a:gd name="connsiteY2" fmla="*/ 44450 h 706507"/>
              <a:gd name="connsiteX3" fmla="*/ 425450 w 1479548"/>
              <a:gd name="connsiteY3" fmla="*/ 57150 h 706507"/>
              <a:gd name="connsiteX4" fmla="*/ 0 w 1479548"/>
              <a:gd name="connsiteY4" fmla="*/ 300107 h 706507"/>
              <a:gd name="connsiteX0" fmla="*/ 1479547 w 1479547"/>
              <a:gd name="connsiteY0" fmla="*/ 706507 h 706507"/>
              <a:gd name="connsiteX1" fmla="*/ 1365249 w 1479547"/>
              <a:gd name="connsiteY1" fmla="*/ 323850 h 706507"/>
              <a:gd name="connsiteX2" fmla="*/ 1009649 w 1479547"/>
              <a:gd name="connsiteY2" fmla="*/ 44450 h 706507"/>
              <a:gd name="connsiteX3" fmla="*/ 425449 w 1479547"/>
              <a:gd name="connsiteY3" fmla="*/ 57150 h 706507"/>
              <a:gd name="connsiteX4" fmla="*/ 0 w 1479547"/>
              <a:gd name="connsiteY4" fmla="*/ 327164 h 706507"/>
              <a:gd name="connsiteX0" fmla="*/ 1479547 w 1479547"/>
              <a:gd name="connsiteY0" fmla="*/ 706507 h 706507"/>
              <a:gd name="connsiteX1" fmla="*/ 1365249 w 1479547"/>
              <a:gd name="connsiteY1" fmla="*/ 323850 h 706507"/>
              <a:gd name="connsiteX2" fmla="*/ 1009649 w 1479547"/>
              <a:gd name="connsiteY2" fmla="*/ 44450 h 706507"/>
              <a:gd name="connsiteX3" fmla="*/ 425449 w 1479547"/>
              <a:gd name="connsiteY3" fmla="*/ 57150 h 706507"/>
              <a:gd name="connsiteX4" fmla="*/ 0 w 1479547"/>
              <a:gd name="connsiteY4" fmla="*/ 327164 h 706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547" h="706507">
                <a:moveTo>
                  <a:pt x="1479547" y="706507"/>
                </a:moveTo>
                <a:cubicBezTo>
                  <a:pt x="1460497" y="537173"/>
                  <a:pt x="1443565" y="434193"/>
                  <a:pt x="1365249" y="323850"/>
                </a:cubicBezTo>
                <a:cubicBezTo>
                  <a:pt x="1286933" y="213507"/>
                  <a:pt x="1166282" y="88900"/>
                  <a:pt x="1009649" y="44450"/>
                </a:cubicBezTo>
                <a:cubicBezTo>
                  <a:pt x="853016" y="0"/>
                  <a:pt x="593724" y="10031"/>
                  <a:pt x="425449" y="57150"/>
                </a:cubicBezTo>
                <a:cubicBezTo>
                  <a:pt x="257174" y="104269"/>
                  <a:pt x="190498" y="93272"/>
                  <a:pt x="0" y="327164"/>
                </a:cubicBezTo>
              </a:path>
            </a:pathLst>
          </a:custGeom>
          <a:noFill/>
          <a:ln w="38100" cap="rnd" cmpd="sng" algn="ctr">
            <a:gradFill flip="none" rotWithShape="1">
              <a:gsLst>
                <a:gs pos="47000">
                  <a:srgbClr val="3366FF"/>
                </a:gs>
                <a:gs pos="100000">
                  <a:srgbClr val="FF0000"/>
                </a:gs>
              </a:gsLst>
              <a:lin ang="0" scaled="1"/>
              <a:tileRect/>
            </a:gradFill>
            <a:prstDash val="solid"/>
            <a:bevel/>
            <a:headEnd type="none" w="med" len="med"/>
            <a:tailEnd type="arrow"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58" name="Grouper 28"/>
          <p:cNvGrpSpPr>
            <a:grpSpLocks noChangeAspect="1"/>
          </p:cNvGrpSpPr>
          <p:nvPr/>
        </p:nvGrpSpPr>
        <p:grpSpPr>
          <a:xfrm>
            <a:off x="5856854" y="2378866"/>
            <a:ext cx="766899" cy="855668"/>
            <a:chOff x="5162550" y="3824972"/>
            <a:chExt cx="2342567" cy="2435151"/>
          </a:xfrm>
        </p:grpSpPr>
        <p:sp>
          <p:nvSpPr>
            <p:cNvPr id="68" name="Rectangle 12"/>
            <p:cNvSpPr>
              <a:spLocks noChangeArrowheads="1"/>
            </p:cNvSpPr>
            <p:nvPr/>
          </p:nvSpPr>
          <p:spPr bwMode="auto">
            <a:xfrm>
              <a:off x="5162550" y="3832423"/>
              <a:ext cx="60325" cy="2427700"/>
            </a:xfrm>
            <a:prstGeom prst="rect">
              <a:avLst/>
            </a:prstGeom>
            <a:solidFill>
              <a:schemeClr val="bg1">
                <a:lumMod val="85000"/>
              </a:schemeClr>
            </a:solidFill>
            <a:ln w="3175" cap="flat" cmpd="sng" algn="ctr">
              <a:solidFill>
                <a:srgbClr val="000000"/>
              </a:solidFill>
              <a:prstDash val="solid"/>
              <a:miter lim="800000"/>
              <a:headEnd type="none" w="med" len="med"/>
              <a:tailEnd type="none" w="med" len="med"/>
            </a:ln>
            <a:effectLst>
              <a:outerShdw blurRad="152400" dist="12700" dir="8760000" sy="-23000" kx="800400" algn="br">
                <a:srgbClr val="000000">
                  <a:alpha val="15000"/>
                </a:srgbClr>
              </a:outerShdw>
            </a:effectLst>
            <a:scene3d>
              <a:camera prst="orthographicFront"/>
              <a:lightRig rig="threePt" dir="t"/>
            </a:scene3d>
            <a:sp3d>
              <a:bevelT/>
            </a:sp3d>
          </p:spPr>
          <p:txBody>
            <a:bodyPr wrap="none" anchor="ctr">
              <a:prstTxWarp prst="textNoShape">
                <a:avLst/>
              </a:prstTxWarp>
            </a:bodyPr>
            <a:lstStyle/>
            <a:p>
              <a:endParaRPr lang="fr-FR"/>
            </a:p>
          </p:txBody>
        </p:sp>
        <p:grpSp>
          <p:nvGrpSpPr>
            <p:cNvPr id="69" name="Grouper 68"/>
            <p:cNvGrpSpPr/>
            <p:nvPr/>
          </p:nvGrpSpPr>
          <p:grpSpPr>
            <a:xfrm>
              <a:off x="5257797" y="3824972"/>
              <a:ext cx="2247320" cy="791642"/>
              <a:chOff x="3067048" y="1905649"/>
              <a:chExt cx="2859321" cy="1099548"/>
            </a:xfrm>
            <a:effectLst>
              <a:outerShdw blurRad="127000" dist="76200" dir="2700000" algn="br">
                <a:srgbClr val="000000">
                  <a:alpha val="43000"/>
                </a:srgbClr>
              </a:outerShdw>
            </a:effectLst>
          </p:grpSpPr>
          <p:sp>
            <p:nvSpPr>
              <p:cNvPr id="70" name="Trapèze 69"/>
              <p:cNvSpPr/>
              <p:nvPr/>
            </p:nvSpPr>
            <p:spPr>
              <a:xfrm rot="5400000" flipH="1">
                <a:off x="3597980" y="2147068"/>
                <a:ext cx="848464" cy="605863"/>
              </a:xfrm>
              <a:prstGeom prst="trapezoid">
                <a:avLst>
                  <a:gd name="adj" fmla="val 1375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1" name="Trapèze 70"/>
              <p:cNvSpPr/>
              <p:nvPr/>
            </p:nvSpPr>
            <p:spPr>
              <a:xfrm rot="5400000" flipH="1">
                <a:off x="2856206" y="2116491"/>
                <a:ext cx="1099548" cy="677864"/>
              </a:xfrm>
              <a:prstGeom prst="trapezoid">
                <a:avLst>
                  <a:gd name="adj" fmla="val 13759"/>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2" name="Trapèze 71"/>
              <p:cNvSpPr/>
              <p:nvPr/>
            </p:nvSpPr>
            <p:spPr>
              <a:xfrm rot="5400000" flipH="1">
                <a:off x="4282243" y="2163967"/>
                <a:ext cx="668464" cy="569863"/>
              </a:xfrm>
              <a:prstGeom prst="trapezoid">
                <a:avLst>
                  <a:gd name="adj" fmla="val 13759"/>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3" name="Trapèze 72"/>
              <p:cNvSpPr/>
              <p:nvPr/>
            </p:nvSpPr>
            <p:spPr>
              <a:xfrm rot="5400000" flipH="1">
                <a:off x="4940006" y="2163599"/>
                <a:ext cx="488464" cy="569863"/>
              </a:xfrm>
              <a:prstGeom prst="trapezoid">
                <a:avLst>
                  <a:gd name="adj" fmla="val 1375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4" name="Trapèze 73"/>
              <p:cNvSpPr/>
              <p:nvPr/>
            </p:nvSpPr>
            <p:spPr>
              <a:xfrm rot="5400000" flipH="1">
                <a:off x="5523207" y="2221799"/>
                <a:ext cx="344462" cy="461863"/>
              </a:xfrm>
              <a:prstGeom prst="trapezoid">
                <a:avLst>
                  <a:gd name="adj" fmla="val 13759"/>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grpSp>
        <p:nvGrpSpPr>
          <p:cNvPr id="75" name="Grouper 28"/>
          <p:cNvGrpSpPr>
            <a:grpSpLocks noChangeAspect="1"/>
          </p:cNvGrpSpPr>
          <p:nvPr/>
        </p:nvGrpSpPr>
        <p:grpSpPr>
          <a:xfrm flipH="1">
            <a:off x="5259384" y="5569404"/>
            <a:ext cx="766899" cy="855668"/>
            <a:chOff x="5162550" y="3824972"/>
            <a:chExt cx="2342567" cy="2435151"/>
          </a:xfrm>
        </p:grpSpPr>
        <p:sp>
          <p:nvSpPr>
            <p:cNvPr id="76" name="Rectangle 12"/>
            <p:cNvSpPr>
              <a:spLocks noChangeArrowheads="1"/>
            </p:cNvSpPr>
            <p:nvPr/>
          </p:nvSpPr>
          <p:spPr bwMode="auto">
            <a:xfrm>
              <a:off x="5162550" y="3832423"/>
              <a:ext cx="60325" cy="2427700"/>
            </a:xfrm>
            <a:prstGeom prst="rect">
              <a:avLst/>
            </a:prstGeom>
            <a:solidFill>
              <a:schemeClr val="bg1">
                <a:lumMod val="85000"/>
              </a:schemeClr>
            </a:solidFill>
            <a:ln w="3175" cap="flat" cmpd="sng" algn="ctr">
              <a:solidFill>
                <a:srgbClr val="000000"/>
              </a:solidFill>
              <a:prstDash val="solid"/>
              <a:miter lim="800000"/>
              <a:headEnd type="none" w="med" len="med"/>
              <a:tailEnd type="none" w="med" len="med"/>
            </a:ln>
            <a:effectLst>
              <a:outerShdw blurRad="152400" dist="12700" dir="8760000" sy="-23000" kx="800400" algn="br">
                <a:srgbClr val="000000">
                  <a:alpha val="15000"/>
                </a:srgbClr>
              </a:outerShdw>
            </a:effectLst>
            <a:scene3d>
              <a:camera prst="orthographicFront"/>
              <a:lightRig rig="threePt" dir="t"/>
            </a:scene3d>
            <a:sp3d>
              <a:bevelT/>
            </a:sp3d>
          </p:spPr>
          <p:txBody>
            <a:bodyPr wrap="none" anchor="ctr">
              <a:prstTxWarp prst="textNoShape">
                <a:avLst/>
              </a:prstTxWarp>
            </a:bodyPr>
            <a:lstStyle/>
            <a:p>
              <a:endParaRPr lang="fr-FR"/>
            </a:p>
          </p:txBody>
        </p:sp>
        <p:grpSp>
          <p:nvGrpSpPr>
            <p:cNvPr id="77" name="Grouper 68"/>
            <p:cNvGrpSpPr/>
            <p:nvPr/>
          </p:nvGrpSpPr>
          <p:grpSpPr>
            <a:xfrm>
              <a:off x="5257797" y="3824972"/>
              <a:ext cx="2247320" cy="791642"/>
              <a:chOff x="3067048" y="1905649"/>
              <a:chExt cx="2859321" cy="1099548"/>
            </a:xfrm>
            <a:effectLst>
              <a:outerShdw blurRad="127000" dist="76200" dir="2700000" algn="br">
                <a:srgbClr val="000000">
                  <a:alpha val="43000"/>
                </a:srgbClr>
              </a:outerShdw>
            </a:effectLst>
          </p:grpSpPr>
          <p:sp>
            <p:nvSpPr>
              <p:cNvPr id="78" name="Trapèze 77"/>
              <p:cNvSpPr/>
              <p:nvPr/>
            </p:nvSpPr>
            <p:spPr>
              <a:xfrm rot="5400000" flipH="1">
                <a:off x="3597980" y="2147068"/>
                <a:ext cx="848464" cy="605863"/>
              </a:xfrm>
              <a:prstGeom prst="trapezoid">
                <a:avLst>
                  <a:gd name="adj" fmla="val 1375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9" name="Trapèze 78"/>
              <p:cNvSpPr/>
              <p:nvPr/>
            </p:nvSpPr>
            <p:spPr>
              <a:xfrm rot="5400000" flipH="1">
                <a:off x="2856206" y="2116491"/>
                <a:ext cx="1099548" cy="677864"/>
              </a:xfrm>
              <a:prstGeom prst="trapezoid">
                <a:avLst>
                  <a:gd name="adj" fmla="val 13759"/>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0" name="Trapèze 79"/>
              <p:cNvSpPr/>
              <p:nvPr/>
            </p:nvSpPr>
            <p:spPr>
              <a:xfrm rot="5400000" flipH="1">
                <a:off x="4282243" y="2163967"/>
                <a:ext cx="668464" cy="569863"/>
              </a:xfrm>
              <a:prstGeom prst="trapezoid">
                <a:avLst>
                  <a:gd name="adj" fmla="val 13759"/>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1" name="Trapèze 80"/>
              <p:cNvSpPr/>
              <p:nvPr/>
            </p:nvSpPr>
            <p:spPr>
              <a:xfrm rot="5400000" flipH="1">
                <a:off x="4940006" y="2163599"/>
                <a:ext cx="488464" cy="569863"/>
              </a:xfrm>
              <a:prstGeom prst="trapezoid">
                <a:avLst>
                  <a:gd name="adj" fmla="val 1375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2" name="Trapèze 81"/>
              <p:cNvSpPr/>
              <p:nvPr/>
            </p:nvSpPr>
            <p:spPr>
              <a:xfrm rot="5400000" flipH="1">
                <a:off x="5523207" y="2221799"/>
                <a:ext cx="344462" cy="461863"/>
              </a:xfrm>
              <a:prstGeom prst="trapezoid">
                <a:avLst>
                  <a:gd name="adj" fmla="val 13759"/>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cxnSp>
        <p:nvCxnSpPr>
          <p:cNvPr id="32" name="Connecteur droit avec flèche 31"/>
          <p:cNvCxnSpPr/>
          <p:nvPr/>
        </p:nvCxnSpPr>
        <p:spPr>
          <a:xfrm rot="5400000">
            <a:off x="3402987" y="2372688"/>
            <a:ext cx="999099" cy="1588"/>
          </a:xfrm>
          <a:prstGeom prst="straightConnector1">
            <a:avLst/>
          </a:prstGeom>
          <a:ln w="38100" cap="flat" cmpd="sng" algn="ctr">
            <a:solidFill>
              <a:srgbClr val="00009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3" name="Connecteur droit avec flèche 32"/>
          <p:cNvCxnSpPr/>
          <p:nvPr/>
        </p:nvCxnSpPr>
        <p:spPr>
          <a:xfrm>
            <a:off x="3901742" y="3011150"/>
            <a:ext cx="999099" cy="1588"/>
          </a:xfrm>
          <a:prstGeom prst="straightConnector1">
            <a:avLst/>
          </a:prstGeom>
          <a:ln w="38100" cap="flat" cmpd="sng" algn="ctr">
            <a:solidFill>
              <a:srgbClr val="00009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4" name="Connecteur droit avec flèche 33"/>
          <p:cNvCxnSpPr/>
          <p:nvPr/>
        </p:nvCxnSpPr>
        <p:spPr>
          <a:xfrm rot="5400000">
            <a:off x="4508680" y="5408477"/>
            <a:ext cx="999099" cy="1588"/>
          </a:xfrm>
          <a:prstGeom prst="straightConnector1">
            <a:avLst/>
          </a:prstGeom>
          <a:ln w="38100" cap="flat" cmpd="sng" algn="ctr">
            <a:solidFill>
              <a:srgbClr val="3366FF"/>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5" name="Connecteur droit avec flèche 34"/>
          <p:cNvCxnSpPr/>
          <p:nvPr/>
        </p:nvCxnSpPr>
        <p:spPr>
          <a:xfrm flipH="1">
            <a:off x="3978735" y="6046939"/>
            <a:ext cx="999099" cy="1588"/>
          </a:xfrm>
          <a:prstGeom prst="straightConnector1">
            <a:avLst/>
          </a:prstGeom>
          <a:ln w="38100" cap="flat" cmpd="sng" algn="ctr">
            <a:solidFill>
              <a:srgbClr val="3366FF"/>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down)">
                                      <p:cBhvr>
                                        <p:cTn id="14" dur="10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right)">
                                      <p:cBhvr>
                                        <p:cTn id="19" dur="2000"/>
                                        <p:tgtEl>
                                          <p:spTgt spid="27"/>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10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0"/>
                                          </p:stCondLst>
                                        </p:cTn>
                                        <p:tgtEl>
                                          <p:spTgt spid="5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4"/>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wipe(down)">
                                      <p:cBhvr>
                                        <p:cTn id="45" dur="1000"/>
                                        <p:tgtEl>
                                          <p:spTgt spid="47"/>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left)">
                                      <p:cBhvr>
                                        <p:cTn id="49" dur="1000"/>
                                        <p:tgtEl>
                                          <p:spTgt spid="48"/>
                                        </p:tgtEl>
                                      </p:cBhvr>
                                    </p:animEffect>
                                  </p:childTnLst>
                                </p:cTn>
                              </p:par>
                            </p:childTnLst>
                          </p:cTn>
                        </p:par>
                        <p:par>
                          <p:cTn id="50" fill="hold">
                            <p:stCondLst>
                              <p:cond delay="2000"/>
                            </p:stCondLst>
                            <p:childTnLst>
                              <p:par>
                                <p:cTn id="51" presetID="22" presetClass="entr" presetSubtype="1"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10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right)">
                                      <p:cBhvr>
                                        <p:cTn id="58" dur="1000"/>
                                        <p:tgtEl>
                                          <p:spTgt spid="35"/>
                                        </p:tgtEl>
                                      </p:cBhvr>
                                    </p:animEffect>
                                  </p:childTnLst>
                                </p:cTn>
                              </p:par>
                            </p:childTnLst>
                          </p:cTn>
                        </p:par>
                        <p:par>
                          <p:cTn id="59" fill="hold">
                            <p:stCondLst>
                              <p:cond delay="1000"/>
                            </p:stCondLst>
                            <p:childTnLst>
                              <p:par>
                                <p:cTn id="60" presetID="1" presetClass="entr" presetSubtype="0" fill="hold" nodeType="afterEffect">
                                  <p:stCondLst>
                                    <p:cond delay="0"/>
                                  </p:stCondLst>
                                  <p:childTnLst>
                                    <p:set>
                                      <p:cBhvr>
                                        <p:cTn id="61"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44" grpId="0"/>
      <p:bldP spid="47" grpId="0" animBg="1"/>
      <p:bldP spid="48"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 name="Image 54" descr="Unknown-1.jpeg"/>
          <p:cNvPicPr>
            <a:picLocks/>
          </p:cNvPicPr>
          <p:nvPr/>
        </p:nvPicPr>
        <p:blipFill>
          <a:blip r:embed="rId3">
            <a:grayscl/>
          </a:blip>
          <a:stretch>
            <a:fillRect/>
          </a:stretch>
        </p:blipFill>
        <p:spPr>
          <a:xfrm>
            <a:off x="2180189" y="3988633"/>
            <a:ext cx="4851561" cy="2808811"/>
          </a:xfrm>
          <a:prstGeom prst="rect">
            <a:avLst/>
          </a:prstGeom>
          <a:ln>
            <a:noFill/>
          </a:ln>
          <a:effectLst>
            <a:softEdge rad="112500"/>
          </a:effectLst>
        </p:spPr>
      </p:pic>
      <p:pic>
        <p:nvPicPr>
          <p:cNvPr id="32" name="Image 31" descr="Unknown-1.jpeg"/>
          <p:cNvPicPr>
            <a:picLocks/>
          </p:cNvPicPr>
          <p:nvPr/>
        </p:nvPicPr>
        <p:blipFill>
          <a:blip r:embed="rId3"/>
          <a:stretch>
            <a:fillRect/>
          </a:stretch>
        </p:blipFill>
        <p:spPr>
          <a:xfrm>
            <a:off x="2132690" y="831733"/>
            <a:ext cx="4851561" cy="2808811"/>
          </a:xfrm>
          <a:prstGeom prst="rect">
            <a:avLst/>
          </a:prstGeom>
          <a:ln>
            <a:noFill/>
          </a:ln>
          <a:effectLst>
            <a:softEdge rad="112500"/>
          </a:effectLst>
        </p:spPr>
      </p:pic>
      <p:sp>
        <p:nvSpPr>
          <p:cNvPr id="5"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5/ LES VENTS SECONDAIRES</a:t>
            </a:r>
          </a:p>
        </p:txBody>
      </p:sp>
      <p:sp>
        <p:nvSpPr>
          <p:cNvPr id="6" name="ZoneTexte 5"/>
          <p:cNvSpPr txBox="1"/>
          <p:nvPr/>
        </p:nvSpPr>
        <p:spPr>
          <a:xfrm>
            <a:off x="1" y="520700"/>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La brise de vallée montante</a:t>
            </a:r>
          </a:p>
        </p:txBody>
      </p:sp>
      <p:sp>
        <p:nvSpPr>
          <p:cNvPr id="25" name="Forme libre 24"/>
          <p:cNvSpPr/>
          <p:nvPr/>
        </p:nvSpPr>
        <p:spPr>
          <a:xfrm flipV="1">
            <a:off x="2412832" y="1759347"/>
            <a:ext cx="37998" cy="759599"/>
          </a:xfrm>
          <a:custGeom>
            <a:avLst/>
            <a:gdLst>
              <a:gd name="connsiteX0" fmla="*/ 44450 w 254000"/>
              <a:gd name="connsiteY0" fmla="*/ 0 h 1041400"/>
              <a:gd name="connsiteX1" fmla="*/ 247650 w 254000"/>
              <a:gd name="connsiteY1" fmla="*/ 165100 h 1041400"/>
              <a:gd name="connsiteX2" fmla="*/ 6350 w 254000"/>
              <a:gd name="connsiteY2" fmla="*/ 292100 h 1041400"/>
              <a:gd name="connsiteX3" fmla="*/ 234950 w 254000"/>
              <a:gd name="connsiteY3" fmla="*/ 469900 h 1041400"/>
              <a:gd name="connsiteX4" fmla="*/ 6350 w 254000"/>
              <a:gd name="connsiteY4" fmla="*/ 635000 h 1041400"/>
              <a:gd name="connsiteX5" fmla="*/ 196850 w 254000"/>
              <a:gd name="connsiteY5" fmla="*/ 825500 h 1041400"/>
              <a:gd name="connsiteX6" fmla="*/ 158750 w 254000"/>
              <a:gd name="connsiteY6" fmla="*/ 10414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 h="1041400">
                <a:moveTo>
                  <a:pt x="44450" y="0"/>
                </a:moveTo>
                <a:cubicBezTo>
                  <a:pt x="149225" y="58208"/>
                  <a:pt x="254000" y="116417"/>
                  <a:pt x="247650" y="165100"/>
                </a:cubicBezTo>
                <a:cubicBezTo>
                  <a:pt x="241300" y="213783"/>
                  <a:pt x="8467" y="241300"/>
                  <a:pt x="6350" y="292100"/>
                </a:cubicBezTo>
                <a:cubicBezTo>
                  <a:pt x="4233" y="342900"/>
                  <a:pt x="234950" y="412750"/>
                  <a:pt x="234950" y="469900"/>
                </a:cubicBezTo>
                <a:cubicBezTo>
                  <a:pt x="234950" y="527050"/>
                  <a:pt x="12700" y="575733"/>
                  <a:pt x="6350" y="635000"/>
                </a:cubicBezTo>
                <a:cubicBezTo>
                  <a:pt x="0" y="694267"/>
                  <a:pt x="171450" y="757767"/>
                  <a:pt x="196850" y="825500"/>
                </a:cubicBezTo>
                <a:cubicBezTo>
                  <a:pt x="222250" y="893233"/>
                  <a:pt x="158750" y="1041400"/>
                  <a:pt x="158750" y="1041400"/>
                </a:cubicBezTo>
              </a:path>
            </a:pathLst>
          </a:custGeom>
          <a:ln w="38100" cap="flat" cmpd="sng" algn="ctr">
            <a:solidFill>
              <a:srgbClr val="CC0000"/>
            </a:solidFill>
            <a:prstDash val="solid"/>
            <a:round/>
            <a:headEnd type="none" w="med" len="med"/>
            <a:tailEnd type="arrow" w="sm"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4" name="ZoneTexte 43"/>
          <p:cNvSpPr txBox="1"/>
          <p:nvPr/>
        </p:nvSpPr>
        <p:spPr>
          <a:xfrm>
            <a:off x="0" y="3611979"/>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La brise de vallée descendante</a:t>
            </a:r>
          </a:p>
        </p:txBody>
      </p:sp>
      <p:pic>
        <p:nvPicPr>
          <p:cNvPr id="46" name="Picture 27" descr="AG00432_"/>
          <p:cNvPicPr>
            <a:picLocks noChangeAspect="1" noChangeArrowheads="1" noCrop="1"/>
          </p:cNvPicPr>
          <p:nvPr/>
        </p:nvPicPr>
        <p:blipFill>
          <a:blip r:embed="rId4"/>
          <a:srcRect/>
          <a:stretch>
            <a:fillRect/>
          </a:stretch>
        </p:blipFill>
        <p:spPr bwMode="auto">
          <a:xfrm>
            <a:off x="5795501" y="3797300"/>
            <a:ext cx="1711170" cy="1150521"/>
          </a:xfrm>
          <a:prstGeom prst="rect">
            <a:avLst/>
          </a:prstGeom>
          <a:noFill/>
        </p:spPr>
      </p:pic>
      <p:sp>
        <p:nvSpPr>
          <p:cNvPr id="49" name="Forme libre 48"/>
          <p:cNvSpPr>
            <a:spLocks noChangeAspect="1"/>
          </p:cNvSpPr>
          <p:nvPr/>
        </p:nvSpPr>
        <p:spPr>
          <a:xfrm rot="2835511">
            <a:off x="4185046" y="2253694"/>
            <a:ext cx="700827" cy="921415"/>
          </a:xfrm>
          <a:custGeom>
            <a:avLst/>
            <a:gdLst>
              <a:gd name="connsiteX0" fmla="*/ 1498600 w 1515533"/>
              <a:gd name="connsiteY0" fmla="*/ 647700 h 647700"/>
              <a:gd name="connsiteX1" fmla="*/ 1473200 w 1515533"/>
              <a:gd name="connsiteY1" fmla="*/ 292100 h 647700"/>
              <a:gd name="connsiteX2" fmla="*/ 1244600 w 1515533"/>
              <a:gd name="connsiteY2" fmla="*/ 88900 h 647700"/>
              <a:gd name="connsiteX3" fmla="*/ 660400 w 1515533"/>
              <a:gd name="connsiteY3" fmla="*/ 25400 h 647700"/>
              <a:gd name="connsiteX4" fmla="*/ 203200 w 1515533"/>
              <a:gd name="connsiteY4" fmla="*/ 241300 h 647700"/>
              <a:gd name="connsiteX5" fmla="*/ 0 w 1515533"/>
              <a:gd name="connsiteY5" fmla="*/ 469900 h 647700"/>
              <a:gd name="connsiteX6" fmla="*/ 0 w 1515533"/>
              <a:gd name="connsiteY6" fmla="*/ 469900 h 647700"/>
              <a:gd name="connsiteX7" fmla="*/ 0 w 1515533"/>
              <a:gd name="connsiteY7" fmla="*/ 469900 h 647700"/>
              <a:gd name="connsiteX8" fmla="*/ 0 w 1515533"/>
              <a:gd name="connsiteY8" fmla="*/ 469900 h 647700"/>
              <a:gd name="connsiteX0" fmla="*/ 1498600 w 1536700"/>
              <a:gd name="connsiteY0" fmla="*/ 679450 h 679450"/>
              <a:gd name="connsiteX1" fmla="*/ 1473200 w 1536700"/>
              <a:gd name="connsiteY1" fmla="*/ 323850 h 679450"/>
              <a:gd name="connsiteX2" fmla="*/ 1117600 w 1536700"/>
              <a:gd name="connsiteY2" fmla="*/ 44450 h 679450"/>
              <a:gd name="connsiteX3" fmla="*/ 660400 w 1536700"/>
              <a:gd name="connsiteY3" fmla="*/ 57150 h 679450"/>
              <a:gd name="connsiteX4" fmla="*/ 203200 w 1536700"/>
              <a:gd name="connsiteY4" fmla="*/ 273050 h 679450"/>
              <a:gd name="connsiteX5" fmla="*/ 0 w 1536700"/>
              <a:gd name="connsiteY5" fmla="*/ 501650 h 679450"/>
              <a:gd name="connsiteX6" fmla="*/ 0 w 1536700"/>
              <a:gd name="connsiteY6" fmla="*/ 501650 h 679450"/>
              <a:gd name="connsiteX7" fmla="*/ 0 w 1536700"/>
              <a:gd name="connsiteY7" fmla="*/ 501650 h 679450"/>
              <a:gd name="connsiteX8" fmla="*/ 0 w 1536700"/>
              <a:gd name="connsiteY8" fmla="*/ 501650 h 679450"/>
              <a:gd name="connsiteX0" fmla="*/ 1498600 w 1536700"/>
              <a:gd name="connsiteY0" fmla="*/ 679450 h 679450"/>
              <a:gd name="connsiteX1" fmla="*/ 1473200 w 1536700"/>
              <a:gd name="connsiteY1" fmla="*/ 323850 h 679450"/>
              <a:gd name="connsiteX2" fmla="*/ 1117600 w 1536700"/>
              <a:gd name="connsiteY2" fmla="*/ 44450 h 679450"/>
              <a:gd name="connsiteX3" fmla="*/ 533400 w 1536700"/>
              <a:gd name="connsiteY3" fmla="*/ 57150 h 679450"/>
              <a:gd name="connsiteX4" fmla="*/ 203200 w 1536700"/>
              <a:gd name="connsiteY4" fmla="*/ 273050 h 679450"/>
              <a:gd name="connsiteX5" fmla="*/ 0 w 1536700"/>
              <a:gd name="connsiteY5" fmla="*/ 501650 h 679450"/>
              <a:gd name="connsiteX6" fmla="*/ 0 w 1536700"/>
              <a:gd name="connsiteY6" fmla="*/ 501650 h 679450"/>
              <a:gd name="connsiteX7" fmla="*/ 0 w 1536700"/>
              <a:gd name="connsiteY7" fmla="*/ 501650 h 679450"/>
              <a:gd name="connsiteX8" fmla="*/ 0 w 1536700"/>
              <a:gd name="connsiteY8" fmla="*/ 501650 h 679450"/>
              <a:gd name="connsiteX0" fmla="*/ 1498600 w 1536700"/>
              <a:gd name="connsiteY0" fmla="*/ 679450 h 685800"/>
              <a:gd name="connsiteX1" fmla="*/ 1473200 w 1536700"/>
              <a:gd name="connsiteY1" fmla="*/ 323850 h 685800"/>
              <a:gd name="connsiteX2" fmla="*/ 1117600 w 1536700"/>
              <a:gd name="connsiteY2" fmla="*/ 44450 h 685800"/>
              <a:gd name="connsiteX3" fmla="*/ 533400 w 1536700"/>
              <a:gd name="connsiteY3" fmla="*/ 57150 h 685800"/>
              <a:gd name="connsiteX4" fmla="*/ 203200 w 1536700"/>
              <a:gd name="connsiteY4" fmla="*/ 273050 h 685800"/>
              <a:gd name="connsiteX5" fmla="*/ 0 w 1536700"/>
              <a:gd name="connsiteY5" fmla="*/ 501650 h 685800"/>
              <a:gd name="connsiteX6" fmla="*/ 0 w 1536700"/>
              <a:gd name="connsiteY6" fmla="*/ 501650 h 685800"/>
              <a:gd name="connsiteX7" fmla="*/ 0 w 1536700"/>
              <a:gd name="connsiteY7" fmla="*/ 501650 h 685800"/>
              <a:gd name="connsiteX8" fmla="*/ 0 w 1536700"/>
              <a:gd name="connsiteY8" fmla="*/ 501650 h 685800"/>
              <a:gd name="connsiteX0" fmla="*/ 1498600 w 1536700"/>
              <a:gd name="connsiteY0" fmla="*/ 679450 h 679450"/>
              <a:gd name="connsiteX1" fmla="*/ 1473200 w 1536700"/>
              <a:gd name="connsiteY1" fmla="*/ 323850 h 679450"/>
              <a:gd name="connsiteX2" fmla="*/ 1117600 w 1536700"/>
              <a:gd name="connsiteY2" fmla="*/ 44450 h 679450"/>
              <a:gd name="connsiteX3" fmla="*/ 533400 w 1536700"/>
              <a:gd name="connsiteY3" fmla="*/ 57150 h 679450"/>
              <a:gd name="connsiteX4" fmla="*/ 203200 w 1536700"/>
              <a:gd name="connsiteY4" fmla="*/ 273050 h 679450"/>
              <a:gd name="connsiteX5" fmla="*/ 0 w 1536700"/>
              <a:gd name="connsiteY5" fmla="*/ 501650 h 679450"/>
              <a:gd name="connsiteX6" fmla="*/ 0 w 1536700"/>
              <a:gd name="connsiteY6" fmla="*/ 501650 h 679450"/>
              <a:gd name="connsiteX7" fmla="*/ 0 w 1536700"/>
              <a:gd name="connsiteY7" fmla="*/ 501650 h 679450"/>
              <a:gd name="connsiteX0" fmla="*/ 1498600 w 1536700"/>
              <a:gd name="connsiteY0" fmla="*/ 679450 h 698500"/>
              <a:gd name="connsiteX1" fmla="*/ 1473200 w 1536700"/>
              <a:gd name="connsiteY1" fmla="*/ 323850 h 698500"/>
              <a:gd name="connsiteX2" fmla="*/ 1117600 w 1536700"/>
              <a:gd name="connsiteY2" fmla="*/ 44450 h 698500"/>
              <a:gd name="connsiteX3" fmla="*/ 533400 w 1536700"/>
              <a:gd name="connsiteY3" fmla="*/ 57150 h 698500"/>
              <a:gd name="connsiteX4" fmla="*/ 203200 w 1536700"/>
              <a:gd name="connsiteY4" fmla="*/ 273050 h 698500"/>
              <a:gd name="connsiteX5" fmla="*/ 0 w 1536700"/>
              <a:gd name="connsiteY5" fmla="*/ 501650 h 698500"/>
              <a:gd name="connsiteX6" fmla="*/ 0 w 1536700"/>
              <a:gd name="connsiteY6" fmla="*/ 501650 h 698500"/>
              <a:gd name="connsiteX7" fmla="*/ 1 w 1536700"/>
              <a:gd name="connsiteY7" fmla="*/ 698500 h 698500"/>
              <a:gd name="connsiteX0" fmla="*/ 1498600 w 1536700"/>
              <a:gd name="connsiteY0" fmla="*/ 679450 h 698500"/>
              <a:gd name="connsiteX1" fmla="*/ 1473200 w 1536700"/>
              <a:gd name="connsiteY1" fmla="*/ 323850 h 698500"/>
              <a:gd name="connsiteX2" fmla="*/ 1117600 w 1536700"/>
              <a:gd name="connsiteY2" fmla="*/ 44450 h 698500"/>
              <a:gd name="connsiteX3" fmla="*/ 533400 w 1536700"/>
              <a:gd name="connsiteY3" fmla="*/ 57150 h 698500"/>
              <a:gd name="connsiteX4" fmla="*/ 203200 w 1536700"/>
              <a:gd name="connsiteY4" fmla="*/ 273050 h 698500"/>
              <a:gd name="connsiteX5" fmla="*/ 0 w 1536700"/>
              <a:gd name="connsiteY5" fmla="*/ 501650 h 698500"/>
              <a:gd name="connsiteX6" fmla="*/ 1 w 1536700"/>
              <a:gd name="connsiteY6" fmla="*/ 698500 h 698500"/>
              <a:gd name="connsiteX0" fmla="*/ 1498599 w 1536699"/>
              <a:gd name="connsiteY0" fmla="*/ 679450 h 698500"/>
              <a:gd name="connsiteX1" fmla="*/ 1473199 w 1536699"/>
              <a:gd name="connsiteY1" fmla="*/ 323850 h 698500"/>
              <a:gd name="connsiteX2" fmla="*/ 1117599 w 1536699"/>
              <a:gd name="connsiteY2" fmla="*/ 44450 h 698500"/>
              <a:gd name="connsiteX3" fmla="*/ 533399 w 1536699"/>
              <a:gd name="connsiteY3" fmla="*/ 57150 h 698500"/>
              <a:gd name="connsiteX4" fmla="*/ 203199 w 1536699"/>
              <a:gd name="connsiteY4" fmla="*/ 273050 h 698500"/>
              <a:gd name="connsiteX5" fmla="*/ 0 w 1536699"/>
              <a:gd name="connsiteY5" fmla="*/ 698500 h 698500"/>
              <a:gd name="connsiteX0" fmla="*/ 1498599 w 1536699"/>
              <a:gd name="connsiteY0" fmla="*/ 679450 h 698500"/>
              <a:gd name="connsiteX1" fmla="*/ 1473199 w 1536699"/>
              <a:gd name="connsiteY1" fmla="*/ 323850 h 698500"/>
              <a:gd name="connsiteX2" fmla="*/ 1117599 w 1536699"/>
              <a:gd name="connsiteY2" fmla="*/ 44450 h 698500"/>
              <a:gd name="connsiteX3" fmla="*/ 533399 w 1536699"/>
              <a:gd name="connsiteY3" fmla="*/ 57150 h 698500"/>
              <a:gd name="connsiteX4" fmla="*/ 107949 w 1536699"/>
              <a:gd name="connsiteY4" fmla="*/ 300107 h 698500"/>
              <a:gd name="connsiteX5" fmla="*/ 0 w 1536699"/>
              <a:gd name="connsiteY5" fmla="*/ 698500 h 698500"/>
              <a:gd name="connsiteX0" fmla="*/ 1390650 w 1428750"/>
              <a:gd name="connsiteY0" fmla="*/ 679450 h 679450"/>
              <a:gd name="connsiteX1" fmla="*/ 1365250 w 1428750"/>
              <a:gd name="connsiteY1" fmla="*/ 323850 h 679450"/>
              <a:gd name="connsiteX2" fmla="*/ 1009650 w 1428750"/>
              <a:gd name="connsiteY2" fmla="*/ 44450 h 679450"/>
              <a:gd name="connsiteX3" fmla="*/ 425450 w 1428750"/>
              <a:gd name="connsiteY3" fmla="*/ 57150 h 679450"/>
              <a:gd name="connsiteX4" fmla="*/ 0 w 1428750"/>
              <a:gd name="connsiteY4" fmla="*/ 300107 h 679450"/>
              <a:gd name="connsiteX0" fmla="*/ 1390650 w 1428750"/>
              <a:gd name="connsiteY0" fmla="*/ 679450 h 679450"/>
              <a:gd name="connsiteX1" fmla="*/ 1365250 w 1428750"/>
              <a:gd name="connsiteY1" fmla="*/ 323850 h 679450"/>
              <a:gd name="connsiteX2" fmla="*/ 1009650 w 1428750"/>
              <a:gd name="connsiteY2" fmla="*/ 44450 h 679450"/>
              <a:gd name="connsiteX3" fmla="*/ 425450 w 1428750"/>
              <a:gd name="connsiteY3" fmla="*/ 57150 h 679450"/>
              <a:gd name="connsiteX4" fmla="*/ 0 w 1428750"/>
              <a:gd name="connsiteY4" fmla="*/ 300107 h 679450"/>
              <a:gd name="connsiteX0" fmla="*/ 1479548 w 1488014"/>
              <a:gd name="connsiteY0" fmla="*/ 706507 h 706507"/>
              <a:gd name="connsiteX1" fmla="*/ 1365250 w 1488014"/>
              <a:gd name="connsiteY1" fmla="*/ 323850 h 706507"/>
              <a:gd name="connsiteX2" fmla="*/ 1009650 w 1488014"/>
              <a:gd name="connsiteY2" fmla="*/ 44450 h 706507"/>
              <a:gd name="connsiteX3" fmla="*/ 425450 w 1488014"/>
              <a:gd name="connsiteY3" fmla="*/ 57150 h 706507"/>
              <a:gd name="connsiteX4" fmla="*/ 0 w 1488014"/>
              <a:gd name="connsiteY4" fmla="*/ 300107 h 706507"/>
              <a:gd name="connsiteX0" fmla="*/ 1479548 w 1479548"/>
              <a:gd name="connsiteY0" fmla="*/ 706507 h 706507"/>
              <a:gd name="connsiteX1" fmla="*/ 1365250 w 1479548"/>
              <a:gd name="connsiteY1" fmla="*/ 323850 h 706507"/>
              <a:gd name="connsiteX2" fmla="*/ 1009650 w 1479548"/>
              <a:gd name="connsiteY2" fmla="*/ 44450 h 706507"/>
              <a:gd name="connsiteX3" fmla="*/ 425450 w 1479548"/>
              <a:gd name="connsiteY3" fmla="*/ 57150 h 706507"/>
              <a:gd name="connsiteX4" fmla="*/ 0 w 1479548"/>
              <a:gd name="connsiteY4" fmla="*/ 300107 h 706507"/>
              <a:gd name="connsiteX0" fmla="*/ 1479547 w 1479547"/>
              <a:gd name="connsiteY0" fmla="*/ 706507 h 706507"/>
              <a:gd name="connsiteX1" fmla="*/ 1365249 w 1479547"/>
              <a:gd name="connsiteY1" fmla="*/ 323850 h 706507"/>
              <a:gd name="connsiteX2" fmla="*/ 1009649 w 1479547"/>
              <a:gd name="connsiteY2" fmla="*/ 44450 h 706507"/>
              <a:gd name="connsiteX3" fmla="*/ 425449 w 1479547"/>
              <a:gd name="connsiteY3" fmla="*/ 57150 h 706507"/>
              <a:gd name="connsiteX4" fmla="*/ 0 w 1479547"/>
              <a:gd name="connsiteY4" fmla="*/ 327164 h 706507"/>
              <a:gd name="connsiteX0" fmla="*/ 1479547 w 1479547"/>
              <a:gd name="connsiteY0" fmla="*/ 706507 h 706507"/>
              <a:gd name="connsiteX1" fmla="*/ 1365249 w 1479547"/>
              <a:gd name="connsiteY1" fmla="*/ 323850 h 706507"/>
              <a:gd name="connsiteX2" fmla="*/ 1009649 w 1479547"/>
              <a:gd name="connsiteY2" fmla="*/ 44450 h 706507"/>
              <a:gd name="connsiteX3" fmla="*/ 425449 w 1479547"/>
              <a:gd name="connsiteY3" fmla="*/ 57150 h 706507"/>
              <a:gd name="connsiteX4" fmla="*/ 0 w 1479547"/>
              <a:gd name="connsiteY4" fmla="*/ 327164 h 706507"/>
              <a:gd name="connsiteX0" fmla="*/ 1054099 w 1054099"/>
              <a:gd name="connsiteY0" fmla="*/ 706507 h 706507"/>
              <a:gd name="connsiteX1" fmla="*/ 939801 w 1054099"/>
              <a:gd name="connsiteY1" fmla="*/ 323850 h 706507"/>
              <a:gd name="connsiteX2" fmla="*/ 584201 w 1054099"/>
              <a:gd name="connsiteY2" fmla="*/ 44450 h 706507"/>
              <a:gd name="connsiteX3" fmla="*/ 1 w 1054099"/>
              <a:gd name="connsiteY3" fmla="*/ 57150 h 706507"/>
              <a:gd name="connsiteX0" fmla="*/ 1225908 w 1225908"/>
              <a:gd name="connsiteY0" fmla="*/ 783998 h 783998"/>
              <a:gd name="connsiteX1" fmla="*/ 1111610 w 1225908"/>
              <a:gd name="connsiteY1" fmla="*/ 401341 h 783998"/>
              <a:gd name="connsiteX2" fmla="*/ 756010 w 1225908"/>
              <a:gd name="connsiteY2" fmla="*/ 121941 h 783998"/>
              <a:gd name="connsiteX3" fmla="*/ 0 w 1225908"/>
              <a:gd name="connsiteY3" fmla="*/ 47119 h 783998"/>
              <a:gd name="connsiteX0" fmla="*/ 1225908 w 1225908"/>
              <a:gd name="connsiteY0" fmla="*/ 736879 h 736879"/>
              <a:gd name="connsiteX1" fmla="*/ 1111610 w 1225908"/>
              <a:gd name="connsiteY1" fmla="*/ 354222 h 736879"/>
              <a:gd name="connsiteX2" fmla="*/ 756010 w 1225908"/>
              <a:gd name="connsiteY2" fmla="*/ 74822 h 736879"/>
              <a:gd name="connsiteX3" fmla="*/ 0 w 1225908"/>
              <a:gd name="connsiteY3" fmla="*/ 0 h 736879"/>
              <a:gd name="connsiteX0" fmla="*/ 1225908 w 1225908"/>
              <a:gd name="connsiteY0" fmla="*/ 736879 h 736879"/>
              <a:gd name="connsiteX1" fmla="*/ 1111610 w 1225908"/>
              <a:gd name="connsiteY1" fmla="*/ 354222 h 736879"/>
              <a:gd name="connsiteX2" fmla="*/ 949256 w 1225908"/>
              <a:gd name="connsiteY2" fmla="*/ 98984 h 736879"/>
              <a:gd name="connsiteX3" fmla="*/ 0 w 1225908"/>
              <a:gd name="connsiteY3" fmla="*/ 0 h 736879"/>
              <a:gd name="connsiteX0" fmla="*/ 1225908 w 1271837"/>
              <a:gd name="connsiteY0" fmla="*/ 736879 h 736879"/>
              <a:gd name="connsiteX1" fmla="*/ 1225727 w 1271837"/>
              <a:gd name="connsiteY1" fmla="*/ 340262 h 736879"/>
              <a:gd name="connsiteX2" fmla="*/ 949256 w 1271837"/>
              <a:gd name="connsiteY2" fmla="*/ 98984 h 736879"/>
              <a:gd name="connsiteX3" fmla="*/ 0 w 1271837"/>
              <a:gd name="connsiteY3" fmla="*/ 0 h 736879"/>
              <a:gd name="connsiteX0" fmla="*/ 1225908 w 1271836"/>
              <a:gd name="connsiteY0" fmla="*/ 736879 h 736879"/>
              <a:gd name="connsiteX1" fmla="*/ 1225727 w 1271836"/>
              <a:gd name="connsiteY1" fmla="*/ 340262 h 736879"/>
              <a:gd name="connsiteX2" fmla="*/ 949256 w 1271836"/>
              <a:gd name="connsiteY2" fmla="*/ 98984 h 736879"/>
              <a:gd name="connsiteX3" fmla="*/ 433522 w 1271836"/>
              <a:gd name="connsiteY3" fmla="*/ 43328 h 736879"/>
              <a:gd name="connsiteX4" fmla="*/ 0 w 1271836"/>
              <a:gd name="connsiteY4" fmla="*/ 0 h 736879"/>
              <a:gd name="connsiteX0" fmla="*/ 1225908 w 1271836"/>
              <a:gd name="connsiteY0" fmla="*/ 736879 h 736879"/>
              <a:gd name="connsiteX1" fmla="*/ 1225727 w 1271836"/>
              <a:gd name="connsiteY1" fmla="*/ 340262 h 736879"/>
              <a:gd name="connsiteX2" fmla="*/ 949256 w 1271836"/>
              <a:gd name="connsiteY2" fmla="*/ 98984 h 736879"/>
              <a:gd name="connsiteX3" fmla="*/ 380340 w 1271836"/>
              <a:gd name="connsiteY3" fmla="*/ 285249 h 736879"/>
              <a:gd name="connsiteX4" fmla="*/ 0 w 1271836"/>
              <a:gd name="connsiteY4" fmla="*/ 0 h 736879"/>
              <a:gd name="connsiteX0" fmla="*/ 1210121 w 1269205"/>
              <a:gd name="connsiteY0" fmla="*/ 712868 h 712868"/>
              <a:gd name="connsiteX1" fmla="*/ 1225727 w 1269205"/>
              <a:gd name="connsiteY1" fmla="*/ 340262 h 712868"/>
              <a:gd name="connsiteX2" fmla="*/ 949256 w 1269205"/>
              <a:gd name="connsiteY2" fmla="*/ 98984 h 712868"/>
              <a:gd name="connsiteX3" fmla="*/ 380340 w 1269205"/>
              <a:gd name="connsiteY3" fmla="*/ 285249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380340 w 1269205"/>
              <a:gd name="connsiteY3" fmla="*/ 285249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326314 w 1269205"/>
              <a:gd name="connsiteY3" fmla="*/ 491874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326314 w 1269205"/>
              <a:gd name="connsiteY3" fmla="*/ 491874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326314 w 1269205"/>
              <a:gd name="connsiteY3" fmla="*/ 491874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326314 w 1269205"/>
              <a:gd name="connsiteY3" fmla="*/ 491874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406520 w 1269205"/>
              <a:gd name="connsiteY3" fmla="*/ 477830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406520 w 1269205"/>
              <a:gd name="connsiteY3" fmla="*/ 477830 h 712868"/>
              <a:gd name="connsiteX4" fmla="*/ 0 w 1269205"/>
              <a:gd name="connsiteY4" fmla="*/ 0 h 712868"/>
              <a:gd name="connsiteX0" fmla="*/ 1273195 w 1332279"/>
              <a:gd name="connsiteY0" fmla="*/ 636811 h 636811"/>
              <a:gd name="connsiteX1" fmla="*/ 1288801 w 1332279"/>
              <a:gd name="connsiteY1" fmla="*/ 264205 h 636811"/>
              <a:gd name="connsiteX2" fmla="*/ 1012330 w 1332279"/>
              <a:gd name="connsiteY2" fmla="*/ 22927 h 636811"/>
              <a:gd name="connsiteX3" fmla="*/ 469594 w 1332279"/>
              <a:gd name="connsiteY3" fmla="*/ 401773 h 636811"/>
              <a:gd name="connsiteX4" fmla="*/ 0 w 1332279"/>
              <a:gd name="connsiteY4" fmla="*/ 134087 h 636811"/>
              <a:gd name="connsiteX0" fmla="*/ 1273195 w 1332279"/>
              <a:gd name="connsiteY0" fmla="*/ 636813 h 636813"/>
              <a:gd name="connsiteX1" fmla="*/ 1288801 w 1332279"/>
              <a:gd name="connsiteY1" fmla="*/ 264207 h 636813"/>
              <a:gd name="connsiteX2" fmla="*/ 1012330 w 1332279"/>
              <a:gd name="connsiteY2" fmla="*/ 22929 h 636813"/>
              <a:gd name="connsiteX3" fmla="*/ 469594 w 1332279"/>
              <a:gd name="connsiteY3" fmla="*/ 401775 h 636813"/>
              <a:gd name="connsiteX4" fmla="*/ 0 w 1332279"/>
              <a:gd name="connsiteY4" fmla="*/ 134089 h 636813"/>
              <a:gd name="connsiteX0" fmla="*/ 1273195 w 1332279"/>
              <a:gd name="connsiteY0" fmla="*/ 636811 h 636811"/>
              <a:gd name="connsiteX1" fmla="*/ 1288801 w 1332279"/>
              <a:gd name="connsiteY1" fmla="*/ 264205 h 636811"/>
              <a:gd name="connsiteX2" fmla="*/ 1012330 w 1332279"/>
              <a:gd name="connsiteY2" fmla="*/ 22927 h 636811"/>
              <a:gd name="connsiteX3" fmla="*/ 469594 w 1332279"/>
              <a:gd name="connsiteY3" fmla="*/ 401773 h 636811"/>
              <a:gd name="connsiteX4" fmla="*/ 0 w 1332279"/>
              <a:gd name="connsiteY4" fmla="*/ 134087 h 636811"/>
              <a:gd name="connsiteX0" fmla="*/ 1233820 w 1292904"/>
              <a:gd name="connsiteY0" fmla="*/ 636811 h 636811"/>
              <a:gd name="connsiteX1" fmla="*/ 1249426 w 1292904"/>
              <a:gd name="connsiteY1" fmla="*/ 264205 h 636811"/>
              <a:gd name="connsiteX2" fmla="*/ 972955 w 1292904"/>
              <a:gd name="connsiteY2" fmla="*/ 22927 h 636811"/>
              <a:gd name="connsiteX3" fmla="*/ 430219 w 1292904"/>
              <a:gd name="connsiteY3" fmla="*/ 401773 h 636811"/>
              <a:gd name="connsiteX4" fmla="*/ 0 w 1292904"/>
              <a:gd name="connsiteY4" fmla="*/ 66608 h 636811"/>
              <a:gd name="connsiteX0" fmla="*/ 1233820 w 1292904"/>
              <a:gd name="connsiteY0" fmla="*/ 636811 h 636811"/>
              <a:gd name="connsiteX1" fmla="*/ 1249426 w 1292904"/>
              <a:gd name="connsiteY1" fmla="*/ 264205 h 636811"/>
              <a:gd name="connsiteX2" fmla="*/ 972955 w 1292904"/>
              <a:gd name="connsiteY2" fmla="*/ 22927 h 636811"/>
              <a:gd name="connsiteX3" fmla="*/ 430219 w 1292904"/>
              <a:gd name="connsiteY3" fmla="*/ 401773 h 636811"/>
              <a:gd name="connsiteX4" fmla="*/ 0 w 1292904"/>
              <a:gd name="connsiteY4" fmla="*/ 66608 h 636811"/>
              <a:gd name="connsiteX0" fmla="*/ 981774 w 1250896"/>
              <a:gd name="connsiteY0" fmla="*/ 2289937 h 2289937"/>
              <a:gd name="connsiteX1" fmla="*/ 1249426 w 1250896"/>
              <a:gd name="connsiteY1" fmla="*/ 361603 h 2289937"/>
              <a:gd name="connsiteX2" fmla="*/ 972955 w 1250896"/>
              <a:gd name="connsiteY2" fmla="*/ 120325 h 2289937"/>
              <a:gd name="connsiteX3" fmla="*/ 430219 w 1250896"/>
              <a:gd name="connsiteY3" fmla="*/ 499171 h 2289937"/>
              <a:gd name="connsiteX4" fmla="*/ 0 w 1250896"/>
              <a:gd name="connsiteY4" fmla="*/ 164006 h 2289937"/>
              <a:gd name="connsiteX0" fmla="*/ 930296 w 1256537"/>
              <a:gd name="connsiteY0" fmla="*/ 2719007 h 2719007"/>
              <a:gd name="connsiteX1" fmla="*/ 1249426 w 1256537"/>
              <a:gd name="connsiteY1" fmla="*/ 422899 h 2719007"/>
              <a:gd name="connsiteX2" fmla="*/ 972955 w 1256537"/>
              <a:gd name="connsiteY2" fmla="*/ 181621 h 2719007"/>
              <a:gd name="connsiteX3" fmla="*/ 430219 w 1256537"/>
              <a:gd name="connsiteY3" fmla="*/ 560467 h 2719007"/>
              <a:gd name="connsiteX4" fmla="*/ 0 w 1256537"/>
              <a:gd name="connsiteY4" fmla="*/ 225302 h 2719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537" h="2719007">
                <a:moveTo>
                  <a:pt x="930296" y="2719007"/>
                </a:moveTo>
                <a:cubicBezTo>
                  <a:pt x="948140" y="2520765"/>
                  <a:pt x="1242316" y="845797"/>
                  <a:pt x="1249426" y="422899"/>
                </a:cubicBezTo>
                <a:cubicBezTo>
                  <a:pt x="1256536" y="1"/>
                  <a:pt x="1109490" y="158693"/>
                  <a:pt x="972955" y="181621"/>
                </a:cubicBezTo>
                <a:cubicBezTo>
                  <a:pt x="836421" y="204549"/>
                  <a:pt x="672516" y="500808"/>
                  <a:pt x="430219" y="560467"/>
                </a:cubicBezTo>
                <a:cubicBezTo>
                  <a:pt x="177755" y="450021"/>
                  <a:pt x="288171" y="423868"/>
                  <a:pt x="0" y="225302"/>
                </a:cubicBezTo>
              </a:path>
            </a:pathLst>
          </a:custGeom>
          <a:noFill/>
          <a:ln w="38100" cap="rnd" cmpd="sng" algn="ctr">
            <a:solidFill>
              <a:srgbClr val="3366FF"/>
            </a:solidFill>
            <a:prstDash val="solid"/>
            <a:bevel/>
            <a:headEnd type="none" w="med" len="med"/>
            <a:tailEnd type="arrow"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cxnSp>
        <p:nvCxnSpPr>
          <p:cNvPr id="33" name="Connecteur droit avec flèche 32"/>
          <p:cNvCxnSpPr/>
          <p:nvPr/>
        </p:nvCxnSpPr>
        <p:spPr>
          <a:xfrm rot="10800000" flipV="1">
            <a:off x="3581298" y="1011652"/>
            <a:ext cx="2914752" cy="1312448"/>
          </a:xfrm>
          <a:prstGeom prst="straightConnector1">
            <a:avLst/>
          </a:prstGeom>
          <a:ln>
            <a:solidFill>
              <a:srgbClr val="FFFF00"/>
            </a:solidFill>
            <a:tailEnd type="arrow"/>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36" name="Connecteur droit avec flèche 35"/>
          <p:cNvCxnSpPr/>
          <p:nvPr/>
        </p:nvCxnSpPr>
        <p:spPr>
          <a:xfrm rot="10800000" flipV="1">
            <a:off x="4572000" y="1011652"/>
            <a:ext cx="1924050" cy="1121948"/>
          </a:xfrm>
          <a:prstGeom prst="straightConnector1">
            <a:avLst/>
          </a:prstGeom>
          <a:ln>
            <a:solidFill>
              <a:srgbClr val="FFFF00"/>
            </a:solidFill>
            <a:tailEnd type="arrow"/>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37" name="Connecteur droit avec flèche 36"/>
          <p:cNvCxnSpPr/>
          <p:nvPr/>
        </p:nvCxnSpPr>
        <p:spPr>
          <a:xfrm rot="10800000" flipV="1">
            <a:off x="2412832" y="1011652"/>
            <a:ext cx="4083219" cy="1507293"/>
          </a:xfrm>
          <a:prstGeom prst="straightConnector1">
            <a:avLst/>
          </a:prstGeom>
          <a:ln>
            <a:solidFill>
              <a:srgbClr val="FFFF00"/>
            </a:solidFill>
            <a:tailEnd type="arrow"/>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pic>
        <p:nvPicPr>
          <p:cNvPr id="24" name="Picture 48" descr="AG00433_"/>
          <p:cNvPicPr>
            <a:picLocks noChangeAspect="1" noChangeArrowheads="1" noCrop="1"/>
          </p:cNvPicPr>
          <p:nvPr/>
        </p:nvPicPr>
        <p:blipFill>
          <a:blip r:embed="rId5"/>
          <a:srcRect/>
          <a:stretch>
            <a:fillRect/>
          </a:stretch>
        </p:blipFill>
        <p:spPr bwMode="auto">
          <a:xfrm>
            <a:off x="6266500" y="520700"/>
            <a:ext cx="803350" cy="743251"/>
          </a:xfrm>
          <a:prstGeom prst="rect">
            <a:avLst/>
          </a:prstGeom>
          <a:noFill/>
        </p:spPr>
      </p:pic>
      <p:sp>
        <p:nvSpPr>
          <p:cNvPr id="50" name="Forme libre 49"/>
          <p:cNvSpPr/>
          <p:nvPr/>
        </p:nvSpPr>
        <p:spPr>
          <a:xfrm flipV="1">
            <a:off x="3581400" y="1531947"/>
            <a:ext cx="37998" cy="759599"/>
          </a:xfrm>
          <a:custGeom>
            <a:avLst/>
            <a:gdLst>
              <a:gd name="connsiteX0" fmla="*/ 44450 w 254000"/>
              <a:gd name="connsiteY0" fmla="*/ 0 h 1041400"/>
              <a:gd name="connsiteX1" fmla="*/ 247650 w 254000"/>
              <a:gd name="connsiteY1" fmla="*/ 165100 h 1041400"/>
              <a:gd name="connsiteX2" fmla="*/ 6350 w 254000"/>
              <a:gd name="connsiteY2" fmla="*/ 292100 h 1041400"/>
              <a:gd name="connsiteX3" fmla="*/ 234950 w 254000"/>
              <a:gd name="connsiteY3" fmla="*/ 469900 h 1041400"/>
              <a:gd name="connsiteX4" fmla="*/ 6350 w 254000"/>
              <a:gd name="connsiteY4" fmla="*/ 635000 h 1041400"/>
              <a:gd name="connsiteX5" fmla="*/ 196850 w 254000"/>
              <a:gd name="connsiteY5" fmla="*/ 825500 h 1041400"/>
              <a:gd name="connsiteX6" fmla="*/ 158750 w 254000"/>
              <a:gd name="connsiteY6" fmla="*/ 10414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 h="1041400">
                <a:moveTo>
                  <a:pt x="44450" y="0"/>
                </a:moveTo>
                <a:cubicBezTo>
                  <a:pt x="149225" y="58208"/>
                  <a:pt x="254000" y="116417"/>
                  <a:pt x="247650" y="165100"/>
                </a:cubicBezTo>
                <a:cubicBezTo>
                  <a:pt x="241300" y="213783"/>
                  <a:pt x="8467" y="241300"/>
                  <a:pt x="6350" y="292100"/>
                </a:cubicBezTo>
                <a:cubicBezTo>
                  <a:pt x="4233" y="342900"/>
                  <a:pt x="234950" y="412750"/>
                  <a:pt x="234950" y="469900"/>
                </a:cubicBezTo>
                <a:cubicBezTo>
                  <a:pt x="234950" y="527050"/>
                  <a:pt x="12700" y="575733"/>
                  <a:pt x="6350" y="635000"/>
                </a:cubicBezTo>
                <a:cubicBezTo>
                  <a:pt x="0" y="694267"/>
                  <a:pt x="171450" y="757767"/>
                  <a:pt x="196850" y="825500"/>
                </a:cubicBezTo>
                <a:cubicBezTo>
                  <a:pt x="222250" y="893233"/>
                  <a:pt x="158750" y="1041400"/>
                  <a:pt x="158750" y="1041400"/>
                </a:cubicBezTo>
              </a:path>
            </a:pathLst>
          </a:custGeom>
          <a:ln w="38100" cap="flat" cmpd="sng" algn="ctr">
            <a:solidFill>
              <a:srgbClr val="CC0000"/>
            </a:solidFill>
            <a:prstDash val="solid"/>
            <a:round/>
            <a:headEnd type="none" w="med" len="med"/>
            <a:tailEnd type="arrow" w="sm"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1" name="Forme libre 50"/>
          <p:cNvSpPr/>
          <p:nvPr/>
        </p:nvSpPr>
        <p:spPr>
          <a:xfrm flipV="1">
            <a:off x="4553001" y="1374001"/>
            <a:ext cx="37998" cy="759599"/>
          </a:xfrm>
          <a:custGeom>
            <a:avLst/>
            <a:gdLst>
              <a:gd name="connsiteX0" fmla="*/ 44450 w 254000"/>
              <a:gd name="connsiteY0" fmla="*/ 0 h 1041400"/>
              <a:gd name="connsiteX1" fmla="*/ 247650 w 254000"/>
              <a:gd name="connsiteY1" fmla="*/ 165100 h 1041400"/>
              <a:gd name="connsiteX2" fmla="*/ 6350 w 254000"/>
              <a:gd name="connsiteY2" fmla="*/ 292100 h 1041400"/>
              <a:gd name="connsiteX3" fmla="*/ 234950 w 254000"/>
              <a:gd name="connsiteY3" fmla="*/ 469900 h 1041400"/>
              <a:gd name="connsiteX4" fmla="*/ 6350 w 254000"/>
              <a:gd name="connsiteY4" fmla="*/ 635000 h 1041400"/>
              <a:gd name="connsiteX5" fmla="*/ 196850 w 254000"/>
              <a:gd name="connsiteY5" fmla="*/ 825500 h 1041400"/>
              <a:gd name="connsiteX6" fmla="*/ 158750 w 254000"/>
              <a:gd name="connsiteY6" fmla="*/ 10414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 h="1041400">
                <a:moveTo>
                  <a:pt x="44450" y="0"/>
                </a:moveTo>
                <a:cubicBezTo>
                  <a:pt x="149225" y="58208"/>
                  <a:pt x="254000" y="116417"/>
                  <a:pt x="247650" y="165100"/>
                </a:cubicBezTo>
                <a:cubicBezTo>
                  <a:pt x="241300" y="213783"/>
                  <a:pt x="8467" y="241300"/>
                  <a:pt x="6350" y="292100"/>
                </a:cubicBezTo>
                <a:cubicBezTo>
                  <a:pt x="4233" y="342900"/>
                  <a:pt x="234950" y="412750"/>
                  <a:pt x="234950" y="469900"/>
                </a:cubicBezTo>
                <a:cubicBezTo>
                  <a:pt x="234950" y="527050"/>
                  <a:pt x="12700" y="575733"/>
                  <a:pt x="6350" y="635000"/>
                </a:cubicBezTo>
                <a:cubicBezTo>
                  <a:pt x="0" y="694267"/>
                  <a:pt x="171450" y="757767"/>
                  <a:pt x="196850" y="825500"/>
                </a:cubicBezTo>
                <a:cubicBezTo>
                  <a:pt x="222250" y="893233"/>
                  <a:pt x="158750" y="1041400"/>
                  <a:pt x="158750" y="1041400"/>
                </a:cubicBezTo>
              </a:path>
            </a:pathLst>
          </a:custGeom>
          <a:ln w="38100" cap="flat" cmpd="sng" algn="ctr">
            <a:solidFill>
              <a:srgbClr val="CC0000"/>
            </a:solidFill>
            <a:prstDash val="solid"/>
            <a:round/>
            <a:headEnd type="none" w="med" len="med"/>
            <a:tailEnd type="arrow" w="sm"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3" name="Forme libre 52"/>
          <p:cNvSpPr/>
          <p:nvPr/>
        </p:nvSpPr>
        <p:spPr>
          <a:xfrm rot="1699527">
            <a:off x="2429727" y="2892003"/>
            <a:ext cx="1406900" cy="369589"/>
          </a:xfrm>
          <a:custGeom>
            <a:avLst/>
            <a:gdLst>
              <a:gd name="connsiteX0" fmla="*/ 1498600 w 1515533"/>
              <a:gd name="connsiteY0" fmla="*/ 647700 h 647700"/>
              <a:gd name="connsiteX1" fmla="*/ 1473200 w 1515533"/>
              <a:gd name="connsiteY1" fmla="*/ 292100 h 647700"/>
              <a:gd name="connsiteX2" fmla="*/ 1244600 w 1515533"/>
              <a:gd name="connsiteY2" fmla="*/ 88900 h 647700"/>
              <a:gd name="connsiteX3" fmla="*/ 660400 w 1515533"/>
              <a:gd name="connsiteY3" fmla="*/ 25400 h 647700"/>
              <a:gd name="connsiteX4" fmla="*/ 203200 w 1515533"/>
              <a:gd name="connsiteY4" fmla="*/ 241300 h 647700"/>
              <a:gd name="connsiteX5" fmla="*/ 0 w 1515533"/>
              <a:gd name="connsiteY5" fmla="*/ 469900 h 647700"/>
              <a:gd name="connsiteX6" fmla="*/ 0 w 1515533"/>
              <a:gd name="connsiteY6" fmla="*/ 469900 h 647700"/>
              <a:gd name="connsiteX7" fmla="*/ 0 w 1515533"/>
              <a:gd name="connsiteY7" fmla="*/ 469900 h 647700"/>
              <a:gd name="connsiteX8" fmla="*/ 0 w 1515533"/>
              <a:gd name="connsiteY8" fmla="*/ 469900 h 647700"/>
              <a:gd name="connsiteX0" fmla="*/ 1498600 w 1536700"/>
              <a:gd name="connsiteY0" fmla="*/ 679450 h 679450"/>
              <a:gd name="connsiteX1" fmla="*/ 1473200 w 1536700"/>
              <a:gd name="connsiteY1" fmla="*/ 323850 h 679450"/>
              <a:gd name="connsiteX2" fmla="*/ 1117600 w 1536700"/>
              <a:gd name="connsiteY2" fmla="*/ 44450 h 679450"/>
              <a:gd name="connsiteX3" fmla="*/ 660400 w 1536700"/>
              <a:gd name="connsiteY3" fmla="*/ 57150 h 679450"/>
              <a:gd name="connsiteX4" fmla="*/ 203200 w 1536700"/>
              <a:gd name="connsiteY4" fmla="*/ 273050 h 679450"/>
              <a:gd name="connsiteX5" fmla="*/ 0 w 1536700"/>
              <a:gd name="connsiteY5" fmla="*/ 501650 h 679450"/>
              <a:gd name="connsiteX6" fmla="*/ 0 w 1536700"/>
              <a:gd name="connsiteY6" fmla="*/ 501650 h 679450"/>
              <a:gd name="connsiteX7" fmla="*/ 0 w 1536700"/>
              <a:gd name="connsiteY7" fmla="*/ 501650 h 679450"/>
              <a:gd name="connsiteX8" fmla="*/ 0 w 1536700"/>
              <a:gd name="connsiteY8" fmla="*/ 501650 h 679450"/>
              <a:gd name="connsiteX0" fmla="*/ 1498600 w 1536700"/>
              <a:gd name="connsiteY0" fmla="*/ 679450 h 679450"/>
              <a:gd name="connsiteX1" fmla="*/ 1473200 w 1536700"/>
              <a:gd name="connsiteY1" fmla="*/ 323850 h 679450"/>
              <a:gd name="connsiteX2" fmla="*/ 1117600 w 1536700"/>
              <a:gd name="connsiteY2" fmla="*/ 44450 h 679450"/>
              <a:gd name="connsiteX3" fmla="*/ 533400 w 1536700"/>
              <a:gd name="connsiteY3" fmla="*/ 57150 h 679450"/>
              <a:gd name="connsiteX4" fmla="*/ 203200 w 1536700"/>
              <a:gd name="connsiteY4" fmla="*/ 273050 h 679450"/>
              <a:gd name="connsiteX5" fmla="*/ 0 w 1536700"/>
              <a:gd name="connsiteY5" fmla="*/ 501650 h 679450"/>
              <a:gd name="connsiteX6" fmla="*/ 0 w 1536700"/>
              <a:gd name="connsiteY6" fmla="*/ 501650 h 679450"/>
              <a:gd name="connsiteX7" fmla="*/ 0 w 1536700"/>
              <a:gd name="connsiteY7" fmla="*/ 501650 h 679450"/>
              <a:gd name="connsiteX8" fmla="*/ 0 w 1536700"/>
              <a:gd name="connsiteY8" fmla="*/ 501650 h 679450"/>
              <a:gd name="connsiteX0" fmla="*/ 1498600 w 1536700"/>
              <a:gd name="connsiteY0" fmla="*/ 679450 h 685800"/>
              <a:gd name="connsiteX1" fmla="*/ 1473200 w 1536700"/>
              <a:gd name="connsiteY1" fmla="*/ 323850 h 685800"/>
              <a:gd name="connsiteX2" fmla="*/ 1117600 w 1536700"/>
              <a:gd name="connsiteY2" fmla="*/ 44450 h 685800"/>
              <a:gd name="connsiteX3" fmla="*/ 533400 w 1536700"/>
              <a:gd name="connsiteY3" fmla="*/ 57150 h 685800"/>
              <a:gd name="connsiteX4" fmla="*/ 203200 w 1536700"/>
              <a:gd name="connsiteY4" fmla="*/ 273050 h 685800"/>
              <a:gd name="connsiteX5" fmla="*/ 0 w 1536700"/>
              <a:gd name="connsiteY5" fmla="*/ 501650 h 685800"/>
              <a:gd name="connsiteX6" fmla="*/ 0 w 1536700"/>
              <a:gd name="connsiteY6" fmla="*/ 501650 h 685800"/>
              <a:gd name="connsiteX7" fmla="*/ 0 w 1536700"/>
              <a:gd name="connsiteY7" fmla="*/ 501650 h 685800"/>
              <a:gd name="connsiteX8" fmla="*/ 0 w 1536700"/>
              <a:gd name="connsiteY8" fmla="*/ 501650 h 685800"/>
              <a:gd name="connsiteX0" fmla="*/ 1498600 w 1536700"/>
              <a:gd name="connsiteY0" fmla="*/ 679450 h 679450"/>
              <a:gd name="connsiteX1" fmla="*/ 1473200 w 1536700"/>
              <a:gd name="connsiteY1" fmla="*/ 323850 h 679450"/>
              <a:gd name="connsiteX2" fmla="*/ 1117600 w 1536700"/>
              <a:gd name="connsiteY2" fmla="*/ 44450 h 679450"/>
              <a:gd name="connsiteX3" fmla="*/ 533400 w 1536700"/>
              <a:gd name="connsiteY3" fmla="*/ 57150 h 679450"/>
              <a:gd name="connsiteX4" fmla="*/ 203200 w 1536700"/>
              <a:gd name="connsiteY4" fmla="*/ 273050 h 679450"/>
              <a:gd name="connsiteX5" fmla="*/ 0 w 1536700"/>
              <a:gd name="connsiteY5" fmla="*/ 501650 h 679450"/>
              <a:gd name="connsiteX6" fmla="*/ 0 w 1536700"/>
              <a:gd name="connsiteY6" fmla="*/ 501650 h 679450"/>
              <a:gd name="connsiteX7" fmla="*/ 0 w 1536700"/>
              <a:gd name="connsiteY7" fmla="*/ 501650 h 679450"/>
              <a:gd name="connsiteX0" fmla="*/ 1498600 w 1536700"/>
              <a:gd name="connsiteY0" fmla="*/ 679450 h 698500"/>
              <a:gd name="connsiteX1" fmla="*/ 1473200 w 1536700"/>
              <a:gd name="connsiteY1" fmla="*/ 323850 h 698500"/>
              <a:gd name="connsiteX2" fmla="*/ 1117600 w 1536700"/>
              <a:gd name="connsiteY2" fmla="*/ 44450 h 698500"/>
              <a:gd name="connsiteX3" fmla="*/ 533400 w 1536700"/>
              <a:gd name="connsiteY3" fmla="*/ 57150 h 698500"/>
              <a:gd name="connsiteX4" fmla="*/ 203200 w 1536700"/>
              <a:gd name="connsiteY4" fmla="*/ 273050 h 698500"/>
              <a:gd name="connsiteX5" fmla="*/ 0 w 1536700"/>
              <a:gd name="connsiteY5" fmla="*/ 501650 h 698500"/>
              <a:gd name="connsiteX6" fmla="*/ 0 w 1536700"/>
              <a:gd name="connsiteY6" fmla="*/ 501650 h 698500"/>
              <a:gd name="connsiteX7" fmla="*/ 1 w 1536700"/>
              <a:gd name="connsiteY7" fmla="*/ 698500 h 698500"/>
              <a:gd name="connsiteX0" fmla="*/ 1498600 w 1536700"/>
              <a:gd name="connsiteY0" fmla="*/ 679450 h 698500"/>
              <a:gd name="connsiteX1" fmla="*/ 1473200 w 1536700"/>
              <a:gd name="connsiteY1" fmla="*/ 323850 h 698500"/>
              <a:gd name="connsiteX2" fmla="*/ 1117600 w 1536700"/>
              <a:gd name="connsiteY2" fmla="*/ 44450 h 698500"/>
              <a:gd name="connsiteX3" fmla="*/ 533400 w 1536700"/>
              <a:gd name="connsiteY3" fmla="*/ 57150 h 698500"/>
              <a:gd name="connsiteX4" fmla="*/ 203200 w 1536700"/>
              <a:gd name="connsiteY4" fmla="*/ 273050 h 698500"/>
              <a:gd name="connsiteX5" fmla="*/ 0 w 1536700"/>
              <a:gd name="connsiteY5" fmla="*/ 501650 h 698500"/>
              <a:gd name="connsiteX6" fmla="*/ 1 w 1536700"/>
              <a:gd name="connsiteY6" fmla="*/ 698500 h 698500"/>
              <a:gd name="connsiteX0" fmla="*/ 1498599 w 1536699"/>
              <a:gd name="connsiteY0" fmla="*/ 679450 h 698500"/>
              <a:gd name="connsiteX1" fmla="*/ 1473199 w 1536699"/>
              <a:gd name="connsiteY1" fmla="*/ 323850 h 698500"/>
              <a:gd name="connsiteX2" fmla="*/ 1117599 w 1536699"/>
              <a:gd name="connsiteY2" fmla="*/ 44450 h 698500"/>
              <a:gd name="connsiteX3" fmla="*/ 533399 w 1536699"/>
              <a:gd name="connsiteY3" fmla="*/ 57150 h 698500"/>
              <a:gd name="connsiteX4" fmla="*/ 203199 w 1536699"/>
              <a:gd name="connsiteY4" fmla="*/ 273050 h 698500"/>
              <a:gd name="connsiteX5" fmla="*/ 0 w 1536699"/>
              <a:gd name="connsiteY5" fmla="*/ 698500 h 698500"/>
              <a:gd name="connsiteX0" fmla="*/ 1498599 w 1536699"/>
              <a:gd name="connsiteY0" fmla="*/ 679450 h 698500"/>
              <a:gd name="connsiteX1" fmla="*/ 1473199 w 1536699"/>
              <a:gd name="connsiteY1" fmla="*/ 323850 h 698500"/>
              <a:gd name="connsiteX2" fmla="*/ 1117599 w 1536699"/>
              <a:gd name="connsiteY2" fmla="*/ 44450 h 698500"/>
              <a:gd name="connsiteX3" fmla="*/ 533399 w 1536699"/>
              <a:gd name="connsiteY3" fmla="*/ 57150 h 698500"/>
              <a:gd name="connsiteX4" fmla="*/ 107949 w 1536699"/>
              <a:gd name="connsiteY4" fmla="*/ 300107 h 698500"/>
              <a:gd name="connsiteX5" fmla="*/ 0 w 1536699"/>
              <a:gd name="connsiteY5" fmla="*/ 698500 h 698500"/>
              <a:gd name="connsiteX0" fmla="*/ 1390650 w 1428750"/>
              <a:gd name="connsiteY0" fmla="*/ 679450 h 679450"/>
              <a:gd name="connsiteX1" fmla="*/ 1365250 w 1428750"/>
              <a:gd name="connsiteY1" fmla="*/ 323850 h 679450"/>
              <a:gd name="connsiteX2" fmla="*/ 1009650 w 1428750"/>
              <a:gd name="connsiteY2" fmla="*/ 44450 h 679450"/>
              <a:gd name="connsiteX3" fmla="*/ 425450 w 1428750"/>
              <a:gd name="connsiteY3" fmla="*/ 57150 h 679450"/>
              <a:gd name="connsiteX4" fmla="*/ 0 w 1428750"/>
              <a:gd name="connsiteY4" fmla="*/ 300107 h 679450"/>
              <a:gd name="connsiteX0" fmla="*/ 1390650 w 1428750"/>
              <a:gd name="connsiteY0" fmla="*/ 679450 h 679450"/>
              <a:gd name="connsiteX1" fmla="*/ 1365250 w 1428750"/>
              <a:gd name="connsiteY1" fmla="*/ 323850 h 679450"/>
              <a:gd name="connsiteX2" fmla="*/ 1009650 w 1428750"/>
              <a:gd name="connsiteY2" fmla="*/ 44450 h 679450"/>
              <a:gd name="connsiteX3" fmla="*/ 425450 w 1428750"/>
              <a:gd name="connsiteY3" fmla="*/ 57150 h 679450"/>
              <a:gd name="connsiteX4" fmla="*/ 0 w 1428750"/>
              <a:gd name="connsiteY4" fmla="*/ 300107 h 679450"/>
              <a:gd name="connsiteX0" fmla="*/ 1479548 w 1488014"/>
              <a:gd name="connsiteY0" fmla="*/ 706507 h 706507"/>
              <a:gd name="connsiteX1" fmla="*/ 1365250 w 1488014"/>
              <a:gd name="connsiteY1" fmla="*/ 323850 h 706507"/>
              <a:gd name="connsiteX2" fmla="*/ 1009650 w 1488014"/>
              <a:gd name="connsiteY2" fmla="*/ 44450 h 706507"/>
              <a:gd name="connsiteX3" fmla="*/ 425450 w 1488014"/>
              <a:gd name="connsiteY3" fmla="*/ 57150 h 706507"/>
              <a:gd name="connsiteX4" fmla="*/ 0 w 1488014"/>
              <a:gd name="connsiteY4" fmla="*/ 300107 h 706507"/>
              <a:gd name="connsiteX0" fmla="*/ 1479548 w 1479548"/>
              <a:gd name="connsiteY0" fmla="*/ 706507 h 706507"/>
              <a:gd name="connsiteX1" fmla="*/ 1365250 w 1479548"/>
              <a:gd name="connsiteY1" fmla="*/ 323850 h 706507"/>
              <a:gd name="connsiteX2" fmla="*/ 1009650 w 1479548"/>
              <a:gd name="connsiteY2" fmla="*/ 44450 h 706507"/>
              <a:gd name="connsiteX3" fmla="*/ 425450 w 1479548"/>
              <a:gd name="connsiteY3" fmla="*/ 57150 h 706507"/>
              <a:gd name="connsiteX4" fmla="*/ 0 w 1479548"/>
              <a:gd name="connsiteY4" fmla="*/ 300107 h 706507"/>
              <a:gd name="connsiteX0" fmla="*/ 1479547 w 1479547"/>
              <a:gd name="connsiteY0" fmla="*/ 706507 h 706507"/>
              <a:gd name="connsiteX1" fmla="*/ 1365249 w 1479547"/>
              <a:gd name="connsiteY1" fmla="*/ 323850 h 706507"/>
              <a:gd name="connsiteX2" fmla="*/ 1009649 w 1479547"/>
              <a:gd name="connsiteY2" fmla="*/ 44450 h 706507"/>
              <a:gd name="connsiteX3" fmla="*/ 425449 w 1479547"/>
              <a:gd name="connsiteY3" fmla="*/ 57150 h 706507"/>
              <a:gd name="connsiteX4" fmla="*/ 0 w 1479547"/>
              <a:gd name="connsiteY4" fmla="*/ 327164 h 706507"/>
              <a:gd name="connsiteX0" fmla="*/ 1479547 w 1479547"/>
              <a:gd name="connsiteY0" fmla="*/ 706507 h 706507"/>
              <a:gd name="connsiteX1" fmla="*/ 1365249 w 1479547"/>
              <a:gd name="connsiteY1" fmla="*/ 323850 h 706507"/>
              <a:gd name="connsiteX2" fmla="*/ 1009649 w 1479547"/>
              <a:gd name="connsiteY2" fmla="*/ 44450 h 706507"/>
              <a:gd name="connsiteX3" fmla="*/ 425449 w 1479547"/>
              <a:gd name="connsiteY3" fmla="*/ 57150 h 706507"/>
              <a:gd name="connsiteX4" fmla="*/ 0 w 1479547"/>
              <a:gd name="connsiteY4" fmla="*/ 327164 h 706507"/>
              <a:gd name="connsiteX0" fmla="*/ 1054099 w 1054099"/>
              <a:gd name="connsiteY0" fmla="*/ 706507 h 706507"/>
              <a:gd name="connsiteX1" fmla="*/ 939801 w 1054099"/>
              <a:gd name="connsiteY1" fmla="*/ 323850 h 706507"/>
              <a:gd name="connsiteX2" fmla="*/ 584201 w 1054099"/>
              <a:gd name="connsiteY2" fmla="*/ 44450 h 706507"/>
              <a:gd name="connsiteX3" fmla="*/ 1 w 1054099"/>
              <a:gd name="connsiteY3" fmla="*/ 57150 h 706507"/>
              <a:gd name="connsiteX0" fmla="*/ 1225908 w 1225908"/>
              <a:gd name="connsiteY0" fmla="*/ 783998 h 783998"/>
              <a:gd name="connsiteX1" fmla="*/ 1111610 w 1225908"/>
              <a:gd name="connsiteY1" fmla="*/ 401341 h 783998"/>
              <a:gd name="connsiteX2" fmla="*/ 756010 w 1225908"/>
              <a:gd name="connsiteY2" fmla="*/ 121941 h 783998"/>
              <a:gd name="connsiteX3" fmla="*/ 0 w 1225908"/>
              <a:gd name="connsiteY3" fmla="*/ 47119 h 783998"/>
              <a:gd name="connsiteX0" fmla="*/ 1225908 w 1225908"/>
              <a:gd name="connsiteY0" fmla="*/ 736879 h 736879"/>
              <a:gd name="connsiteX1" fmla="*/ 1111610 w 1225908"/>
              <a:gd name="connsiteY1" fmla="*/ 354222 h 736879"/>
              <a:gd name="connsiteX2" fmla="*/ 756010 w 1225908"/>
              <a:gd name="connsiteY2" fmla="*/ 74822 h 736879"/>
              <a:gd name="connsiteX3" fmla="*/ 0 w 1225908"/>
              <a:gd name="connsiteY3" fmla="*/ 0 h 736879"/>
              <a:gd name="connsiteX0" fmla="*/ 1225908 w 1225908"/>
              <a:gd name="connsiteY0" fmla="*/ 736879 h 736879"/>
              <a:gd name="connsiteX1" fmla="*/ 1111610 w 1225908"/>
              <a:gd name="connsiteY1" fmla="*/ 354222 h 736879"/>
              <a:gd name="connsiteX2" fmla="*/ 949256 w 1225908"/>
              <a:gd name="connsiteY2" fmla="*/ 98984 h 736879"/>
              <a:gd name="connsiteX3" fmla="*/ 0 w 1225908"/>
              <a:gd name="connsiteY3" fmla="*/ 0 h 736879"/>
              <a:gd name="connsiteX0" fmla="*/ 1225908 w 1271837"/>
              <a:gd name="connsiteY0" fmla="*/ 736879 h 736879"/>
              <a:gd name="connsiteX1" fmla="*/ 1225727 w 1271837"/>
              <a:gd name="connsiteY1" fmla="*/ 340262 h 736879"/>
              <a:gd name="connsiteX2" fmla="*/ 949256 w 1271837"/>
              <a:gd name="connsiteY2" fmla="*/ 98984 h 736879"/>
              <a:gd name="connsiteX3" fmla="*/ 0 w 1271837"/>
              <a:gd name="connsiteY3" fmla="*/ 0 h 736879"/>
              <a:gd name="connsiteX0" fmla="*/ 1225908 w 1271836"/>
              <a:gd name="connsiteY0" fmla="*/ 736879 h 736879"/>
              <a:gd name="connsiteX1" fmla="*/ 1225727 w 1271836"/>
              <a:gd name="connsiteY1" fmla="*/ 340262 h 736879"/>
              <a:gd name="connsiteX2" fmla="*/ 949256 w 1271836"/>
              <a:gd name="connsiteY2" fmla="*/ 98984 h 736879"/>
              <a:gd name="connsiteX3" fmla="*/ 433522 w 1271836"/>
              <a:gd name="connsiteY3" fmla="*/ 43328 h 736879"/>
              <a:gd name="connsiteX4" fmla="*/ 0 w 1271836"/>
              <a:gd name="connsiteY4" fmla="*/ 0 h 736879"/>
              <a:gd name="connsiteX0" fmla="*/ 1225908 w 1271836"/>
              <a:gd name="connsiteY0" fmla="*/ 736879 h 736879"/>
              <a:gd name="connsiteX1" fmla="*/ 1225727 w 1271836"/>
              <a:gd name="connsiteY1" fmla="*/ 340262 h 736879"/>
              <a:gd name="connsiteX2" fmla="*/ 949256 w 1271836"/>
              <a:gd name="connsiteY2" fmla="*/ 98984 h 736879"/>
              <a:gd name="connsiteX3" fmla="*/ 380340 w 1271836"/>
              <a:gd name="connsiteY3" fmla="*/ 285249 h 736879"/>
              <a:gd name="connsiteX4" fmla="*/ 0 w 1271836"/>
              <a:gd name="connsiteY4" fmla="*/ 0 h 736879"/>
              <a:gd name="connsiteX0" fmla="*/ 1210121 w 1269205"/>
              <a:gd name="connsiteY0" fmla="*/ 712868 h 712868"/>
              <a:gd name="connsiteX1" fmla="*/ 1225727 w 1269205"/>
              <a:gd name="connsiteY1" fmla="*/ 340262 h 712868"/>
              <a:gd name="connsiteX2" fmla="*/ 949256 w 1269205"/>
              <a:gd name="connsiteY2" fmla="*/ 98984 h 712868"/>
              <a:gd name="connsiteX3" fmla="*/ 380340 w 1269205"/>
              <a:gd name="connsiteY3" fmla="*/ 285249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380340 w 1269205"/>
              <a:gd name="connsiteY3" fmla="*/ 285249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326314 w 1269205"/>
              <a:gd name="connsiteY3" fmla="*/ 491874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326314 w 1269205"/>
              <a:gd name="connsiteY3" fmla="*/ 491874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326314 w 1269205"/>
              <a:gd name="connsiteY3" fmla="*/ 491874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326314 w 1269205"/>
              <a:gd name="connsiteY3" fmla="*/ 491874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406520 w 1269205"/>
              <a:gd name="connsiteY3" fmla="*/ 477830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406520 w 1269205"/>
              <a:gd name="connsiteY3" fmla="*/ 477830 h 712868"/>
              <a:gd name="connsiteX4" fmla="*/ 0 w 1269205"/>
              <a:gd name="connsiteY4" fmla="*/ 0 h 712868"/>
              <a:gd name="connsiteX0" fmla="*/ 1273195 w 1332279"/>
              <a:gd name="connsiteY0" fmla="*/ 636811 h 636811"/>
              <a:gd name="connsiteX1" fmla="*/ 1288801 w 1332279"/>
              <a:gd name="connsiteY1" fmla="*/ 264205 h 636811"/>
              <a:gd name="connsiteX2" fmla="*/ 1012330 w 1332279"/>
              <a:gd name="connsiteY2" fmla="*/ 22927 h 636811"/>
              <a:gd name="connsiteX3" fmla="*/ 469594 w 1332279"/>
              <a:gd name="connsiteY3" fmla="*/ 401773 h 636811"/>
              <a:gd name="connsiteX4" fmla="*/ 0 w 1332279"/>
              <a:gd name="connsiteY4" fmla="*/ 134087 h 636811"/>
              <a:gd name="connsiteX0" fmla="*/ 1273195 w 1332279"/>
              <a:gd name="connsiteY0" fmla="*/ 636813 h 636813"/>
              <a:gd name="connsiteX1" fmla="*/ 1288801 w 1332279"/>
              <a:gd name="connsiteY1" fmla="*/ 264207 h 636813"/>
              <a:gd name="connsiteX2" fmla="*/ 1012330 w 1332279"/>
              <a:gd name="connsiteY2" fmla="*/ 22929 h 636813"/>
              <a:gd name="connsiteX3" fmla="*/ 469594 w 1332279"/>
              <a:gd name="connsiteY3" fmla="*/ 401775 h 636813"/>
              <a:gd name="connsiteX4" fmla="*/ 0 w 1332279"/>
              <a:gd name="connsiteY4" fmla="*/ 134089 h 636813"/>
              <a:gd name="connsiteX0" fmla="*/ 1273195 w 1332279"/>
              <a:gd name="connsiteY0" fmla="*/ 636811 h 636811"/>
              <a:gd name="connsiteX1" fmla="*/ 1288801 w 1332279"/>
              <a:gd name="connsiteY1" fmla="*/ 264205 h 636811"/>
              <a:gd name="connsiteX2" fmla="*/ 1012330 w 1332279"/>
              <a:gd name="connsiteY2" fmla="*/ 22927 h 636811"/>
              <a:gd name="connsiteX3" fmla="*/ 469594 w 1332279"/>
              <a:gd name="connsiteY3" fmla="*/ 401773 h 636811"/>
              <a:gd name="connsiteX4" fmla="*/ 0 w 1332279"/>
              <a:gd name="connsiteY4" fmla="*/ 134087 h 636811"/>
              <a:gd name="connsiteX0" fmla="*/ 1404021 w 1421865"/>
              <a:gd name="connsiteY0" fmla="*/ 543733 h 543733"/>
              <a:gd name="connsiteX1" fmla="*/ 1288801 w 1421865"/>
              <a:gd name="connsiteY1" fmla="*/ 264207 h 543733"/>
              <a:gd name="connsiteX2" fmla="*/ 1012330 w 1421865"/>
              <a:gd name="connsiteY2" fmla="*/ 22929 h 543733"/>
              <a:gd name="connsiteX3" fmla="*/ 469594 w 1421865"/>
              <a:gd name="connsiteY3" fmla="*/ 401775 h 543733"/>
              <a:gd name="connsiteX4" fmla="*/ 0 w 1421865"/>
              <a:gd name="connsiteY4" fmla="*/ 134089 h 543733"/>
              <a:gd name="connsiteX0" fmla="*/ 1404021 w 1501555"/>
              <a:gd name="connsiteY0" fmla="*/ 726857 h 726857"/>
              <a:gd name="connsiteX1" fmla="*/ 1436273 w 1501555"/>
              <a:gd name="connsiteY1" fmla="*/ 86801 h 726857"/>
              <a:gd name="connsiteX2" fmla="*/ 1012330 w 1501555"/>
              <a:gd name="connsiteY2" fmla="*/ 206053 h 726857"/>
              <a:gd name="connsiteX3" fmla="*/ 469594 w 1501555"/>
              <a:gd name="connsiteY3" fmla="*/ 584899 h 726857"/>
              <a:gd name="connsiteX4" fmla="*/ 0 w 1501555"/>
              <a:gd name="connsiteY4" fmla="*/ 317213 h 726857"/>
              <a:gd name="connsiteX0" fmla="*/ 1391310 w 1488844"/>
              <a:gd name="connsiteY0" fmla="*/ 726857 h 726857"/>
              <a:gd name="connsiteX1" fmla="*/ 1423562 w 1488844"/>
              <a:gd name="connsiteY1" fmla="*/ 86801 h 726857"/>
              <a:gd name="connsiteX2" fmla="*/ 999619 w 1488844"/>
              <a:gd name="connsiteY2" fmla="*/ 206053 h 726857"/>
              <a:gd name="connsiteX3" fmla="*/ 456883 w 1488844"/>
              <a:gd name="connsiteY3" fmla="*/ 584899 h 726857"/>
              <a:gd name="connsiteX4" fmla="*/ 0 w 1488844"/>
              <a:gd name="connsiteY4" fmla="*/ 176797 h 726857"/>
              <a:gd name="connsiteX0" fmla="*/ 1391310 w 1488844"/>
              <a:gd name="connsiteY0" fmla="*/ 726857 h 726857"/>
              <a:gd name="connsiteX1" fmla="*/ 1423562 w 1488844"/>
              <a:gd name="connsiteY1" fmla="*/ 86801 h 726857"/>
              <a:gd name="connsiteX2" fmla="*/ 999619 w 1488844"/>
              <a:gd name="connsiteY2" fmla="*/ 206053 h 726857"/>
              <a:gd name="connsiteX3" fmla="*/ 456883 w 1488844"/>
              <a:gd name="connsiteY3" fmla="*/ 584899 h 726857"/>
              <a:gd name="connsiteX4" fmla="*/ 0 w 1488844"/>
              <a:gd name="connsiteY4" fmla="*/ 176797 h 726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844" h="726857">
                <a:moveTo>
                  <a:pt x="1391310" y="726857"/>
                </a:moveTo>
                <a:cubicBezTo>
                  <a:pt x="1409154" y="528615"/>
                  <a:pt x="1488844" y="173602"/>
                  <a:pt x="1423562" y="86801"/>
                </a:cubicBezTo>
                <a:cubicBezTo>
                  <a:pt x="1358280" y="0"/>
                  <a:pt x="1160732" y="123037"/>
                  <a:pt x="999619" y="206053"/>
                </a:cubicBezTo>
                <a:cubicBezTo>
                  <a:pt x="838506" y="289069"/>
                  <a:pt x="699180" y="525240"/>
                  <a:pt x="456883" y="584899"/>
                </a:cubicBezTo>
                <a:cubicBezTo>
                  <a:pt x="204419" y="474453"/>
                  <a:pt x="207253" y="399840"/>
                  <a:pt x="0" y="176797"/>
                </a:cubicBezTo>
              </a:path>
            </a:pathLst>
          </a:custGeom>
          <a:noFill/>
          <a:ln w="47625" cap="rnd" cmpd="sng" algn="ctr">
            <a:solidFill>
              <a:srgbClr val="3366FF"/>
            </a:solidFill>
            <a:prstDash val="solid"/>
            <a:bevel/>
            <a:headEnd type="none" w="med" len="med"/>
            <a:tailEnd type="arrow"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54" name="Forme libre 53"/>
          <p:cNvSpPr/>
          <p:nvPr/>
        </p:nvSpPr>
        <p:spPr>
          <a:xfrm rot="2209418">
            <a:off x="3207684" y="2559875"/>
            <a:ext cx="1092950" cy="982941"/>
          </a:xfrm>
          <a:custGeom>
            <a:avLst/>
            <a:gdLst>
              <a:gd name="connsiteX0" fmla="*/ 1498600 w 1515533"/>
              <a:gd name="connsiteY0" fmla="*/ 647700 h 647700"/>
              <a:gd name="connsiteX1" fmla="*/ 1473200 w 1515533"/>
              <a:gd name="connsiteY1" fmla="*/ 292100 h 647700"/>
              <a:gd name="connsiteX2" fmla="*/ 1244600 w 1515533"/>
              <a:gd name="connsiteY2" fmla="*/ 88900 h 647700"/>
              <a:gd name="connsiteX3" fmla="*/ 660400 w 1515533"/>
              <a:gd name="connsiteY3" fmla="*/ 25400 h 647700"/>
              <a:gd name="connsiteX4" fmla="*/ 203200 w 1515533"/>
              <a:gd name="connsiteY4" fmla="*/ 241300 h 647700"/>
              <a:gd name="connsiteX5" fmla="*/ 0 w 1515533"/>
              <a:gd name="connsiteY5" fmla="*/ 469900 h 647700"/>
              <a:gd name="connsiteX6" fmla="*/ 0 w 1515533"/>
              <a:gd name="connsiteY6" fmla="*/ 469900 h 647700"/>
              <a:gd name="connsiteX7" fmla="*/ 0 w 1515533"/>
              <a:gd name="connsiteY7" fmla="*/ 469900 h 647700"/>
              <a:gd name="connsiteX8" fmla="*/ 0 w 1515533"/>
              <a:gd name="connsiteY8" fmla="*/ 469900 h 647700"/>
              <a:gd name="connsiteX0" fmla="*/ 1498600 w 1536700"/>
              <a:gd name="connsiteY0" fmla="*/ 679450 h 679450"/>
              <a:gd name="connsiteX1" fmla="*/ 1473200 w 1536700"/>
              <a:gd name="connsiteY1" fmla="*/ 323850 h 679450"/>
              <a:gd name="connsiteX2" fmla="*/ 1117600 w 1536700"/>
              <a:gd name="connsiteY2" fmla="*/ 44450 h 679450"/>
              <a:gd name="connsiteX3" fmla="*/ 660400 w 1536700"/>
              <a:gd name="connsiteY3" fmla="*/ 57150 h 679450"/>
              <a:gd name="connsiteX4" fmla="*/ 203200 w 1536700"/>
              <a:gd name="connsiteY4" fmla="*/ 273050 h 679450"/>
              <a:gd name="connsiteX5" fmla="*/ 0 w 1536700"/>
              <a:gd name="connsiteY5" fmla="*/ 501650 h 679450"/>
              <a:gd name="connsiteX6" fmla="*/ 0 w 1536700"/>
              <a:gd name="connsiteY6" fmla="*/ 501650 h 679450"/>
              <a:gd name="connsiteX7" fmla="*/ 0 w 1536700"/>
              <a:gd name="connsiteY7" fmla="*/ 501650 h 679450"/>
              <a:gd name="connsiteX8" fmla="*/ 0 w 1536700"/>
              <a:gd name="connsiteY8" fmla="*/ 501650 h 679450"/>
              <a:gd name="connsiteX0" fmla="*/ 1498600 w 1536700"/>
              <a:gd name="connsiteY0" fmla="*/ 679450 h 679450"/>
              <a:gd name="connsiteX1" fmla="*/ 1473200 w 1536700"/>
              <a:gd name="connsiteY1" fmla="*/ 323850 h 679450"/>
              <a:gd name="connsiteX2" fmla="*/ 1117600 w 1536700"/>
              <a:gd name="connsiteY2" fmla="*/ 44450 h 679450"/>
              <a:gd name="connsiteX3" fmla="*/ 533400 w 1536700"/>
              <a:gd name="connsiteY3" fmla="*/ 57150 h 679450"/>
              <a:gd name="connsiteX4" fmla="*/ 203200 w 1536700"/>
              <a:gd name="connsiteY4" fmla="*/ 273050 h 679450"/>
              <a:gd name="connsiteX5" fmla="*/ 0 w 1536700"/>
              <a:gd name="connsiteY5" fmla="*/ 501650 h 679450"/>
              <a:gd name="connsiteX6" fmla="*/ 0 w 1536700"/>
              <a:gd name="connsiteY6" fmla="*/ 501650 h 679450"/>
              <a:gd name="connsiteX7" fmla="*/ 0 w 1536700"/>
              <a:gd name="connsiteY7" fmla="*/ 501650 h 679450"/>
              <a:gd name="connsiteX8" fmla="*/ 0 w 1536700"/>
              <a:gd name="connsiteY8" fmla="*/ 501650 h 679450"/>
              <a:gd name="connsiteX0" fmla="*/ 1498600 w 1536700"/>
              <a:gd name="connsiteY0" fmla="*/ 679450 h 685800"/>
              <a:gd name="connsiteX1" fmla="*/ 1473200 w 1536700"/>
              <a:gd name="connsiteY1" fmla="*/ 323850 h 685800"/>
              <a:gd name="connsiteX2" fmla="*/ 1117600 w 1536700"/>
              <a:gd name="connsiteY2" fmla="*/ 44450 h 685800"/>
              <a:gd name="connsiteX3" fmla="*/ 533400 w 1536700"/>
              <a:gd name="connsiteY3" fmla="*/ 57150 h 685800"/>
              <a:gd name="connsiteX4" fmla="*/ 203200 w 1536700"/>
              <a:gd name="connsiteY4" fmla="*/ 273050 h 685800"/>
              <a:gd name="connsiteX5" fmla="*/ 0 w 1536700"/>
              <a:gd name="connsiteY5" fmla="*/ 501650 h 685800"/>
              <a:gd name="connsiteX6" fmla="*/ 0 w 1536700"/>
              <a:gd name="connsiteY6" fmla="*/ 501650 h 685800"/>
              <a:gd name="connsiteX7" fmla="*/ 0 w 1536700"/>
              <a:gd name="connsiteY7" fmla="*/ 501650 h 685800"/>
              <a:gd name="connsiteX8" fmla="*/ 0 w 1536700"/>
              <a:gd name="connsiteY8" fmla="*/ 501650 h 685800"/>
              <a:gd name="connsiteX0" fmla="*/ 1498600 w 1536700"/>
              <a:gd name="connsiteY0" fmla="*/ 679450 h 679450"/>
              <a:gd name="connsiteX1" fmla="*/ 1473200 w 1536700"/>
              <a:gd name="connsiteY1" fmla="*/ 323850 h 679450"/>
              <a:gd name="connsiteX2" fmla="*/ 1117600 w 1536700"/>
              <a:gd name="connsiteY2" fmla="*/ 44450 h 679450"/>
              <a:gd name="connsiteX3" fmla="*/ 533400 w 1536700"/>
              <a:gd name="connsiteY3" fmla="*/ 57150 h 679450"/>
              <a:gd name="connsiteX4" fmla="*/ 203200 w 1536700"/>
              <a:gd name="connsiteY4" fmla="*/ 273050 h 679450"/>
              <a:gd name="connsiteX5" fmla="*/ 0 w 1536700"/>
              <a:gd name="connsiteY5" fmla="*/ 501650 h 679450"/>
              <a:gd name="connsiteX6" fmla="*/ 0 w 1536700"/>
              <a:gd name="connsiteY6" fmla="*/ 501650 h 679450"/>
              <a:gd name="connsiteX7" fmla="*/ 0 w 1536700"/>
              <a:gd name="connsiteY7" fmla="*/ 501650 h 679450"/>
              <a:gd name="connsiteX0" fmla="*/ 1498600 w 1536700"/>
              <a:gd name="connsiteY0" fmla="*/ 679450 h 698500"/>
              <a:gd name="connsiteX1" fmla="*/ 1473200 w 1536700"/>
              <a:gd name="connsiteY1" fmla="*/ 323850 h 698500"/>
              <a:gd name="connsiteX2" fmla="*/ 1117600 w 1536700"/>
              <a:gd name="connsiteY2" fmla="*/ 44450 h 698500"/>
              <a:gd name="connsiteX3" fmla="*/ 533400 w 1536700"/>
              <a:gd name="connsiteY3" fmla="*/ 57150 h 698500"/>
              <a:gd name="connsiteX4" fmla="*/ 203200 w 1536700"/>
              <a:gd name="connsiteY4" fmla="*/ 273050 h 698500"/>
              <a:gd name="connsiteX5" fmla="*/ 0 w 1536700"/>
              <a:gd name="connsiteY5" fmla="*/ 501650 h 698500"/>
              <a:gd name="connsiteX6" fmla="*/ 0 w 1536700"/>
              <a:gd name="connsiteY6" fmla="*/ 501650 h 698500"/>
              <a:gd name="connsiteX7" fmla="*/ 1 w 1536700"/>
              <a:gd name="connsiteY7" fmla="*/ 698500 h 698500"/>
              <a:gd name="connsiteX0" fmla="*/ 1498600 w 1536700"/>
              <a:gd name="connsiteY0" fmla="*/ 679450 h 698500"/>
              <a:gd name="connsiteX1" fmla="*/ 1473200 w 1536700"/>
              <a:gd name="connsiteY1" fmla="*/ 323850 h 698500"/>
              <a:gd name="connsiteX2" fmla="*/ 1117600 w 1536700"/>
              <a:gd name="connsiteY2" fmla="*/ 44450 h 698500"/>
              <a:gd name="connsiteX3" fmla="*/ 533400 w 1536700"/>
              <a:gd name="connsiteY3" fmla="*/ 57150 h 698500"/>
              <a:gd name="connsiteX4" fmla="*/ 203200 w 1536700"/>
              <a:gd name="connsiteY4" fmla="*/ 273050 h 698500"/>
              <a:gd name="connsiteX5" fmla="*/ 0 w 1536700"/>
              <a:gd name="connsiteY5" fmla="*/ 501650 h 698500"/>
              <a:gd name="connsiteX6" fmla="*/ 1 w 1536700"/>
              <a:gd name="connsiteY6" fmla="*/ 698500 h 698500"/>
              <a:gd name="connsiteX0" fmla="*/ 1498599 w 1536699"/>
              <a:gd name="connsiteY0" fmla="*/ 679450 h 698500"/>
              <a:gd name="connsiteX1" fmla="*/ 1473199 w 1536699"/>
              <a:gd name="connsiteY1" fmla="*/ 323850 h 698500"/>
              <a:gd name="connsiteX2" fmla="*/ 1117599 w 1536699"/>
              <a:gd name="connsiteY2" fmla="*/ 44450 h 698500"/>
              <a:gd name="connsiteX3" fmla="*/ 533399 w 1536699"/>
              <a:gd name="connsiteY3" fmla="*/ 57150 h 698500"/>
              <a:gd name="connsiteX4" fmla="*/ 203199 w 1536699"/>
              <a:gd name="connsiteY4" fmla="*/ 273050 h 698500"/>
              <a:gd name="connsiteX5" fmla="*/ 0 w 1536699"/>
              <a:gd name="connsiteY5" fmla="*/ 698500 h 698500"/>
              <a:gd name="connsiteX0" fmla="*/ 1498599 w 1536699"/>
              <a:gd name="connsiteY0" fmla="*/ 679450 h 698500"/>
              <a:gd name="connsiteX1" fmla="*/ 1473199 w 1536699"/>
              <a:gd name="connsiteY1" fmla="*/ 323850 h 698500"/>
              <a:gd name="connsiteX2" fmla="*/ 1117599 w 1536699"/>
              <a:gd name="connsiteY2" fmla="*/ 44450 h 698500"/>
              <a:gd name="connsiteX3" fmla="*/ 533399 w 1536699"/>
              <a:gd name="connsiteY3" fmla="*/ 57150 h 698500"/>
              <a:gd name="connsiteX4" fmla="*/ 107949 w 1536699"/>
              <a:gd name="connsiteY4" fmla="*/ 300107 h 698500"/>
              <a:gd name="connsiteX5" fmla="*/ 0 w 1536699"/>
              <a:gd name="connsiteY5" fmla="*/ 698500 h 698500"/>
              <a:gd name="connsiteX0" fmla="*/ 1390650 w 1428750"/>
              <a:gd name="connsiteY0" fmla="*/ 679450 h 679450"/>
              <a:gd name="connsiteX1" fmla="*/ 1365250 w 1428750"/>
              <a:gd name="connsiteY1" fmla="*/ 323850 h 679450"/>
              <a:gd name="connsiteX2" fmla="*/ 1009650 w 1428750"/>
              <a:gd name="connsiteY2" fmla="*/ 44450 h 679450"/>
              <a:gd name="connsiteX3" fmla="*/ 425450 w 1428750"/>
              <a:gd name="connsiteY3" fmla="*/ 57150 h 679450"/>
              <a:gd name="connsiteX4" fmla="*/ 0 w 1428750"/>
              <a:gd name="connsiteY4" fmla="*/ 300107 h 679450"/>
              <a:gd name="connsiteX0" fmla="*/ 1390650 w 1428750"/>
              <a:gd name="connsiteY0" fmla="*/ 679450 h 679450"/>
              <a:gd name="connsiteX1" fmla="*/ 1365250 w 1428750"/>
              <a:gd name="connsiteY1" fmla="*/ 323850 h 679450"/>
              <a:gd name="connsiteX2" fmla="*/ 1009650 w 1428750"/>
              <a:gd name="connsiteY2" fmla="*/ 44450 h 679450"/>
              <a:gd name="connsiteX3" fmla="*/ 425450 w 1428750"/>
              <a:gd name="connsiteY3" fmla="*/ 57150 h 679450"/>
              <a:gd name="connsiteX4" fmla="*/ 0 w 1428750"/>
              <a:gd name="connsiteY4" fmla="*/ 300107 h 679450"/>
              <a:gd name="connsiteX0" fmla="*/ 1479548 w 1488014"/>
              <a:gd name="connsiteY0" fmla="*/ 706507 h 706507"/>
              <a:gd name="connsiteX1" fmla="*/ 1365250 w 1488014"/>
              <a:gd name="connsiteY1" fmla="*/ 323850 h 706507"/>
              <a:gd name="connsiteX2" fmla="*/ 1009650 w 1488014"/>
              <a:gd name="connsiteY2" fmla="*/ 44450 h 706507"/>
              <a:gd name="connsiteX3" fmla="*/ 425450 w 1488014"/>
              <a:gd name="connsiteY3" fmla="*/ 57150 h 706507"/>
              <a:gd name="connsiteX4" fmla="*/ 0 w 1488014"/>
              <a:gd name="connsiteY4" fmla="*/ 300107 h 706507"/>
              <a:gd name="connsiteX0" fmla="*/ 1479548 w 1479548"/>
              <a:gd name="connsiteY0" fmla="*/ 706507 h 706507"/>
              <a:gd name="connsiteX1" fmla="*/ 1365250 w 1479548"/>
              <a:gd name="connsiteY1" fmla="*/ 323850 h 706507"/>
              <a:gd name="connsiteX2" fmla="*/ 1009650 w 1479548"/>
              <a:gd name="connsiteY2" fmla="*/ 44450 h 706507"/>
              <a:gd name="connsiteX3" fmla="*/ 425450 w 1479548"/>
              <a:gd name="connsiteY3" fmla="*/ 57150 h 706507"/>
              <a:gd name="connsiteX4" fmla="*/ 0 w 1479548"/>
              <a:gd name="connsiteY4" fmla="*/ 300107 h 706507"/>
              <a:gd name="connsiteX0" fmla="*/ 1479547 w 1479547"/>
              <a:gd name="connsiteY0" fmla="*/ 706507 h 706507"/>
              <a:gd name="connsiteX1" fmla="*/ 1365249 w 1479547"/>
              <a:gd name="connsiteY1" fmla="*/ 323850 h 706507"/>
              <a:gd name="connsiteX2" fmla="*/ 1009649 w 1479547"/>
              <a:gd name="connsiteY2" fmla="*/ 44450 h 706507"/>
              <a:gd name="connsiteX3" fmla="*/ 425449 w 1479547"/>
              <a:gd name="connsiteY3" fmla="*/ 57150 h 706507"/>
              <a:gd name="connsiteX4" fmla="*/ 0 w 1479547"/>
              <a:gd name="connsiteY4" fmla="*/ 327164 h 706507"/>
              <a:gd name="connsiteX0" fmla="*/ 1479547 w 1479547"/>
              <a:gd name="connsiteY0" fmla="*/ 706507 h 706507"/>
              <a:gd name="connsiteX1" fmla="*/ 1365249 w 1479547"/>
              <a:gd name="connsiteY1" fmla="*/ 323850 h 706507"/>
              <a:gd name="connsiteX2" fmla="*/ 1009649 w 1479547"/>
              <a:gd name="connsiteY2" fmla="*/ 44450 h 706507"/>
              <a:gd name="connsiteX3" fmla="*/ 425449 w 1479547"/>
              <a:gd name="connsiteY3" fmla="*/ 57150 h 706507"/>
              <a:gd name="connsiteX4" fmla="*/ 0 w 1479547"/>
              <a:gd name="connsiteY4" fmla="*/ 327164 h 706507"/>
              <a:gd name="connsiteX0" fmla="*/ 1054099 w 1054099"/>
              <a:gd name="connsiteY0" fmla="*/ 706507 h 706507"/>
              <a:gd name="connsiteX1" fmla="*/ 939801 w 1054099"/>
              <a:gd name="connsiteY1" fmla="*/ 323850 h 706507"/>
              <a:gd name="connsiteX2" fmla="*/ 584201 w 1054099"/>
              <a:gd name="connsiteY2" fmla="*/ 44450 h 706507"/>
              <a:gd name="connsiteX3" fmla="*/ 1 w 1054099"/>
              <a:gd name="connsiteY3" fmla="*/ 57150 h 706507"/>
              <a:gd name="connsiteX0" fmla="*/ 1225908 w 1225908"/>
              <a:gd name="connsiteY0" fmla="*/ 783998 h 783998"/>
              <a:gd name="connsiteX1" fmla="*/ 1111610 w 1225908"/>
              <a:gd name="connsiteY1" fmla="*/ 401341 h 783998"/>
              <a:gd name="connsiteX2" fmla="*/ 756010 w 1225908"/>
              <a:gd name="connsiteY2" fmla="*/ 121941 h 783998"/>
              <a:gd name="connsiteX3" fmla="*/ 0 w 1225908"/>
              <a:gd name="connsiteY3" fmla="*/ 47119 h 783998"/>
              <a:gd name="connsiteX0" fmla="*/ 1225908 w 1225908"/>
              <a:gd name="connsiteY0" fmla="*/ 736879 h 736879"/>
              <a:gd name="connsiteX1" fmla="*/ 1111610 w 1225908"/>
              <a:gd name="connsiteY1" fmla="*/ 354222 h 736879"/>
              <a:gd name="connsiteX2" fmla="*/ 756010 w 1225908"/>
              <a:gd name="connsiteY2" fmla="*/ 74822 h 736879"/>
              <a:gd name="connsiteX3" fmla="*/ 0 w 1225908"/>
              <a:gd name="connsiteY3" fmla="*/ 0 h 736879"/>
              <a:gd name="connsiteX0" fmla="*/ 1225908 w 1225908"/>
              <a:gd name="connsiteY0" fmla="*/ 736879 h 736879"/>
              <a:gd name="connsiteX1" fmla="*/ 1111610 w 1225908"/>
              <a:gd name="connsiteY1" fmla="*/ 354222 h 736879"/>
              <a:gd name="connsiteX2" fmla="*/ 949256 w 1225908"/>
              <a:gd name="connsiteY2" fmla="*/ 98984 h 736879"/>
              <a:gd name="connsiteX3" fmla="*/ 0 w 1225908"/>
              <a:gd name="connsiteY3" fmla="*/ 0 h 736879"/>
              <a:gd name="connsiteX0" fmla="*/ 1225908 w 1271837"/>
              <a:gd name="connsiteY0" fmla="*/ 736879 h 736879"/>
              <a:gd name="connsiteX1" fmla="*/ 1225727 w 1271837"/>
              <a:gd name="connsiteY1" fmla="*/ 340262 h 736879"/>
              <a:gd name="connsiteX2" fmla="*/ 949256 w 1271837"/>
              <a:gd name="connsiteY2" fmla="*/ 98984 h 736879"/>
              <a:gd name="connsiteX3" fmla="*/ 0 w 1271837"/>
              <a:gd name="connsiteY3" fmla="*/ 0 h 736879"/>
              <a:gd name="connsiteX0" fmla="*/ 1225908 w 1271836"/>
              <a:gd name="connsiteY0" fmla="*/ 736879 h 736879"/>
              <a:gd name="connsiteX1" fmla="*/ 1225727 w 1271836"/>
              <a:gd name="connsiteY1" fmla="*/ 340262 h 736879"/>
              <a:gd name="connsiteX2" fmla="*/ 949256 w 1271836"/>
              <a:gd name="connsiteY2" fmla="*/ 98984 h 736879"/>
              <a:gd name="connsiteX3" fmla="*/ 433522 w 1271836"/>
              <a:gd name="connsiteY3" fmla="*/ 43328 h 736879"/>
              <a:gd name="connsiteX4" fmla="*/ 0 w 1271836"/>
              <a:gd name="connsiteY4" fmla="*/ 0 h 736879"/>
              <a:gd name="connsiteX0" fmla="*/ 1225908 w 1271836"/>
              <a:gd name="connsiteY0" fmla="*/ 736879 h 736879"/>
              <a:gd name="connsiteX1" fmla="*/ 1225727 w 1271836"/>
              <a:gd name="connsiteY1" fmla="*/ 340262 h 736879"/>
              <a:gd name="connsiteX2" fmla="*/ 949256 w 1271836"/>
              <a:gd name="connsiteY2" fmla="*/ 98984 h 736879"/>
              <a:gd name="connsiteX3" fmla="*/ 380340 w 1271836"/>
              <a:gd name="connsiteY3" fmla="*/ 285249 h 736879"/>
              <a:gd name="connsiteX4" fmla="*/ 0 w 1271836"/>
              <a:gd name="connsiteY4" fmla="*/ 0 h 736879"/>
              <a:gd name="connsiteX0" fmla="*/ 1210121 w 1269205"/>
              <a:gd name="connsiteY0" fmla="*/ 712868 h 712868"/>
              <a:gd name="connsiteX1" fmla="*/ 1225727 w 1269205"/>
              <a:gd name="connsiteY1" fmla="*/ 340262 h 712868"/>
              <a:gd name="connsiteX2" fmla="*/ 949256 w 1269205"/>
              <a:gd name="connsiteY2" fmla="*/ 98984 h 712868"/>
              <a:gd name="connsiteX3" fmla="*/ 380340 w 1269205"/>
              <a:gd name="connsiteY3" fmla="*/ 285249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380340 w 1269205"/>
              <a:gd name="connsiteY3" fmla="*/ 285249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326314 w 1269205"/>
              <a:gd name="connsiteY3" fmla="*/ 491874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326314 w 1269205"/>
              <a:gd name="connsiteY3" fmla="*/ 491874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326314 w 1269205"/>
              <a:gd name="connsiteY3" fmla="*/ 491874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326314 w 1269205"/>
              <a:gd name="connsiteY3" fmla="*/ 491874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406520 w 1269205"/>
              <a:gd name="connsiteY3" fmla="*/ 477830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406520 w 1269205"/>
              <a:gd name="connsiteY3" fmla="*/ 477830 h 712868"/>
              <a:gd name="connsiteX4" fmla="*/ 0 w 1269205"/>
              <a:gd name="connsiteY4" fmla="*/ 0 h 712868"/>
              <a:gd name="connsiteX0" fmla="*/ 1273195 w 1332279"/>
              <a:gd name="connsiteY0" fmla="*/ 636811 h 636811"/>
              <a:gd name="connsiteX1" fmla="*/ 1288801 w 1332279"/>
              <a:gd name="connsiteY1" fmla="*/ 264205 h 636811"/>
              <a:gd name="connsiteX2" fmla="*/ 1012330 w 1332279"/>
              <a:gd name="connsiteY2" fmla="*/ 22927 h 636811"/>
              <a:gd name="connsiteX3" fmla="*/ 469594 w 1332279"/>
              <a:gd name="connsiteY3" fmla="*/ 401773 h 636811"/>
              <a:gd name="connsiteX4" fmla="*/ 0 w 1332279"/>
              <a:gd name="connsiteY4" fmla="*/ 134087 h 636811"/>
              <a:gd name="connsiteX0" fmla="*/ 1273195 w 1332279"/>
              <a:gd name="connsiteY0" fmla="*/ 636813 h 636813"/>
              <a:gd name="connsiteX1" fmla="*/ 1288801 w 1332279"/>
              <a:gd name="connsiteY1" fmla="*/ 264207 h 636813"/>
              <a:gd name="connsiteX2" fmla="*/ 1012330 w 1332279"/>
              <a:gd name="connsiteY2" fmla="*/ 22929 h 636813"/>
              <a:gd name="connsiteX3" fmla="*/ 469594 w 1332279"/>
              <a:gd name="connsiteY3" fmla="*/ 401775 h 636813"/>
              <a:gd name="connsiteX4" fmla="*/ 0 w 1332279"/>
              <a:gd name="connsiteY4" fmla="*/ 134089 h 636813"/>
              <a:gd name="connsiteX0" fmla="*/ 1273195 w 1332279"/>
              <a:gd name="connsiteY0" fmla="*/ 636811 h 636811"/>
              <a:gd name="connsiteX1" fmla="*/ 1288801 w 1332279"/>
              <a:gd name="connsiteY1" fmla="*/ 264205 h 636811"/>
              <a:gd name="connsiteX2" fmla="*/ 1012330 w 1332279"/>
              <a:gd name="connsiteY2" fmla="*/ 22927 h 636811"/>
              <a:gd name="connsiteX3" fmla="*/ 469594 w 1332279"/>
              <a:gd name="connsiteY3" fmla="*/ 401773 h 636811"/>
              <a:gd name="connsiteX4" fmla="*/ 0 w 1332279"/>
              <a:gd name="connsiteY4" fmla="*/ 134087 h 636811"/>
              <a:gd name="connsiteX0" fmla="*/ 1252777 w 1311861"/>
              <a:gd name="connsiteY0" fmla="*/ 636813 h 636813"/>
              <a:gd name="connsiteX1" fmla="*/ 1268383 w 1311861"/>
              <a:gd name="connsiteY1" fmla="*/ 264207 h 636813"/>
              <a:gd name="connsiteX2" fmla="*/ 991912 w 1311861"/>
              <a:gd name="connsiteY2" fmla="*/ 22929 h 636813"/>
              <a:gd name="connsiteX3" fmla="*/ 449176 w 1311861"/>
              <a:gd name="connsiteY3" fmla="*/ 401775 h 636813"/>
              <a:gd name="connsiteX4" fmla="*/ 0 w 1311861"/>
              <a:gd name="connsiteY4" fmla="*/ 186931 h 636813"/>
              <a:gd name="connsiteX0" fmla="*/ 1252777 w 1311861"/>
              <a:gd name="connsiteY0" fmla="*/ 636811 h 636811"/>
              <a:gd name="connsiteX1" fmla="*/ 1268383 w 1311861"/>
              <a:gd name="connsiteY1" fmla="*/ 264205 h 636811"/>
              <a:gd name="connsiteX2" fmla="*/ 991912 w 1311861"/>
              <a:gd name="connsiteY2" fmla="*/ 22927 h 636811"/>
              <a:gd name="connsiteX3" fmla="*/ 449176 w 1311861"/>
              <a:gd name="connsiteY3" fmla="*/ 401773 h 636811"/>
              <a:gd name="connsiteX4" fmla="*/ 0 w 1311861"/>
              <a:gd name="connsiteY4" fmla="*/ 186929 h 636811"/>
              <a:gd name="connsiteX0" fmla="*/ 1225211 w 1284295"/>
              <a:gd name="connsiteY0" fmla="*/ 636813 h 636813"/>
              <a:gd name="connsiteX1" fmla="*/ 1240817 w 1284295"/>
              <a:gd name="connsiteY1" fmla="*/ 264207 h 636813"/>
              <a:gd name="connsiteX2" fmla="*/ 964346 w 1284295"/>
              <a:gd name="connsiteY2" fmla="*/ 22929 h 636813"/>
              <a:gd name="connsiteX3" fmla="*/ 421610 w 1284295"/>
              <a:gd name="connsiteY3" fmla="*/ 401775 h 636813"/>
              <a:gd name="connsiteX4" fmla="*/ 0 w 1284295"/>
              <a:gd name="connsiteY4" fmla="*/ 270033 h 636813"/>
              <a:gd name="connsiteX0" fmla="*/ 1290635 w 1349719"/>
              <a:gd name="connsiteY0" fmla="*/ 636811 h 636811"/>
              <a:gd name="connsiteX1" fmla="*/ 1306241 w 1349719"/>
              <a:gd name="connsiteY1" fmla="*/ 264205 h 636811"/>
              <a:gd name="connsiteX2" fmla="*/ 1029770 w 1349719"/>
              <a:gd name="connsiteY2" fmla="*/ 22927 h 636811"/>
              <a:gd name="connsiteX3" fmla="*/ 487034 w 1349719"/>
              <a:gd name="connsiteY3" fmla="*/ 401773 h 636811"/>
              <a:gd name="connsiteX4" fmla="*/ 0 w 1349719"/>
              <a:gd name="connsiteY4" fmla="*/ 168368 h 636811"/>
              <a:gd name="connsiteX0" fmla="*/ 1290635 w 1350126"/>
              <a:gd name="connsiteY0" fmla="*/ 636813 h 676058"/>
              <a:gd name="connsiteX1" fmla="*/ 1293087 w 1350126"/>
              <a:gd name="connsiteY1" fmla="*/ 613956 h 676058"/>
              <a:gd name="connsiteX2" fmla="*/ 1306241 w 1350126"/>
              <a:gd name="connsiteY2" fmla="*/ 264207 h 676058"/>
              <a:gd name="connsiteX3" fmla="*/ 1029770 w 1350126"/>
              <a:gd name="connsiteY3" fmla="*/ 22929 h 676058"/>
              <a:gd name="connsiteX4" fmla="*/ 487034 w 1350126"/>
              <a:gd name="connsiteY4" fmla="*/ 401775 h 676058"/>
              <a:gd name="connsiteX5" fmla="*/ 0 w 1350126"/>
              <a:gd name="connsiteY5" fmla="*/ 168370 h 676058"/>
              <a:gd name="connsiteX0" fmla="*/ 1290635 w 1350127"/>
              <a:gd name="connsiteY0" fmla="*/ 636811 h 1887068"/>
              <a:gd name="connsiteX1" fmla="*/ 1293087 w 1350127"/>
              <a:gd name="connsiteY1" fmla="*/ 613954 h 1887068"/>
              <a:gd name="connsiteX2" fmla="*/ 1306241 w 1350127"/>
              <a:gd name="connsiteY2" fmla="*/ 264205 h 1887068"/>
              <a:gd name="connsiteX3" fmla="*/ 1029770 w 1350127"/>
              <a:gd name="connsiteY3" fmla="*/ 22927 h 1887068"/>
              <a:gd name="connsiteX4" fmla="*/ 487034 w 1350127"/>
              <a:gd name="connsiteY4" fmla="*/ 401773 h 1887068"/>
              <a:gd name="connsiteX5" fmla="*/ 0 w 1350127"/>
              <a:gd name="connsiteY5" fmla="*/ 168368 h 1887068"/>
              <a:gd name="connsiteX0" fmla="*/ 1290635 w 1350127"/>
              <a:gd name="connsiteY0" fmla="*/ 636813 h 1933113"/>
              <a:gd name="connsiteX1" fmla="*/ 868405 w 1350127"/>
              <a:gd name="connsiteY1" fmla="*/ 1929304 h 1933113"/>
              <a:gd name="connsiteX2" fmla="*/ 1293087 w 1350127"/>
              <a:gd name="connsiteY2" fmla="*/ 613956 h 1933113"/>
              <a:gd name="connsiteX3" fmla="*/ 1306241 w 1350127"/>
              <a:gd name="connsiteY3" fmla="*/ 264207 h 1933113"/>
              <a:gd name="connsiteX4" fmla="*/ 1029770 w 1350127"/>
              <a:gd name="connsiteY4" fmla="*/ 22929 h 1933113"/>
              <a:gd name="connsiteX5" fmla="*/ 487034 w 1350127"/>
              <a:gd name="connsiteY5" fmla="*/ 401775 h 1933113"/>
              <a:gd name="connsiteX6" fmla="*/ 0 w 1350127"/>
              <a:gd name="connsiteY6" fmla="*/ 168370 h 1933113"/>
              <a:gd name="connsiteX0" fmla="*/ 1246495 w 1305987"/>
              <a:gd name="connsiteY0" fmla="*/ 636811 h 1933113"/>
              <a:gd name="connsiteX1" fmla="*/ 824265 w 1305987"/>
              <a:gd name="connsiteY1" fmla="*/ 1929302 h 1933113"/>
              <a:gd name="connsiteX2" fmla="*/ 1248947 w 1305987"/>
              <a:gd name="connsiteY2" fmla="*/ 613954 h 1933113"/>
              <a:gd name="connsiteX3" fmla="*/ 1262101 w 1305987"/>
              <a:gd name="connsiteY3" fmla="*/ 264205 h 1933113"/>
              <a:gd name="connsiteX4" fmla="*/ 985630 w 1305987"/>
              <a:gd name="connsiteY4" fmla="*/ 22927 h 1933113"/>
              <a:gd name="connsiteX5" fmla="*/ 442894 w 1305987"/>
              <a:gd name="connsiteY5" fmla="*/ 401773 h 1933113"/>
              <a:gd name="connsiteX6" fmla="*/ 0 w 1305987"/>
              <a:gd name="connsiteY6" fmla="*/ 98370 h 193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987" h="1933113">
                <a:moveTo>
                  <a:pt x="1246495" y="636811"/>
                </a:moveTo>
                <a:cubicBezTo>
                  <a:pt x="1223087" y="719555"/>
                  <a:pt x="823856" y="1933112"/>
                  <a:pt x="824265" y="1929302"/>
                </a:cubicBezTo>
                <a:cubicBezTo>
                  <a:pt x="824674" y="1925492"/>
                  <a:pt x="1222938" y="758799"/>
                  <a:pt x="1248947" y="613954"/>
                </a:cubicBezTo>
                <a:cubicBezTo>
                  <a:pt x="1251548" y="551853"/>
                  <a:pt x="1305987" y="362709"/>
                  <a:pt x="1262101" y="264205"/>
                </a:cubicBezTo>
                <a:cubicBezTo>
                  <a:pt x="1218215" y="165701"/>
                  <a:pt x="1122165" y="-1"/>
                  <a:pt x="985630" y="22927"/>
                </a:cubicBezTo>
                <a:cubicBezTo>
                  <a:pt x="849096" y="45855"/>
                  <a:pt x="685191" y="342114"/>
                  <a:pt x="442894" y="401773"/>
                </a:cubicBezTo>
                <a:cubicBezTo>
                  <a:pt x="190430" y="291327"/>
                  <a:pt x="260561" y="342120"/>
                  <a:pt x="0" y="98370"/>
                </a:cubicBezTo>
              </a:path>
            </a:pathLst>
          </a:custGeom>
          <a:noFill/>
          <a:ln w="47625" cap="rnd" cmpd="sng" algn="ctr">
            <a:solidFill>
              <a:srgbClr val="3366FF"/>
            </a:solidFill>
            <a:prstDash val="solid"/>
            <a:bevel/>
            <a:headEnd type="none" w="med" len="med"/>
            <a:tailEnd type="arrow"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59" name="Forme libre 58"/>
          <p:cNvSpPr/>
          <p:nvPr/>
        </p:nvSpPr>
        <p:spPr>
          <a:xfrm flipV="1">
            <a:off x="5181702" y="5004167"/>
            <a:ext cx="37998" cy="759599"/>
          </a:xfrm>
          <a:custGeom>
            <a:avLst/>
            <a:gdLst>
              <a:gd name="connsiteX0" fmla="*/ 44450 w 254000"/>
              <a:gd name="connsiteY0" fmla="*/ 0 h 1041400"/>
              <a:gd name="connsiteX1" fmla="*/ 247650 w 254000"/>
              <a:gd name="connsiteY1" fmla="*/ 165100 h 1041400"/>
              <a:gd name="connsiteX2" fmla="*/ 6350 w 254000"/>
              <a:gd name="connsiteY2" fmla="*/ 292100 h 1041400"/>
              <a:gd name="connsiteX3" fmla="*/ 234950 w 254000"/>
              <a:gd name="connsiteY3" fmla="*/ 469900 h 1041400"/>
              <a:gd name="connsiteX4" fmla="*/ 6350 w 254000"/>
              <a:gd name="connsiteY4" fmla="*/ 635000 h 1041400"/>
              <a:gd name="connsiteX5" fmla="*/ 196850 w 254000"/>
              <a:gd name="connsiteY5" fmla="*/ 825500 h 1041400"/>
              <a:gd name="connsiteX6" fmla="*/ 158750 w 254000"/>
              <a:gd name="connsiteY6" fmla="*/ 10414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 h="1041400">
                <a:moveTo>
                  <a:pt x="44450" y="0"/>
                </a:moveTo>
                <a:cubicBezTo>
                  <a:pt x="149225" y="58208"/>
                  <a:pt x="254000" y="116417"/>
                  <a:pt x="247650" y="165100"/>
                </a:cubicBezTo>
                <a:cubicBezTo>
                  <a:pt x="241300" y="213783"/>
                  <a:pt x="8467" y="241300"/>
                  <a:pt x="6350" y="292100"/>
                </a:cubicBezTo>
                <a:cubicBezTo>
                  <a:pt x="4233" y="342900"/>
                  <a:pt x="234950" y="412750"/>
                  <a:pt x="234950" y="469900"/>
                </a:cubicBezTo>
                <a:cubicBezTo>
                  <a:pt x="234950" y="527050"/>
                  <a:pt x="12700" y="575733"/>
                  <a:pt x="6350" y="635000"/>
                </a:cubicBezTo>
                <a:cubicBezTo>
                  <a:pt x="0" y="694267"/>
                  <a:pt x="171450" y="757767"/>
                  <a:pt x="196850" y="825500"/>
                </a:cubicBezTo>
                <a:cubicBezTo>
                  <a:pt x="222250" y="893233"/>
                  <a:pt x="158750" y="1041400"/>
                  <a:pt x="158750" y="1041400"/>
                </a:cubicBezTo>
              </a:path>
            </a:pathLst>
          </a:custGeom>
          <a:ln w="38100" cap="flat" cmpd="sng" algn="ctr">
            <a:solidFill>
              <a:srgbClr val="CC0000"/>
            </a:solidFill>
            <a:prstDash val="solid"/>
            <a:round/>
            <a:headEnd type="none" w="med" len="med"/>
            <a:tailEnd type="arrow" w="sm"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1" name="Forme libre 60"/>
          <p:cNvSpPr/>
          <p:nvPr/>
        </p:nvSpPr>
        <p:spPr>
          <a:xfrm rot="13218076" flipV="1">
            <a:off x="2297473" y="6060376"/>
            <a:ext cx="1530299" cy="222876"/>
          </a:xfrm>
          <a:custGeom>
            <a:avLst/>
            <a:gdLst>
              <a:gd name="connsiteX0" fmla="*/ 1498600 w 1515533"/>
              <a:gd name="connsiteY0" fmla="*/ 647700 h 647700"/>
              <a:gd name="connsiteX1" fmla="*/ 1473200 w 1515533"/>
              <a:gd name="connsiteY1" fmla="*/ 292100 h 647700"/>
              <a:gd name="connsiteX2" fmla="*/ 1244600 w 1515533"/>
              <a:gd name="connsiteY2" fmla="*/ 88900 h 647700"/>
              <a:gd name="connsiteX3" fmla="*/ 660400 w 1515533"/>
              <a:gd name="connsiteY3" fmla="*/ 25400 h 647700"/>
              <a:gd name="connsiteX4" fmla="*/ 203200 w 1515533"/>
              <a:gd name="connsiteY4" fmla="*/ 241300 h 647700"/>
              <a:gd name="connsiteX5" fmla="*/ 0 w 1515533"/>
              <a:gd name="connsiteY5" fmla="*/ 469900 h 647700"/>
              <a:gd name="connsiteX6" fmla="*/ 0 w 1515533"/>
              <a:gd name="connsiteY6" fmla="*/ 469900 h 647700"/>
              <a:gd name="connsiteX7" fmla="*/ 0 w 1515533"/>
              <a:gd name="connsiteY7" fmla="*/ 469900 h 647700"/>
              <a:gd name="connsiteX8" fmla="*/ 0 w 1515533"/>
              <a:gd name="connsiteY8" fmla="*/ 469900 h 647700"/>
              <a:gd name="connsiteX0" fmla="*/ 1498600 w 1536700"/>
              <a:gd name="connsiteY0" fmla="*/ 679450 h 679450"/>
              <a:gd name="connsiteX1" fmla="*/ 1473200 w 1536700"/>
              <a:gd name="connsiteY1" fmla="*/ 323850 h 679450"/>
              <a:gd name="connsiteX2" fmla="*/ 1117600 w 1536700"/>
              <a:gd name="connsiteY2" fmla="*/ 44450 h 679450"/>
              <a:gd name="connsiteX3" fmla="*/ 660400 w 1536700"/>
              <a:gd name="connsiteY3" fmla="*/ 57150 h 679450"/>
              <a:gd name="connsiteX4" fmla="*/ 203200 w 1536700"/>
              <a:gd name="connsiteY4" fmla="*/ 273050 h 679450"/>
              <a:gd name="connsiteX5" fmla="*/ 0 w 1536700"/>
              <a:gd name="connsiteY5" fmla="*/ 501650 h 679450"/>
              <a:gd name="connsiteX6" fmla="*/ 0 w 1536700"/>
              <a:gd name="connsiteY6" fmla="*/ 501650 h 679450"/>
              <a:gd name="connsiteX7" fmla="*/ 0 w 1536700"/>
              <a:gd name="connsiteY7" fmla="*/ 501650 h 679450"/>
              <a:gd name="connsiteX8" fmla="*/ 0 w 1536700"/>
              <a:gd name="connsiteY8" fmla="*/ 501650 h 679450"/>
              <a:gd name="connsiteX0" fmla="*/ 1498600 w 1536700"/>
              <a:gd name="connsiteY0" fmla="*/ 679450 h 679450"/>
              <a:gd name="connsiteX1" fmla="*/ 1473200 w 1536700"/>
              <a:gd name="connsiteY1" fmla="*/ 323850 h 679450"/>
              <a:gd name="connsiteX2" fmla="*/ 1117600 w 1536700"/>
              <a:gd name="connsiteY2" fmla="*/ 44450 h 679450"/>
              <a:gd name="connsiteX3" fmla="*/ 533400 w 1536700"/>
              <a:gd name="connsiteY3" fmla="*/ 57150 h 679450"/>
              <a:gd name="connsiteX4" fmla="*/ 203200 w 1536700"/>
              <a:gd name="connsiteY4" fmla="*/ 273050 h 679450"/>
              <a:gd name="connsiteX5" fmla="*/ 0 w 1536700"/>
              <a:gd name="connsiteY5" fmla="*/ 501650 h 679450"/>
              <a:gd name="connsiteX6" fmla="*/ 0 w 1536700"/>
              <a:gd name="connsiteY6" fmla="*/ 501650 h 679450"/>
              <a:gd name="connsiteX7" fmla="*/ 0 w 1536700"/>
              <a:gd name="connsiteY7" fmla="*/ 501650 h 679450"/>
              <a:gd name="connsiteX8" fmla="*/ 0 w 1536700"/>
              <a:gd name="connsiteY8" fmla="*/ 501650 h 679450"/>
              <a:gd name="connsiteX0" fmla="*/ 1498600 w 1536700"/>
              <a:gd name="connsiteY0" fmla="*/ 679450 h 685800"/>
              <a:gd name="connsiteX1" fmla="*/ 1473200 w 1536700"/>
              <a:gd name="connsiteY1" fmla="*/ 323850 h 685800"/>
              <a:gd name="connsiteX2" fmla="*/ 1117600 w 1536700"/>
              <a:gd name="connsiteY2" fmla="*/ 44450 h 685800"/>
              <a:gd name="connsiteX3" fmla="*/ 533400 w 1536700"/>
              <a:gd name="connsiteY3" fmla="*/ 57150 h 685800"/>
              <a:gd name="connsiteX4" fmla="*/ 203200 w 1536700"/>
              <a:gd name="connsiteY4" fmla="*/ 273050 h 685800"/>
              <a:gd name="connsiteX5" fmla="*/ 0 w 1536700"/>
              <a:gd name="connsiteY5" fmla="*/ 501650 h 685800"/>
              <a:gd name="connsiteX6" fmla="*/ 0 w 1536700"/>
              <a:gd name="connsiteY6" fmla="*/ 501650 h 685800"/>
              <a:gd name="connsiteX7" fmla="*/ 0 w 1536700"/>
              <a:gd name="connsiteY7" fmla="*/ 501650 h 685800"/>
              <a:gd name="connsiteX8" fmla="*/ 0 w 1536700"/>
              <a:gd name="connsiteY8" fmla="*/ 501650 h 685800"/>
              <a:gd name="connsiteX0" fmla="*/ 1498600 w 1536700"/>
              <a:gd name="connsiteY0" fmla="*/ 679450 h 679450"/>
              <a:gd name="connsiteX1" fmla="*/ 1473200 w 1536700"/>
              <a:gd name="connsiteY1" fmla="*/ 323850 h 679450"/>
              <a:gd name="connsiteX2" fmla="*/ 1117600 w 1536700"/>
              <a:gd name="connsiteY2" fmla="*/ 44450 h 679450"/>
              <a:gd name="connsiteX3" fmla="*/ 533400 w 1536700"/>
              <a:gd name="connsiteY3" fmla="*/ 57150 h 679450"/>
              <a:gd name="connsiteX4" fmla="*/ 203200 w 1536700"/>
              <a:gd name="connsiteY4" fmla="*/ 273050 h 679450"/>
              <a:gd name="connsiteX5" fmla="*/ 0 w 1536700"/>
              <a:gd name="connsiteY5" fmla="*/ 501650 h 679450"/>
              <a:gd name="connsiteX6" fmla="*/ 0 w 1536700"/>
              <a:gd name="connsiteY6" fmla="*/ 501650 h 679450"/>
              <a:gd name="connsiteX7" fmla="*/ 0 w 1536700"/>
              <a:gd name="connsiteY7" fmla="*/ 501650 h 679450"/>
              <a:gd name="connsiteX0" fmla="*/ 1498600 w 1536700"/>
              <a:gd name="connsiteY0" fmla="*/ 679450 h 698500"/>
              <a:gd name="connsiteX1" fmla="*/ 1473200 w 1536700"/>
              <a:gd name="connsiteY1" fmla="*/ 323850 h 698500"/>
              <a:gd name="connsiteX2" fmla="*/ 1117600 w 1536700"/>
              <a:gd name="connsiteY2" fmla="*/ 44450 h 698500"/>
              <a:gd name="connsiteX3" fmla="*/ 533400 w 1536700"/>
              <a:gd name="connsiteY3" fmla="*/ 57150 h 698500"/>
              <a:gd name="connsiteX4" fmla="*/ 203200 w 1536700"/>
              <a:gd name="connsiteY4" fmla="*/ 273050 h 698500"/>
              <a:gd name="connsiteX5" fmla="*/ 0 w 1536700"/>
              <a:gd name="connsiteY5" fmla="*/ 501650 h 698500"/>
              <a:gd name="connsiteX6" fmla="*/ 0 w 1536700"/>
              <a:gd name="connsiteY6" fmla="*/ 501650 h 698500"/>
              <a:gd name="connsiteX7" fmla="*/ 1 w 1536700"/>
              <a:gd name="connsiteY7" fmla="*/ 698500 h 698500"/>
              <a:gd name="connsiteX0" fmla="*/ 1498600 w 1536700"/>
              <a:gd name="connsiteY0" fmla="*/ 679450 h 698500"/>
              <a:gd name="connsiteX1" fmla="*/ 1473200 w 1536700"/>
              <a:gd name="connsiteY1" fmla="*/ 323850 h 698500"/>
              <a:gd name="connsiteX2" fmla="*/ 1117600 w 1536700"/>
              <a:gd name="connsiteY2" fmla="*/ 44450 h 698500"/>
              <a:gd name="connsiteX3" fmla="*/ 533400 w 1536700"/>
              <a:gd name="connsiteY3" fmla="*/ 57150 h 698500"/>
              <a:gd name="connsiteX4" fmla="*/ 203200 w 1536700"/>
              <a:gd name="connsiteY4" fmla="*/ 273050 h 698500"/>
              <a:gd name="connsiteX5" fmla="*/ 0 w 1536700"/>
              <a:gd name="connsiteY5" fmla="*/ 501650 h 698500"/>
              <a:gd name="connsiteX6" fmla="*/ 1 w 1536700"/>
              <a:gd name="connsiteY6" fmla="*/ 698500 h 698500"/>
              <a:gd name="connsiteX0" fmla="*/ 1498599 w 1536699"/>
              <a:gd name="connsiteY0" fmla="*/ 679450 h 698500"/>
              <a:gd name="connsiteX1" fmla="*/ 1473199 w 1536699"/>
              <a:gd name="connsiteY1" fmla="*/ 323850 h 698500"/>
              <a:gd name="connsiteX2" fmla="*/ 1117599 w 1536699"/>
              <a:gd name="connsiteY2" fmla="*/ 44450 h 698500"/>
              <a:gd name="connsiteX3" fmla="*/ 533399 w 1536699"/>
              <a:gd name="connsiteY3" fmla="*/ 57150 h 698500"/>
              <a:gd name="connsiteX4" fmla="*/ 203199 w 1536699"/>
              <a:gd name="connsiteY4" fmla="*/ 273050 h 698500"/>
              <a:gd name="connsiteX5" fmla="*/ 0 w 1536699"/>
              <a:gd name="connsiteY5" fmla="*/ 698500 h 698500"/>
              <a:gd name="connsiteX0" fmla="*/ 1498599 w 1536699"/>
              <a:gd name="connsiteY0" fmla="*/ 679450 h 698500"/>
              <a:gd name="connsiteX1" fmla="*/ 1473199 w 1536699"/>
              <a:gd name="connsiteY1" fmla="*/ 323850 h 698500"/>
              <a:gd name="connsiteX2" fmla="*/ 1117599 w 1536699"/>
              <a:gd name="connsiteY2" fmla="*/ 44450 h 698500"/>
              <a:gd name="connsiteX3" fmla="*/ 533399 w 1536699"/>
              <a:gd name="connsiteY3" fmla="*/ 57150 h 698500"/>
              <a:gd name="connsiteX4" fmla="*/ 107949 w 1536699"/>
              <a:gd name="connsiteY4" fmla="*/ 300107 h 698500"/>
              <a:gd name="connsiteX5" fmla="*/ 0 w 1536699"/>
              <a:gd name="connsiteY5" fmla="*/ 698500 h 698500"/>
              <a:gd name="connsiteX0" fmla="*/ 1390650 w 1428750"/>
              <a:gd name="connsiteY0" fmla="*/ 679450 h 679450"/>
              <a:gd name="connsiteX1" fmla="*/ 1365250 w 1428750"/>
              <a:gd name="connsiteY1" fmla="*/ 323850 h 679450"/>
              <a:gd name="connsiteX2" fmla="*/ 1009650 w 1428750"/>
              <a:gd name="connsiteY2" fmla="*/ 44450 h 679450"/>
              <a:gd name="connsiteX3" fmla="*/ 425450 w 1428750"/>
              <a:gd name="connsiteY3" fmla="*/ 57150 h 679450"/>
              <a:gd name="connsiteX4" fmla="*/ 0 w 1428750"/>
              <a:gd name="connsiteY4" fmla="*/ 300107 h 679450"/>
              <a:gd name="connsiteX0" fmla="*/ 1390650 w 1428750"/>
              <a:gd name="connsiteY0" fmla="*/ 679450 h 679450"/>
              <a:gd name="connsiteX1" fmla="*/ 1365250 w 1428750"/>
              <a:gd name="connsiteY1" fmla="*/ 323850 h 679450"/>
              <a:gd name="connsiteX2" fmla="*/ 1009650 w 1428750"/>
              <a:gd name="connsiteY2" fmla="*/ 44450 h 679450"/>
              <a:gd name="connsiteX3" fmla="*/ 425450 w 1428750"/>
              <a:gd name="connsiteY3" fmla="*/ 57150 h 679450"/>
              <a:gd name="connsiteX4" fmla="*/ 0 w 1428750"/>
              <a:gd name="connsiteY4" fmla="*/ 300107 h 679450"/>
              <a:gd name="connsiteX0" fmla="*/ 1479548 w 1488014"/>
              <a:gd name="connsiteY0" fmla="*/ 706507 h 706507"/>
              <a:gd name="connsiteX1" fmla="*/ 1365250 w 1488014"/>
              <a:gd name="connsiteY1" fmla="*/ 323850 h 706507"/>
              <a:gd name="connsiteX2" fmla="*/ 1009650 w 1488014"/>
              <a:gd name="connsiteY2" fmla="*/ 44450 h 706507"/>
              <a:gd name="connsiteX3" fmla="*/ 425450 w 1488014"/>
              <a:gd name="connsiteY3" fmla="*/ 57150 h 706507"/>
              <a:gd name="connsiteX4" fmla="*/ 0 w 1488014"/>
              <a:gd name="connsiteY4" fmla="*/ 300107 h 706507"/>
              <a:gd name="connsiteX0" fmla="*/ 1479548 w 1479548"/>
              <a:gd name="connsiteY0" fmla="*/ 706507 h 706507"/>
              <a:gd name="connsiteX1" fmla="*/ 1365250 w 1479548"/>
              <a:gd name="connsiteY1" fmla="*/ 323850 h 706507"/>
              <a:gd name="connsiteX2" fmla="*/ 1009650 w 1479548"/>
              <a:gd name="connsiteY2" fmla="*/ 44450 h 706507"/>
              <a:gd name="connsiteX3" fmla="*/ 425450 w 1479548"/>
              <a:gd name="connsiteY3" fmla="*/ 57150 h 706507"/>
              <a:gd name="connsiteX4" fmla="*/ 0 w 1479548"/>
              <a:gd name="connsiteY4" fmla="*/ 300107 h 706507"/>
              <a:gd name="connsiteX0" fmla="*/ 1479547 w 1479547"/>
              <a:gd name="connsiteY0" fmla="*/ 706507 h 706507"/>
              <a:gd name="connsiteX1" fmla="*/ 1365249 w 1479547"/>
              <a:gd name="connsiteY1" fmla="*/ 323850 h 706507"/>
              <a:gd name="connsiteX2" fmla="*/ 1009649 w 1479547"/>
              <a:gd name="connsiteY2" fmla="*/ 44450 h 706507"/>
              <a:gd name="connsiteX3" fmla="*/ 425449 w 1479547"/>
              <a:gd name="connsiteY3" fmla="*/ 57150 h 706507"/>
              <a:gd name="connsiteX4" fmla="*/ 0 w 1479547"/>
              <a:gd name="connsiteY4" fmla="*/ 327164 h 706507"/>
              <a:gd name="connsiteX0" fmla="*/ 1479547 w 1479547"/>
              <a:gd name="connsiteY0" fmla="*/ 706507 h 706507"/>
              <a:gd name="connsiteX1" fmla="*/ 1365249 w 1479547"/>
              <a:gd name="connsiteY1" fmla="*/ 323850 h 706507"/>
              <a:gd name="connsiteX2" fmla="*/ 1009649 w 1479547"/>
              <a:gd name="connsiteY2" fmla="*/ 44450 h 706507"/>
              <a:gd name="connsiteX3" fmla="*/ 425449 w 1479547"/>
              <a:gd name="connsiteY3" fmla="*/ 57150 h 706507"/>
              <a:gd name="connsiteX4" fmla="*/ 0 w 1479547"/>
              <a:gd name="connsiteY4" fmla="*/ 327164 h 706507"/>
              <a:gd name="connsiteX0" fmla="*/ 1054099 w 1054099"/>
              <a:gd name="connsiteY0" fmla="*/ 706507 h 706507"/>
              <a:gd name="connsiteX1" fmla="*/ 939801 w 1054099"/>
              <a:gd name="connsiteY1" fmla="*/ 323850 h 706507"/>
              <a:gd name="connsiteX2" fmla="*/ 584201 w 1054099"/>
              <a:gd name="connsiteY2" fmla="*/ 44450 h 706507"/>
              <a:gd name="connsiteX3" fmla="*/ 1 w 1054099"/>
              <a:gd name="connsiteY3" fmla="*/ 57150 h 706507"/>
              <a:gd name="connsiteX0" fmla="*/ 1225908 w 1225908"/>
              <a:gd name="connsiteY0" fmla="*/ 783998 h 783998"/>
              <a:gd name="connsiteX1" fmla="*/ 1111610 w 1225908"/>
              <a:gd name="connsiteY1" fmla="*/ 401341 h 783998"/>
              <a:gd name="connsiteX2" fmla="*/ 756010 w 1225908"/>
              <a:gd name="connsiteY2" fmla="*/ 121941 h 783998"/>
              <a:gd name="connsiteX3" fmla="*/ 0 w 1225908"/>
              <a:gd name="connsiteY3" fmla="*/ 47119 h 783998"/>
              <a:gd name="connsiteX0" fmla="*/ 1225908 w 1225908"/>
              <a:gd name="connsiteY0" fmla="*/ 736879 h 736879"/>
              <a:gd name="connsiteX1" fmla="*/ 1111610 w 1225908"/>
              <a:gd name="connsiteY1" fmla="*/ 354222 h 736879"/>
              <a:gd name="connsiteX2" fmla="*/ 756010 w 1225908"/>
              <a:gd name="connsiteY2" fmla="*/ 74822 h 736879"/>
              <a:gd name="connsiteX3" fmla="*/ 0 w 1225908"/>
              <a:gd name="connsiteY3" fmla="*/ 0 h 736879"/>
              <a:gd name="connsiteX0" fmla="*/ 1225908 w 1225908"/>
              <a:gd name="connsiteY0" fmla="*/ 736879 h 736879"/>
              <a:gd name="connsiteX1" fmla="*/ 1111610 w 1225908"/>
              <a:gd name="connsiteY1" fmla="*/ 354222 h 736879"/>
              <a:gd name="connsiteX2" fmla="*/ 949256 w 1225908"/>
              <a:gd name="connsiteY2" fmla="*/ 98984 h 736879"/>
              <a:gd name="connsiteX3" fmla="*/ 0 w 1225908"/>
              <a:gd name="connsiteY3" fmla="*/ 0 h 736879"/>
              <a:gd name="connsiteX0" fmla="*/ 1225908 w 1271837"/>
              <a:gd name="connsiteY0" fmla="*/ 736879 h 736879"/>
              <a:gd name="connsiteX1" fmla="*/ 1225727 w 1271837"/>
              <a:gd name="connsiteY1" fmla="*/ 340262 h 736879"/>
              <a:gd name="connsiteX2" fmla="*/ 949256 w 1271837"/>
              <a:gd name="connsiteY2" fmla="*/ 98984 h 736879"/>
              <a:gd name="connsiteX3" fmla="*/ 0 w 1271837"/>
              <a:gd name="connsiteY3" fmla="*/ 0 h 736879"/>
              <a:gd name="connsiteX0" fmla="*/ 1225908 w 1271836"/>
              <a:gd name="connsiteY0" fmla="*/ 736879 h 736879"/>
              <a:gd name="connsiteX1" fmla="*/ 1225727 w 1271836"/>
              <a:gd name="connsiteY1" fmla="*/ 340262 h 736879"/>
              <a:gd name="connsiteX2" fmla="*/ 949256 w 1271836"/>
              <a:gd name="connsiteY2" fmla="*/ 98984 h 736879"/>
              <a:gd name="connsiteX3" fmla="*/ 433522 w 1271836"/>
              <a:gd name="connsiteY3" fmla="*/ 43328 h 736879"/>
              <a:gd name="connsiteX4" fmla="*/ 0 w 1271836"/>
              <a:gd name="connsiteY4" fmla="*/ 0 h 736879"/>
              <a:gd name="connsiteX0" fmla="*/ 1225908 w 1271836"/>
              <a:gd name="connsiteY0" fmla="*/ 736879 h 736879"/>
              <a:gd name="connsiteX1" fmla="*/ 1225727 w 1271836"/>
              <a:gd name="connsiteY1" fmla="*/ 340262 h 736879"/>
              <a:gd name="connsiteX2" fmla="*/ 949256 w 1271836"/>
              <a:gd name="connsiteY2" fmla="*/ 98984 h 736879"/>
              <a:gd name="connsiteX3" fmla="*/ 380340 w 1271836"/>
              <a:gd name="connsiteY3" fmla="*/ 285249 h 736879"/>
              <a:gd name="connsiteX4" fmla="*/ 0 w 1271836"/>
              <a:gd name="connsiteY4" fmla="*/ 0 h 736879"/>
              <a:gd name="connsiteX0" fmla="*/ 1210121 w 1269205"/>
              <a:gd name="connsiteY0" fmla="*/ 712868 h 712868"/>
              <a:gd name="connsiteX1" fmla="*/ 1225727 w 1269205"/>
              <a:gd name="connsiteY1" fmla="*/ 340262 h 712868"/>
              <a:gd name="connsiteX2" fmla="*/ 949256 w 1269205"/>
              <a:gd name="connsiteY2" fmla="*/ 98984 h 712868"/>
              <a:gd name="connsiteX3" fmla="*/ 380340 w 1269205"/>
              <a:gd name="connsiteY3" fmla="*/ 285249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380340 w 1269205"/>
              <a:gd name="connsiteY3" fmla="*/ 285249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326314 w 1269205"/>
              <a:gd name="connsiteY3" fmla="*/ 491874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326314 w 1269205"/>
              <a:gd name="connsiteY3" fmla="*/ 491874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326314 w 1269205"/>
              <a:gd name="connsiteY3" fmla="*/ 491874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326314 w 1269205"/>
              <a:gd name="connsiteY3" fmla="*/ 491874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406520 w 1269205"/>
              <a:gd name="connsiteY3" fmla="*/ 477830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406520 w 1269205"/>
              <a:gd name="connsiteY3" fmla="*/ 477830 h 712868"/>
              <a:gd name="connsiteX4" fmla="*/ 0 w 1269205"/>
              <a:gd name="connsiteY4" fmla="*/ 0 h 712868"/>
              <a:gd name="connsiteX0" fmla="*/ 1273195 w 1332279"/>
              <a:gd name="connsiteY0" fmla="*/ 636811 h 636811"/>
              <a:gd name="connsiteX1" fmla="*/ 1288801 w 1332279"/>
              <a:gd name="connsiteY1" fmla="*/ 264205 h 636811"/>
              <a:gd name="connsiteX2" fmla="*/ 1012330 w 1332279"/>
              <a:gd name="connsiteY2" fmla="*/ 22927 h 636811"/>
              <a:gd name="connsiteX3" fmla="*/ 469594 w 1332279"/>
              <a:gd name="connsiteY3" fmla="*/ 401773 h 636811"/>
              <a:gd name="connsiteX4" fmla="*/ 0 w 1332279"/>
              <a:gd name="connsiteY4" fmla="*/ 134087 h 636811"/>
              <a:gd name="connsiteX0" fmla="*/ 1273195 w 1332279"/>
              <a:gd name="connsiteY0" fmla="*/ 636813 h 636813"/>
              <a:gd name="connsiteX1" fmla="*/ 1288801 w 1332279"/>
              <a:gd name="connsiteY1" fmla="*/ 264207 h 636813"/>
              <a:gd name="connsiteX2" fmla="*/ 1012330 w 1332279"/>
              <a:gd name="connsiteY2" fmla="*/ 22929 h 636813"/>
              <a:gd name="connsiteX3" fmla="*/ 469594 w 1332279"/>
              <a:gd name="connsiteY3" fmla="*/ 401775 h 636813"/>
              <a:gd name="connsiteX4" fmla="*/ 0 w 1332279"/>
              <a:gd name="connsiteY4" fmla="*/ 134089 h 636813"/>
              <a:gd name="connsiteX0" fmla="*/ 1273195 w 1332279"/>
              <a:gd name="connsiteY0" fmla="*/ 636811 h 636811"/>
              <a:gd name="connsiteX1" fmla="*/ 1288801 w 1332279"/>
              <a:gd name="connsiteY1" fmla="*/ 264205 h 636811"/>
              <a:gd name="connsiteX2" fmla="*/ 1012330 w 1332279"/>
              <a:gd name="connsiteY2" fmla="*/ 22927 h 636811"/>
              <a:gd name="connsiteX3" fmla="*/ 469594 w 1332279"/>
              <a:gd name="connsiteY3" fmla="*/ 401773 h 636811"/>
              <a:gd name="connsiteX4" fmla="*/ 0 w 1332279"/>
              <a:gd name="connsiteY4" fmla="*/ 134087 h 636811"/>
              <a:gd name="connsiteX0" fmla="*/ 1404021 w 1421865"/>
              <a:gd name="connsiteY0" fmla="*/ 543733 h 543733"/>
              <a:gd name="connsiteX1" fmla="*/ 1288801 w 1421865"/>
              <a:gd name="connsiteY1" fmla="*/ 264207 h 543733"/>
              <a:gd name="connsiteX2" fmla="*/ 1012330 w 1421865"/>
              <a:gd name="connsiteY2" fmla="*/ 22929 h 543733"/>
              <a:gd name="connsiteX3" fmla="*/ 469594 w 1421865"/>
              <a:gd name="connsiteY3" fmla="*/ 401775 h 543733"/>
              <a:gd name="connsiteX4" fmla="*/ 0 w 1421865"/>
              <a:gd name="connsiteY4" fmla="*/ 134089 h 543733"/>
              <a:gd name="connsiteX0" fmla="*/ 1404021 w 1501555"/>
              <a:gd name="connsiteY0" fmla="*/ 726857 h 726857"/>
              <a:gd name="connsiteX1" fmla="*/ 1436273 w 1501555"/>
              <a:gd name="connsiteY1" fmla="*/ 86801 h 726857"/>
              <a:gd name="connsiteX2" fmla="*/ 1012330 w 1501555"/>
              <a:gd name="connsiteY2" fmla="*/ 206053 h 726857"/>
              <a:gd name="connsiteX3" fmla="*/ 469594 w 1501555"/>
              <a:gd name="connsiteY3" fmla="*/ 584899 h 726857"/>
              <a:gd name="connsiteX4" fmla="*/ 0 w 1501555"/>
              <a:gd name="connsiteY4" fmla="*/ 317213 h 726857"/>
              <a:gd name="connsiteX0" fmla="*/ 1391310 w 1488844"/>
              <a:gd name="connsiteY0" fmla="*/ 726857 h 726857"/>
              <a:gd name="connsiteX1" fmla="*/ 1423562 w 1488844"/>
              <a:gd name="connsiteY1" fmla="*/ 86801 h 726857"/>
              <a:gd name="connsiteX2" fmla="*/ 999619 w 1488844"/>
              <a:gd name="connsiteY2" fmla="*/ 206053 h 726857"/>
              <a:gd name="connsiteX3" fmla="*/ 456883 w 1488844"/>
              <a:gd name="connsiteY3" fmla="*/ 584899 h 726857"/>
              <a:gd name="connsiteX4" fmla="*/ 0 w 1488844"/>
              <a:gd name="connsiteY4" fmla="*/ 176797 h 726857"/>
              <a:gd name="connsiteX0" fmla="*/ 1391310 w 1488844"/>
              <a:gd name="connsiteY0" fmla="*/ 726857 h 726857"/>
              <a:gd name="connsiteX1" fmla="*/ 1423562 w 1488844"/>
              <a:gd name="connsiteY1" fmla="*/ 86801 h 726857"/>
              <a:gd name="connsiteX2" fmla="*/ 999619 w 1488844"/>
              <a:gd name="connsiteY2" fmla="*/ 206053 h 726857"/>
              <a:gd name="connsiteX3" fmla="*/ 456883 w 1488844"/>
              <a:gd name="connsiteY3" fmla="*/ 584899 h 726857"/>
              <a:gd name="connsiteX4" fmla="*/ 0 w 1488844"/>
              <a:gd name="connsiteY4" fmla="*/ 176797 h 726857"/>
              <a:gd name="connsiteX0" fmla="*/ 1423562 w 1423562"/>
              <a:gd name="connsiteY0" fmla="*/ 86801 h 584899"/>
              <a:gd name="connsiteX1" fmla="*/ 999619 w 1423562"/>
              <a:gd name="connsiteY1" fmla="*/ 206053 h 584899"/>
              <a:gd name="connsiteX2" fmla="*/ 456883 w 1423562"/>
              <a:gd name="connsiteY2" fmla="*/ 584899 h 584899"/>
              <a:gd name="connsiteX3" fmla="*/ 0 w 1423562"/>
              <a:gd name="connsiteY3" fmla="*/ 176797 h 584899"/>
              <a:gd name="connsiteX0" fmla="*/ 1437227 w 1437227"/>
              <a:gd name="connsiteY0" fmla="*/ 86801 h 846534"/>
              <a:gd name="connsiteX1" fmla="*/ 999619 w 1437227"/>
              <a:gd name="connsiteY1" fmla="*/ 467688 h 846534"/>
              <a:gd name="connsiteX2" fmla="*/ 456883 w 1437227"/>
              <a:gd name="connsiteY2" fmla="*/ 846534 h 846534"/>
              <a:gd name="connsiteX3" fmla="*/ 0 w 1437227"/>
              <a:gd name="connsiteY3" fmla="*/ 438432 h 846534"/>
              <a:gd name="connsiteX0" fmla="*/ 1437227 w 1437227"/>
              <a:gd name="connsiteY0" fmla="*/ 0 h 759733"/>
              <a:gd name="connsiteX1" fmla="*/ 999619 w 1437227"/>
              <a:gd name="connsiteY1" fmla="*/ 380887 h 759733"/>
              <a:gd name="connsiteX2" fmla="*/ 456883 w 1437227"/>
              <a:gd name="connsiteY2" fmla="*/ 759733 h 759733"/>
              <a:gd name="connsiteX3" fmla="*/ 0 w 1437227"/>
              <a:gd name="connsiteY3" fmla="*/ 351631 h 759733"/>
              <a:gd name="connsiteX0" fmla="*/ 1619430 w 1619430"/>
              <a:gd name="connsiteY0" fmla="*/ 153146 h 423987"/>
              <a:gd name="connsiteX1" fmla="*/ 999619 w 1619430"/>
              <a:gd name="connsiteY1" fmla="*/ 45141 h 423987"/>
              <a:gd name="connsiteX2" fmla="*/ 456883 w 1619430"/>
              <a:gd name="connsiteY2" fmla="*/ 423987 h 423987"/>
              <a:gd name="connsiteX3" fmla="*/ 0 w 1619430"/>
              <a:gd name="connsiteY3" fmla="*/ 15885 h 423987"/>
              <a:gd name="connsiteX0" fmla="*/ 1619430 w 1619430"/>
              <a:gd name="connsiteY0" fmla="*/ 153144 h 426616"/>
              <a:gd name="connsiteX1" fmla="*/ 999619 w 1619430"/>
              <a:gd name="connsiteY1" fmla="*/ 45139 h 426616"/>
              <a:gd name="connsiteX2" fmla="*/ 995700 w 1619430"/>
              <a:gd name="connsiteY2" fmla="*/ 218128 h 426616"/>
              <a:gd name="connsiteX3" fmla="*/ 456883 w 1619430"/>
              <a:gd name="connsiteY3" fmla="*/ 423985 h 426616"/>
              <a:gd name="connsiteX4" fmla="*/ 0 w 1619430"/>
              <a:gd name="connsiteY4" fmla="*/ 15883 h 426616"/>
              <a:gd name="connsiteX0" fmla="*/ 1619430 w 1619430"/>
              <a:gd name="connsiteY0" fmla="*/ 153146 h 428864"/>
              <a:gd name="connsiteX1" fmla="*/ 999619 w 1619430"/>
              <a:gd name="connsiteY1" fmla="*/ 45141 h 428864"/>
              <a:gd name="connsiteX2" fmla="*/ 456883 w 1619430"/>
              <a:gd name="connsiteY2" fmla="*/ 423987 h 428864"/>
              <a:gd name="connsiteX3" fmla="*/ 0 w 1619430"/>
              <a:gd name="connsiteY3" fmla="*/ 15885 h 428864"/>
              <a:gd name="connsiteX0" fmla="*/ 1619430 w 1619430"/>
              <a:gd name="connsiteY0" fmla="*/ 137261 h 438322"/>
              <a:gd name="connsiteX1" fmla="*/ 991514 w 1619430"/>
              <a:gd name="connsiteY1" fmla="*/ 393181 h 438322"/>
              <a:gd name="connsiteX2" fmla="*/ 456883 w 1619430"/>
              <a:gd name="connsiteY2" fmla="*/ 408102 h 438322"/>
              <a:gd name="connsiteX3" fmla="*/ 0 w 1619430"/>
              <a:gd name="connsiteY3" fmla="*/ 0 h 438322"/>
            </a:gdLst>
            <a:ahLst/>
            <a:cxnLst>
              <a:cxn ang="0">
                <a:pos x="connsiteX0" y="connsiteY0"/>
              </a:cxn>
              <a:cxn ang="0">
                <a:pos x="connsiteX1" y="connsiteY1"/>
              </a:cxn>
              <a:cxn ang="0">
                <a:pos x="connsiteX2" y="connsiteY2"/>
              </a:cxn>
              <a:cxn ang="0">
                <a:pos x="connsiteX3" y="connsiteY3"/>
              </a:cxn>
            </a:cxnLst>
            <a:rect l="l" t="t" r="r" b="b"/>
            <a:pathLst>
              <a:path w="1619430" h="438322">
                <a:moveTo>
                  <a:pt x="1619430" y="137261"/>
                </a:moveTo>
                <a:cubicBezTo>
                  <a:pt x="1423073" y="279757"/>
                  <a:pt x="1185272" y="348041"/>
                  <a:pt x="991514" y="393181"/>
                </a:cubicBezTo>
                <a:cubicBezTo>
                  <a:pt x="797756" y="438321"/>
                  <a:pt x="623486" y="412978"/>
                  <a:pt x="456883" y="408102"/>
                </a:cubicBezTo>
                <a:cubicBezTo>
                  <a:pt x="204419" y="297656"/>
                  <a:pt x="207253" y="223043"/>
                  <a:pt x="0" y="0"/>
                </a:cubicBezTo>
              </a:path>
            </a:pathLst>
          </a:custGeom>
          <a:noFill/>
          <a:ln w="47625" cap="rnd" cmpd="sng" algn="ctr">
            <a:solidFill>
              <a:srgbClr val="3366FF"/>
            </a:solidFill>
            <a:prstDash val="solid"/>
            <a:bevel/>
            <a:headEnd type="none" w="med" len="med"/>
            <a:tailEnd type="arrow"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63" name="Forme libre 62"/>
          <p:cNvSpPr/>
          <p:nvPr/>
        </p:nvSpPr>
        <p:spPr>
          <a:xfrm rot="13218076" flipV="1">
            <a:off x="2898855" y="5515272"/>
            <a:ext cx="1569411" cy="394489"/>
          </a:xfrm>
          <a:custGeom>
            <a:avLst/>
            <a:gdLst>
              <a:gd name="connsiteX0" fmla="*/ 1498600 w 1515533"/>
              <a:gd name="connsiteY0" fmla="*/ 647700 h 647700"/>
              <a:gd name="connsiteX1" fmla="*/ 1473200 w 1515533"/>
              <a:gd name="connsiteY1" fmla="*/ 292100 h 647700"/>
              <a:gd name="connsiteX2" fmla="*/ 1244600 w 1515533"/>
              <a:gd name="connsiteY2" fmla="*/ 88900 h 647700"/>
              <a:gd name="connsiteX3" fmla="*/ 660400 w 1515533"/>
              <a:gd name="connsiteY3" fmla="*/ 25400 h 647700"/>
              <a:gd name="connsiteX4" fmla="*/ 203200 w 1515533"/>
              <a:gd name="connsiteY4" fmla="*/ 241300 h 647700"/>
              <a:gd name="connsiteX5" fmla="*/ 0 w 1515533"/>
              <a:gd name="connsiteY5" fmla="*/ 469900 h 647700"/>
              <a:gd name="connsiteX6" fmla="*/ 0 w 1515533"/>
              <a:gd name="connsiteY6" fmla="*/ 469900 h 647700"/>
              <a:gd name="connsiteX7" fmla="*/ 0 w 1515533"/>
              <a:gd name="connsiteY7" fmla="*/ 469900 h 647700"/>
              <a:gd name="connsiteX8" fmla="*/ 0 w 1515533"/>
              <a:gd name="connsiteY8" fmla="*/ 469900 h 647700"/>
              <a:gd name="connsiteX0" fmla="*/ 1498600 w 1536700"/>
              <a:gd name="connsiteY0" fmla="*/ 679450 h 679450"/>
              <a:gd name="connsiteX1" fmla="*/ 1473200 w 1536700"/>
              <a:gd name="connsiteY1" fmla="*/ 323850 h 679450"/>
              <a:gd name="connsiteX2" fmla="*/ 1117600 w 1536700"/>
              <a:gd name="connsiteY2" fmla="*/ 44450 h 679450"/>
              <a:gd name="connsiteX3" fmla="*/ 660400 w 1536700"/>
              <a:gd name="connsiteY3" fmla="*/ 57150 h 679450"/>
              <a:gd name="connsiteX4" fmla="*/ 203200 w 1536700"/>
              <a:gd name="connsiteY4" fmla="*/ 273050 h 679450"/>
              <a:gd name="connsiteX5" fmla="*/ 0 w 1536700"/>
              <a:gd name="connsiteY5" fmla="*/ 501650 h 679450"/>
              <a:gd name="connsiteX6" fmla="*/ 0 w 1536700"/>
              <a:gd name="connsiteY6" fmla="*/ 501650 h 679450"/>
              <a:gd name="connsiteX7" fmla="*/ 0 w 1536700"/>
              <a:gd name="connsiteY7" fmla="*/ 501650 h 679450"/>
              <a:gd name="connsiteX8" fmla="*/ 0 w 1536700"/>
              <a:gd name="connsiteY8" fmla="*/ 501650 h 679450"/>
              <a:gd name="connsiteX0" fmla="*/ 1498600 w 1536700"/>
              <a:gd name="connsiteY0" fmla="*/ 679450 h 679450"/>
              <a:gd name="connsiteX1" fmla="*/ 1473200 w 1536700"/>
              <a:gd name="connsiteY1" fmla="*/ 323850 h 679450"/>
              <a:gd name="connsiteX2" fmla="*/ 1117600 w 1536700"/>
              <a:gd name="connsiteY2" fmla="*/ 44450 h 679450"/>
              <a:gd name="connsiteX3" fmla="*/ 533400 w 1536700"/>
              <a:gd name="connsiteY3" fmla="*/ 57150 h 679450"/>
              <a:gd name="connsiteX4" fmla="*/ 203200 w 1536700"/>
              <a:gd name="connsiteY4" fmla="*/ 273050 h 679450"/>
              <a:gd name="connsiteX5" fmla="*/ 0 w 1536700"/>
              <a:gd name="connsiteY5" fmla="*/ 501650 h 679450"/>
              <a:gd name="connsiteX6" fmla="*/ 0 w 1536700"/>
              <a:gd name="connsiteY6" fmla="*/ 501650 h 679450"/>
              <a:gd name="connsiteX7" fmla="*/ 0 w 1536700"/>
              <a:gd name="connsiteY7" fmla="*/ 501650 h 679450"/>
              <a:gd name="connsiteX8" fmla="*/ 0 w 1536700"/>
              <a:gd name="connsiteY8" fmla="*/ 501650 h 679450"/>
              <a:gd name="connsiteX0" fmla="*/ 1498600 w 1536700"/>
              <a:gd name="connsiteY0" fmla="*/ 679450 h 685800"/>
              <a:gd name="connsiteX1" fmla="*/ 1473200 w 1536700"/>
              <a:gd name="connsiteY1" fmla="*/ 323850 h 685800"/>
              <a:gd name="connsiteX2" fmla="*/ 1117600 w 1536700"/>
              <a:gd name="connsiteY2" fmla="*/ 44450 h 685800"/>
              <a:gd name="connsiteX3" fmla="*/ 533400 w 1536700"/>
              <a:gd name="connsiteY3" fmla="*/ 57150 h 685800"/>
              <a:gd name="connsiteX4" fmla="*/ 203200 w 1536700"/>
              <a:gd name="connsiteY4" fmla="*/ 273050 h 685800"/>
              <a:gd name="connsiteX5" fmla="*/ 0 w 1536700"/>
              <a:gd name="connsiteY5" fmla="*/ 501650 h 685800"/>
              <a:gd name="connsiteX6" fmla="*/ 0 w 1536700"/>
              <a:gd name="connsiteY6" fmla="*/ 501650 h 685800"/>
              <a:gd name="connsiteX7" fmla="*/ 0 w 1536700"/>
              <a:gd name="connsiteY7" fmla="*/ 501650 h 685800"/>
              <a:gd name="connsiteX8" fmla="*/ 0 w 1536700"/>
              <a:gd name="connsiteY8" fmla="*/ 501650 h 685800"/>
              <a:gd name="connsiteX0" fmla="*/ 1498600 w 1536700"/>
              <a:gd name="connsiteY0" fmla="*/ 679450 h 679450"/>
              <a:gd name="connsiteX1" fmla="*/ 1473200 w 1536700"/>
              <a:gd name="connsiteY1" fmla="*/ 323850 h 679450"/>
              <a:gd name="connsiteX2" fmla="*/ 1117600 w 1536700"/>
              <a:gd name="connsiteY2" fmla="*/ 44450 h 679450"/>
              <a:gd name="connsiteX3" fmla="*/ 533400 w 1536700"/>
              <a:gd name="connsiteY3" fmla="*/ 57150 h 679450"/>
              <a:gd name="connsiteX4" fmla="*/ 203200 w 1536700"/>
              <a:gd name="connsiteY4" fmla="*/ 273050 h 679450"/>
              <a:gd name="connsiteX5" fmla="*/ 0 w 1536700"/>
              <a:gd name="connsiteY5" fmla="*/ 501650 h 679450"/>
              <a:gd name="connsiteX6" fmla="*/ 0 w 1536700"/>
              <a:gd name="connsiteY6" fmla="*/ 501650 h 679450"/>
              <a:gd name="connsiteX7" fmla="*/ 0 w 1536700"/>
              <a:gd name="connsiteY7" fmla="*/ 501650 h 679450"/>
              <a:gd name="connsiteX0" fmla="*/ 1498600 w 1536700"/>
              <a:gd name="connsiteY0" fmla="*/ 679450 h 698500"/>
              <a:gd name="connsiteX1" fmla="*/ 1473200 w 1536700"/>
              <a:gd name="connsiteY1" fmla="*/ 323850 h 698500"/>
              <a:gd name="connsiteX2" fmla="*/ 1117600 w 1536700"/>
              <a:gd name="connsiteY2" fmla="*/ 44450 h 698500"/>
              <a:gd name="connsiteX3" fmla="*/ 533400 w 1536700"/>
              <a:gd name="connsiteY3" fmla="*/ 57150 h 698500"/>
              <a:gd name="connsiteX4" fmla="*/ 203200 w 1536700"/>
              <a:gd name="connsiteY4" fmla="*/ 273050 h 698500"/>
              <a:gd name="connsiteX5" fmla="*/ 0 w 1536700"/>
              <a:gd name="connsiteY5" fmla="*/ 501650 h 698500"/>
              <a:gd name="connsiteX6" fmla="*/ 0 w 1536700"/>
              <a:gd name="connsiteY6" fmla="*/ 501650 h 698500"/>
              <a:gd name="connsiteX7" fmla="*/ 1 w 1536700"/>
              <a:gd name="connsiteY7" fmla="*/ 698500 h 698500"/>
              <a:gd name="connsiteX0" fmla="*/ 1498600 w 1536700"/>
              <a:gd name="connsiteY0" fmla="*/ 679450 h 698500"/>
              <a:gd name="connsiteX1" fmla="*/ 1473200 w 1536700"/>
              <a:gd name="connsiteY1" fmla="*/ 323850 h 698500"/>
              <a:gd name="connsiteX2" fmla="*/ 1117600 w 1536700"/>
              <a:gd name="connsiteY2" fmla="*/ 44450 h 698500"/>
              <a:gd name="connsiteX3" fmla="*/ 533400 w 1536700"/>
              <a:gd name="connsiteY3" fmla="*/ 57150 h 698500"/>
              <a:gd name="connsiteX4" fmla="*/ 203200 w 1536700"/>
              <a:gd name="connsiteY4" fmla="*/ 273050 h 698500"/>
              <a:gd name="connsiteX5" fmla="*/ 0 w 1536700"/>
              <a:gd name="connsiteY5" fmla="*/ 501650 h 698500"/>
              <a:gd name="connsiteX6" fmla="*/ 1 w 1536700"/>
              <a:gd name="connsiteY6" fmla="*/ 698500 h 698500"/>
              <a:gd name="connsiteX0" fmla="*/ 1498599 w 1536699"/>
              <a:gd name="connsiteY0" fmla="*/ 679450 h 698500"/>
              <a:gd name="connsiteX1" fmla="*/ 1473199 w 1536699"/>
              <a:gd name="connsiteY1" fmla="*/ 323850 h 698500"/>
              <a:gd name="connsiteX2" fmla="*/ 1117599 w 1536699"/>
              <a:gd name="connsiteY2" fmla="*/ 44450 h 698500"/>
              <a:gd name="connsiteX3" fmla="*/ 533399 w 1536699"/>
              <a:gd name="connsiteY3" fmla="*/ 57150 h 698500"/>
              <a:gd name="connsiteX4" fmla="*/ 203199 w 1536699"/>
              <a:gd name="connsiteY4" fmla="*/ 273050 h 698500"/>
              <a:gd name="connsiteX5" fmla="*/ 0 w 1536699"/>
              <a:gd name="connsiteY5" fmla="*/ 698500 h 698500"/>
              <a:gd name="connsiteX0" fmla="*/ 1498599 w 1536699"/>
              <a:gd name="connsiteY0" fmla="*/ 679450 h 698500"/>
              <a:gd name="connsiteX1" fmla="*/ 1473199 w 1536699"/>
              <a:gd name="connsiteY1" fmla="*/ 323850 h 698500"/>
              <a:gd name="connsiteX2" fmla="*/ 1117599 w 1536699"/>
              <a:gd name="connsiteY2" fmla="*/ 44450 h 698500"/>
              <a:gd name="connsiteX3" fmla="*/ 533399 w 1536699"/>
              <a:gd name="connsiteY3" fmla="*/ 57150 h 698500"/>
              <a:gd name="connsiteX4" fmla="*/ 107949 w 1536699"/>
              <a:gd name="connsiteY4" fmla="*/ 300107 h 698500"/>
              <a:gd name="connsiteX5" fmla="*/ 0 w 1536699"/>
              <a:gd name="connsiteY5" fmla="*/ 698500 h 698500"/>
              <a:gd name="connsiteX0" fmla="*/ 1390650 w 1428750"/>
              <a:gd name="connsiteY0" fmla="*/ 679450 h 679450"/>
              <a:gd name="connsiteX1" fmla="*/ 1365250 w 1428750"/>
              <a:gd name="connsiteY1" fmla="*/ 323850 h 679450"/>
              <a:gd name="connsiteX2" fmla="*/ 1009650 w 1428750"/>
              <a:gd name="connsiteY2" fmla="*/ 44450 h 679450"/>
              <a:gd name="connsiteX3" fmla="*/ 425450 w 1428750"/>
              <a:gd name="connsiteY3" fmla="*/ 57150 h 679450"/>
              <a:gd name="connsiteX4" fmla="*/ 0 w 1428750"/>
              <a:gd name="connsiteY4" fmla="*/ 300107 h 679450"/>
              <a:gd name="connsiteX0" fmla="*/ 1390650 w 1428750"/>
              <a:gd name="connsiteY0" fmla="*/ 679450 h 679450"/>
              <a:gd name="connsiteX1" fmla="*/ 1365250 w 1428750"/>
              <a:gd name="connsiteY1" fmla="*/ 323850 h 679450"/>
              <a:gd name="connsiteX2" fmla="*/ 1009650 w 1428750"/>
              <a:gd name="connsiteY2" fmla="*/ 44450 h 679450"/>
              <a:gd name="connsiteX3" fmla="*/ 425450 w 1428750"/>
              <a:gd name="connsiteY3" fmla="*/ 57150 h 679450"/>
              <a:gd name="connsiteX4" fmla="*/ 0 w 1428750"/>
              <a:gd name="connsiteY4" fmla="*/ 300107 h 679450"/>
              <a:gd name="connsiteX0" fmla="*/ 1479548 w 1488014"/>
              <a:gd name="connsiteY0" fmla="*/ 706507 h 706507"/>
              <a:gd name="connsiteX1" fmla="*/ 1365250 w 1488014"/>
              <a:gd name="connsiteY1" fmla="*/ 323850 h 706507"/>
              <a:gd name="connsiteX2" fmla="*/ 1009650 w 1488014"/>
              <a:gd name="connsiteY2" fmla="*/ 44450 h 706507"/>
              <a:gd name="connsiteX3" fmla="*/ 425450 w 1488014"/>
              <a:gd name="connsiteY3" fmla="*/ 57150 h 706507"/>
              <a:gd name="connsiteX4" fmla="*/ 0 w 1488014"/>
              <a:gd name="connsiteY4" fmla="*/ 300107 h 706507"/>
              <a:gd name="connsiteX0" fmla="*/ 1479548 w 1479548"/>
              <a:gd name="connsiteY0" fmla="*/ 706507 h 706507"/>
              <a:gd name="connsiteX1" fmla="*/ 1365250 w 1479548"/>
              <a:gd name="connsiteY1" fmla="*/ 323850 h 706507"/>
              <a:gd name="connsiteX2" fmla="*/ 1009650 w 1479548"/>
              <a:gd name="connsiteY2" fmla="*/ 44450 h 706507"/>
              <a:gd name="connsiteX3" fmla="*/ 425450 w 1479548"/>
              <a:gd name="connsiteY3" fmla="*/ 57150 h 706507"/>
              <a:gd name="connsiteX4" fmla="*/ 0 w 1479548"/>
              <a:gd name="connsiteY4" fmla="*/ 300107 h 706507"/>
              <a:gd name="connsiteX0" fmla="*/ 1479547 w 1479547"/>
              <a:gd name="connsiteY0" fmla="*/ 706507 h 706507"/>
              <a:gd name="connsiteX1" fmla="*/ 1365249 w 1479547"/>
              <a:gd name="connsiteY1" fmla="*/ 323850 h 706507"/>
              <a:gd name="connsiteX2" fmla="*/ 1009649 w 1479547"/>
              <a:gd name="connsiteY2" fmla="*/ 44450 h 706507"/>
              <a:gd name="connsiteX3" fmla="*/ 425449 w 1479547"/>
              <a:gd name="connsiteY3" fmla="*/ 57150 h 706507"/>
              <a:gd name="connsiteX4" fmla="*/ 0 w 1479547"/>
              <a:gd name="connsiteY4" fmla="*/ 327164 h 706507"/>
              <a:gd name="connsiteX0" fmla="*/ 1479547 w 1479547"/>
              <a:gd name="connsiteY0" fmla="*/ 706507 h 706507"/>
              <a:gd name="connsiteX1" fmla="*/ 1365249 w 1479547"/>
              <a:gd name="connsiteY1" fmla="*/ 323850 h 706507"/>
              <a:gd name="connsiteX2" fmla="*/ 1009649 w 1479547"/>
              <a:gd name="connsiteY2" fmla="*/ 44450 h 706507"/>
              <a:gd name="connsiteX3" fmla="*/ 425449 w 1479547"/>
              <a:gd name="connsiteY3" fmla="*/ 57150 h 706507"/>
              <a:gd name="connsiteX4" fmla="*/ 0 w 1479547"/>
              <a:gd name="connsiteY4" fmla="*/ 327164 h 706507"/>
              <a:gd name="connsiteX0" fmla="*/ 1054099 w 1054099"/>
              <a:gd name="connsiteY0" fmla="*/ 706507 h 706507"/>
              <a:gd name="connsiteX1" fmla="*/ 939801 w 1054099"/>
              <a:gd name="connsiteY1" fmla="*/ 323850 h 706507"/>
              <a:gd name="connsiteX2" fmla="*/ 584201 w 1054099"/>
              <a:gd name="connsiteY2" fmla="*/ 44450 h 706507"/>
              <a:gd name="connsiteX3" fmla="*/ 1 w 1054099"/>
              <a:gd name="connsiteY3" fmla="*/ 57150 h 706507"/>
              <a:gd name="connsiteX0" fmla="*/ 1225908 w 1225908"/>
              <a:gd name="connsiteY0" fmla="*/ 783998 h 783998"/>
              <a:gd name="connsiteX1" fmla="*/ 1111610 w 1225908"/>
              <a:gd name="connsiteY1" fmla="*/ 401341 h 783998"/>
              <a:gd name="connsiteX2" fmla="*/ 756010 w 1225908"/>
              <a:gd name="connsiteY2" fmla="*/ 121941 h 783998"/>
              <a:gd name="connsiteX3" fmla="*/ 0 w 1225908"/>
              <a:gd name="connsiteY3" fmla="*/ 47119 h 783998"/>
              <a:gd name="connsiteX0" fmla="*/ 1225908 w 1225908"/>
              <a:gd name="connsiteY0" fmla="*/ 736879 h 736879"/>
              <a:gd name="connsiteX1" fmla="*/ 1111610 w 1225908"/>
              <a:gd name="connsiteY1" fmla="*/ 354222 h 736879"/>
              <a:gd name="connsiteX2" fmla="*/ 756010 w 1225908"/>
              <a:gd name="connsiteY2" fmla="*/ 74822 h 736879"/>
              <a:gd name="connsiteX3" fmla="*/ 0 w 1225908"/>
              <a:gd name="connsiteY3" fmla="*/ 0 h 736879"/>
              <a:gd name="connsiteX0" fmla="*/ 1225908 w 1225908"/>
              <a:gd name="connsiteY0" fmla="*/ 736879 h 736879"/>
              <a:gd name="connsiteX1" fmla="*/ 1111610 w 1225908"/>
              <a:gd name="connsiteY1" fmla="*/ 354222 h 736879"/>
              <a:gd name="connsiteX2" fmla="*/ 949256 w 1225908"/>
              <a:gd name="connsiteY2" fmla="*/ 98984 h 736879"/>
              <a:gd name="connsiteX3" fmla="*/ 0 w 1225908"/>
              <a:gd name="connsiteY3" fmla="*/ 0 h 736879"/>
              <a:gd name="connsiteX0" fmla="*/ 1225908 w 1271837"/>
              <a:gd name="connsiteY0" fmla="*/ 736879 h 736879"/>
              <a:gd name="connsiteX1" fmla="*/ 1225727 w 1271837"/>
              <a:gd name="connsiteY1" fmla="*/ 340262 h 736879"/>
              <a:gd name="connsiteX2" fmla="*/ 949256 w 1271837"/>
              <a:gd name="connsiteY2" fmla="*/ 98984 h 736879"/>
              <a:gd name="connsiteX3" fmla="*/ 0 w 1271837"/>
              <a:gd name="connsiteY3" fmla="*/ 0 h 736879"/>
              <a:gd name="connsiteX0" fmla="*/ 1225908 w 1271836"/>
              <a:gd name="connsiteY0" fmla="*/ 736879 h 736879"/>
              <a:gd name="connsiteX1" fmla="*/ 1225727 w 1271836"/>
              <a:gd name="connsiteY1" fmla="*/ 340262 h 736879"/>
              <a:gd name="connsiteX2" fmla="*/ 949256 w 1271836"/>
              <a:gd name="connsiteY2" fmla="*/ 98984 h 736879"/>
              <a:gd name="connsiteX3" fmla="*/ 433522 w 1271836"/>
              <a:gd name="connsiteY3" fmla="*/ 43328 h 736879"/>
              <a:gd name="connsiteX4" fmla="*/ 0 w 1271836"/>
              <a:gd name="connsiteY4" fmla="*/ 0 h 736879"/>
              <a:gd name="connsiteX0" fmla="*/ 1225908 w 1271836"/>
              <a:gd name="connsiteY0" fmla="*/ 736879 h 736879"/>
              <a:gd name="connsiteX1" fmla="*/ 1225727 w 1271836"/>
              <a:gd name="connsiteY1" fmla="*/ 340262 h 736879"/>
              <a:gd name="connsiteX2" fmla="*/ 949256 w 1271836"/>
              <a:gd name="connsiteY2" fmla="*/ 98984 h 736879"/>
              <a:gd name="connsiteX3" fmla="*/ 380340 w 1271836"/>
              <a:gd name="connsiteY3" fmla="*/ 285249 h 736879"/>
              <a:gd name="connsiteX4" fmla="*/ 0 w 1271836"/>
              <a:gd name="connsiteY4" fmla="*/ 0 h 736879"/>
              <a:gd name="connsiteX0" fmla="*/ 1210121 w 1269205"/>
              <a:gd name="connsiteY0" fmla="*/ 712868 h 712868"/>
              <a:gd name="connsiteX1" fmla="*/ 1225727 w 1269205"/>
              <a:gd name="connsiteY1" fmla="*/ 340262 h 712868"/>
              <a:gd name="connsiteX2" fmla="*/ 949256 w 1269205"/>
              <a:gd name="connsiteY2" fmla="*/ 98984 h 712868"/>
              <a:gd name="connsiteX3" fmla="*/ 380340 w 1269205"/>
              <a:gd name="connsiteY3" fmla="*/ 285249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380340 w 1269205"/>
              <a:gd name="connsiteY3" fmla="*/ 285249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326314 w 1269205"/>
              <a:gd name="connsiteY3" fmla="*/ 491874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326314 w 1269205"/>
              <a:gd name="connsiteY3" fmla="*/ 491874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326314 w 1269205"/>
              <a:gd name="connsiteY3" fmla="*/ 491874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326314 w 1269205"/>
              <a:gd name="connsiteY3" fmla="*/ 491874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406520 w 1269205"/>
              <a:gd name="connsiteY3" fmla="*/ 477830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406520 w 1269205"/>
              <a:gd name="connsiteY3" fmla="*/ 477830 h 712868"/>
              <a:gd name="connsiteX4" fmla="*/ 0 w 1269205"/>
              <a:gd name="connsiteY4" fmla="*/ 0 h 712868"/>
              <a:gd name="connsiteX0" fmla="*/ 1273195 w 1332279"/>
              <a:gd name="connsiteY0" fmla="*/ 636811 h 636811"/>
              <a:gd name="connsiteX1" fmla="*/ 1288801 w 1332279"/>
              <a:gd name="connsiteY1" fmla="*/ 264205 h 636811"/>
              <a:gd name="connsiteX2" fmla="*/ 1012330 w 1332279"/>
              <a:gd name="connsiteY2" fmla="*/ 22927 h 636811"/>
              <a:gd name="connsiteX3" fmla="*/ 469594 w 1332279"/>
              <a:gd name="connsiteY3" fmla="*/ 401773 h 636811"/>
              <a:gd name="connsiteX4" fmla="*/ 0 w 1332279"/>
              <a:gd name="connsiteY4" fmla="*/ 134087 h 636811"/>
              <a:gd name="connsiteX0" fmla="*/ 1273195 w 1332279"/>
              <a:gd name="connsiteY0" fmla="*/ 636813 h 636813"/>
              <a:gd name="connsiteX1" fmla="*/ 1288801 w 1332279"/>
              <a:gd name="connsiteY1" fmla="*/ 264207 h 636813"/>
              <a:gd name="connsiteX2" fmla="*/ 1012330 w 1332279"/>
              <a:gd name="connsiteY2" fmla="*/ 22929 h 636813"/>
              <a:gd name="connsiteX3" fmla="*/ 469594 w 1332279"/>
              <a:gd name="connsiteY3" fmla="*/ 401775 h 636813"/>
              <a:gd name="connsiteX4" fmla="*/ 0 w 1332279"/>
              <a:gd name="connsiteY4" fmla="*/ 134089 h 636813"/>
              <a:gd name="connsiteX0" fmla="*/ 1273195 w 1332279"/>
              <a:gd name="connsiteY0" fmla="*/ 636811 h 636811"/>
              <a:gd name="connsiteX1" fmla="*/ 1288801 w 1332279"/>
              <a:gd name="connsiteY1" fmla="*/ 264205 h 636811"/>
              <a:gd name="connsiteX2" fmla="*/ 1012330 w 1332279"/>
              <a:gd name="connsiteY2" fmla="*/ 22927 h 636811"/>
              <a:gd name="connsiteX3" fmla="*/ 469594 w 1332279"/>
              <a:gd name="connsiteY3" fmla="*/ 401773 h 636811"/>
              <a:gd name="connsiteX4" fmla="*/ 0 w 1332279"/>
              <a:gd name="connsiteY4" fmla="*/ 134087 h 636811"/>
              <a:gd name="connsiteX0" fmla="*/ 1404021 w 1421865"/>
              <a:gd name="connsiteY0" fmla="*/ 543733 h 543733"/>
              <a:gd name="connsiteX1" fmla="*/ 1288801 w 1421865"/>
              <a:gd name="connsiteY1" fmla="*/ 264207 h 543733"/>
              <a:gd name="connsiteX2" fmla="*/ 1012330 w 1421865"/>
              <a:gd name="connsiteY2" fmla="*/ 22929 h 543733"/>
              <a:gd name="connsiteX3" fmla="*/ 469594 w 1421865"/>
              <a:gd name="connsiteY3" fmla="*/ 401775 h 543733"/>
              <a:gd name="connsiteX4" fmla="*/ 0 w 1421865"/>
              <a:gd name="connsiteY4" fmla="*/ 134089 h 543733"/>
              <a:gd name="connsiteX0" fmla="*/ 1404021 w 1501555"/>
              <a:gd name="connsiteY0" fmla="*/ 726857 h 726857"/>
              <a:gd name="connsiteX1" fmla="*/ 1436273 w 1501555"/>
              <a:gd name="connsiteY1" fmla="*/ 86801 h 726857"/>
              <a:gd name="connsiteX2" fmla="*/ 1012330 w 1501555"/>
              <a:gd name="connsiteY2" fmla="*/ 206053 h 726857"/>
              <a:gd name="connsiteX3" fmla="*/ 469594 w 1501555"/>
              <a:gd name="connsiteY3" fmla="*/ 584899 h 726857"/>
              <a:gd name="connsiteX4" fmla="*/ 0 w 1501555"/>
              <a:gd name="connsiteY4" fmla="*/ 317213 h 726857"/>
              <a:gd name="connsiteX0" fmla="*/ 1391310 w 1488844"/>
              <a:gd name="connsiteY0" fmla="*/ 726857 h 726857"/>
              <a:gd name="connsiteX1" fmla="*/ 1423562 w 1488844"/>
              <a:gd name="connsiteY1" fmla="*/ 86801 h 726857"/>
              <a:gd name="connsiteX2" fmla="*/ 999619 w 1488844"/>
              <a:gd name="connsiteY2" fmla="*/ 206053 h 726857"/>
              <a:gd name="connsiteX3" fmla="*/ 456883 w 1488844"/>
              <a:gd name="connsiteY3" fmla="*/ 584899 h 726857"/>
              <a:gd name="connsiteX4" fmla="*/ 0 w 1488844"/>
              <a:gd name="connsiteY4" fmla="*/ 176797 h 726857"/>
              <a:gd name="connsiteX0" fmla="*/ 1391310 w 1488844"/>
              <a:gd name="connsiteY0" fmla="*/ 726857 h 726857"/>
              <a:gd name="connsiteX1" fmla="*/ 1423562 w 1488844"/>
              <a:gd name="connsiteY1" fmla="*/ 86801 h 726857"/>
              <a:gd name="connsiteX2" fmla="*/ 999619 w 1488844"/>
              <a:gd name="connsiteY2" fmla="*/ 206053 h 726857"/>
              <a:gd name="connsiteX3" fmla="*/ 456883 w 1488844"/>
              <a:gd name="connsiteY3" fmla="*/ 584899 h 726857"/>
              <a:gd name="connsiteX4" fmla="*/ 0 w 1488844"/>
              <a:gd name="connsiteY4" fmla="*/ 176797 h 726857"/>
              <a:gd name="connsiteX0" fmla="*/ 1423562 w 1423562"/>
              <a:gd name="connsiteY0" fmla="*/ 86801 h 584899"/>
              <a:gd name="connsiteX1" fmla="*/ 999619 w 1423562"/>
              <a:gd name="connsiteY1" fmla="*/ 206053 h 584899"/>
              <a:gd name="connsiteX2" fmla="*/ 456883 w 1423562"/>
              <a:gd name="connsiteY2" fmla="*/ 584899 h 584899"/>
              <a:gd name="connsiteX3" fmla="*/ 0 w 1423562"/>
              <a:gd name="connsiteY3" fmla="*/ 176797 h 584899"/>
              <a:gd name="connsiteX0" fmla="*/ 1437227 w 1437227"/>
              <a:gd name="connsiteY0" fmla="*/ 86801 h 846534"/>
              <a:gd name="connsiteX1" fmla="*/ 999619 w 1437227"/>
              <a:gd name="connsiteY1" fmla="*/ 467688 h 846534"/>
              <a:gd name="connsiteX2" fmla="*/ 456883 w 1437227"/>
              <a:gd name="connsiteY2" fmla="*/ 846534 h 846534"/>
              <a:gd name="connsiteX3" fmla="*/ 0 w 1437227"/>
              <a:gd name="connsiteY3" fmla="*/ 438432 h 846534"/>
              <a:gd name="connsiteX0" fmla="*/ 1437227 w 1437227"/>
              <a:gd name="connsiteY0" fmla="*/ 0 h 759733"/>
              <a:gd name="connsiteX1" fmla="*/ 999619 w 1437227"/>
              <a:gd name="connsiteY1" fmla="*/ 380887 h 759733"/>
              <a:gd name="connsiteX2" fmla="*/ 456883 w 1437227"/>
              <a:gd name="connsiteY2" fmla="*/ 759733 h 759733"/>
              <a:gd name="connsiteX3" fmla="*/ 0 w 1437227"/>
              <a:gd name="connsiteY3" fmla="*/ 351631 h 759733"/>
              <a:gd name="connsiteX0" fmla="*/ 1619430 w 1619430"/>
              <a:gd name="connsiteY0" fmla="*/ 153146 h 423987"/>
              <a:gd name="connsiteX1" fmla="*/ 999619 w 1619430"/>
              <a:gd name="connsiteY1" fmla="*/ 45141 h 423987"/>
              <a:gd name="connsiteX2" fmla="*/ 456883 w 1619430"/>
              <a:gd name="connsiteY2" fmla="*/ 423987 h 423987"/>
              <a:gd name="connsiteX3" fmla="*/ 0 w 1619430"/>
              <a:gd name="connsiteY3" fmla="*/ 15885 h 423987"/>
              <a:gd name="connsiteX0" fmla="*/ 1619430 w 1619430"/>
              <a:gd name="connsiteY0" fmla="*/ 153144 h 426616"/>
              <a:gd name="connsiteX1" fmla="*/ 999619 w 1619430"/>
              <a:gd name="connsiteY1" fmla="*/ 45139 h 426616"/>
              <a:gd name="connsiteX2" fmla="*/ 995700 w 1619430"/>
              <a:gd name="connsiteY2" fmla="*/ 218128 h 426616"/>
              <a:gd name="connsiteX3" fmla="*/ 456883 w 1619430"/>
              <a:gd name="connsiteY3" fmla="*/ 423985 h 426616"/>
              <a:gd name="connsiteX4" fmla="*/ 0 w 1619430"/>
              <a:gd name="connsiteY4" fmla="*/ 15883 h 426616"/>
              <a:gd name="connsiteX0" fmla="*/ 1619430 w 1619430"/>
              <a:gd name="connsiteY0" fmla="*/ 153146 h 428864"/>
              <a:gd name="connsiteX1" fmla="*/ 999619 w 1619430"/>
              <a:gd name="connsiteY1" fmla="*/ 45141 h 428864"/>
              <a:gd name="connsiteX2" fmla="*/ 456883 w 1619430"/>
              <a:gd name="connsiteY2" fmla="*/ 423987 h 428864"/>
              <a:gd name="connsiteX3" fmla="*/ 0 w 1619430"/>
              <a:gd name="connsiteY3" fmla="*/ 15885 h 428864"/>
              <a:gd name="connsiteX0" fmla="*/ 1619430 w 1619430"/>
              <a:gd name="connsiteY0" fmla="*/ 137261 h 438322"/>
              <a:gd name="connsiteX1" fmla="*/ 991514 w 1619430"/>
              <a:gd name="connsiteY1" fmla="*/ 393181 h 438322"/>
              <a:gd name="connsiteX2" fmla="*/ 456883 w 1619430"/>
              <a:gd name="connsiteY2" fmla="*/ 408102 h 438322"/>
              <a:gd name="connsiteX3" fmla="*/ 0 w 1619430"/>
              <a:gd name="connsiteY3" fmla="*/ 0 h 438322"/>
              <a:gd name="connsiteX0" fmla="*/ 1660820 w 1660820"/>
              <a:gd name="connsiteY0" fmla="*/ 664408 h 806904"/>
              <a:gd name="connsiteX1" fmla="*/ 991514 w 1660820"/>
              <a:gd name="connsiteY1" fmla="*/ 393181 h 806904"/>
              <a:gd name="connsiteX2" fmla="*/ 456883 w 1660820"/>
              <a:gd name="connsiteY2" fmla="*/ 408102 h 806904"/>
              <a:gd name="connsiteX3" fmla="*/ 0 w 1660820"/>
              <a:gd name="connsiteY3" fmla="*/ 0 h 806904"/>
              <a:gd name="connsiteX0" fmla="*/ 1660820 w 1660820"/>
              <a:gd name="connsiteY0" fmla="*/ 664408 h 806904"/>
              <a:gd name="connsiteX1" fmla="*/ 1004574 w 1660820"/>
              <a:gd name="connsiteY1" fmla="*/ 570505 h 806904"/>
              <a:gd name="connsiteX2" fmla="*/ 456883 w 1660820"/>
              <a:gd name="connsiteY2" fmla="*/ 408102 h 806904"/>
              <a:gd name="connsiteX3" fmla="*/ 0 w 1660820"/>
              <a:gd name="connsiteY3" fmla="*/ 0 h 806904"/>
              <a:gd name="connsiteX0" fmla="*/ 1660820 w 1660820"/>
              <a:gd name="connsiteY0" fmla="*/ 664408 h 664407"/>
              <a:gd name="connsiteX1" fmla="*/ 1004574 w 1660820"/>
              <a:gd name="connsiteY1" fmla="*/ 570505 h 664407"/>
              <a:gd name="connsiteX2" fmla="*/ 456883 w 1660820"/>
              <a:gd name="connsiteY2" fmla="*/ 408102 h 664407"/>
              <a:gd name="connsiteX3" fmla="*/ 0 w 1660820"/>
              <a:gd name="connsiteY3" fmla="*/ 0 h 664407"/>
              <a:gd name="connsiteX0" fmla="*/ 1660820 w 1660820"/>
              <a:gd name="connsiteY0" fmla="*/ 664408 h 710205"/>
              <a:gd name="connsiteX1" fmla="*/ 1004574 w 1660820"/>
              <a:gd name="connsiteY1" fmla="*/ 570505 h 710205"/>
              <a:gd name="connsiteX2" fmla="*/ 456883 w 1660820"/>
              <a:gd name="connsiteY2" fmla="*/ 408102 h 710205"/>
              <a:gd name="connsiteX3" fmla="*/ 0 w 1660820"/>
              <a:gd name="connsiteY3" fmla="*/ 0 h 710205"/>
              <a:gd name="connsiteX0" fmla="*/ 1660820 w 1660820"/>
              <a:gd name="connsiteY0" fmla="*/ 664408 h 775827"/>
              <a:gd name="connsiteX1" fmla="*/ 1017844 w 1660820"/>
              <a:gd name="connsiteY1" fmla="*/ 733109 h 775827"/>
              <a:gd name="connsiteX2" fmla="*/ 456883 w 1660820"/>
              <a:gd name="connsiteY2" fmla="*/ 408102 h 775827"/>
              <a:gd name="connsiteX3" fmla="*/ 0 w 1660820"/>
              <a:gd name="connsiteY3" fmla="*/ 0 h 775827"/>
              <a:gd name="connsiteX0" fmla="*/ 1660820 w 1660820"/>
              <a:gd name="connsiteY0" fmla="*/ 664408 h 775827"/>
              <a:gd name="connsiteX1" fmla="*/ 1017844 w 1660820"/>
              <a:gd name="connsiteY1" fmla="*/ 733109 h 775827"/>
              <a:gd name="connsiteX2" fmla="*/ 456883 w 1660820"/>
              <a:gd name="connsiteY2" fmla="*/ 408102 h 775827"/>
              <a:gd name="connsiteX3" fmla="*/ 0 w 1660820"/>
              <a:gd name="connsiteY3" fmla="*/ 0 h 775827"/>
              <a:gd name="connsiteX0" fmla="*/ 1660820 w 1660820"/>
              <a:gd name="connsiteY0" fmla="*/ 664408 h 775827"/>
              <a:gd name="connsiteX1" fmla="*/ 1017844 w 1660820"/>
              <a:gd name="connsiteY1" fmla="*/ 733109 h 775827"/>
              <a:gd name="connsiteX2" fmla="*/ 456883 w 1660820"/>
              <a:gd name="connsiteY2" fmla="*/ 408102 h 775827"/>
              <a:gd name="connsiteX3" fmla="*/ 0 w 1660820"/>
              <a:gd name="connsiteY3" fmla="*/ 0 h 775827"/>
              <a:gd name="connsiteX0" fmla="*/ 1660820 w 1660820"/>
              <a:gd name="connsiteY0" fmla="*/ 664408 h 775827"/>
              <a:gd name="connsiteX1" fmla="*/ 1017844 w 1660820"/>
              <a:gd name="connsiteY1" fmla="*/ 733109 h 775827"/>
              <a:gd name="connsiteX2" fmla="*/ 456883 w 1660820"/>
              <a:gd name="connsiteY2" fmla="*/ 408102 h 775827"/>
              <a:gd name="connsiteX3" fmla="*/ 0 w 1660820"/>
              <a:gd name="connsiteY3" fmla="*/ 0 h 775827"/>
              <a:gd name="connsiteX0" fmla="*/ 1660820 w 1660820"/>
              <a:gd name="connsiteY0" fmla="*/ 664408 h 775827"/>
              <a:gd name="connsiteX1" fmla="*/ 1017844 w 1660820"/>
              <a:gd name="connsiteY1" fmla="*/ 733109 h 775827"/>
              <a:gd name="connsiteX2" fmla="*/ 448213 w 1660820"/>
              <a:gd name="connsiteY2" fmla="*/ 546339 h 775827"/>
              <a:gd name="connsiteX3" fmla="*/ 0 w 1660820"/>
              <a:gd name="connsiteY3" fmla="*/ 0 h 775827"/>
              <a:gd name="connsiteX0" fmla="*/ 1660820 w 1660820"/>
              <a:gd name="connsiteY0" fmla="*/ 664408 h 775827"/>
              <a:gd name="connsiteX1" fmla="*/ 1017844 w 1660820"/>
              <a:gd name="connsiteY1" fmla="*/ 733109 h 775827"/>
              <a:gd name="connsiteX2" fmla="*/ 448213 w 1660820"/>
              <a:gd name="connsiteY2" fmla="*/ 546339 h 775827"/>
              <a:gd name="connsiteX3" fmla="*/ 0 w 1660820"/>
              <a:gd name="connsiteY3" fmla="*/ 0 h 775827"/>
            </a:gdLst>
            <a:ahLst/>
            <a:cxnLst>
              <a:cxn ang="0">
                <a:pos x="connsiteX0" y="connsiteY0"/>
              </a:cxn>
              <a:cxn ang="0">
                <a:pos x="connsiteX1" y="connsiteY1"/>
              </a:cxn>
              <a:cxn ang="0">
                <a:pos x="connsiteX2" y="connsiteY2"/>
              </a:cxn>
              <a:cxn ang="0">
                <a:pos x="connsiteX3" y="connsiteY3"/>
              </a:cxn>
            </a:cxnLst>
            <a:rect l="l" t="t" r="r" b="b"/>
            <a:pathLst>
              <a:path w="1660820" h="775827">
                <a:moveTo>
                  <a:pt x="1660820" y="664408"/>
                </a:moveTo>
                <a:cubicBezTo>
                  <a:pt x="1319994" y="710205"/>
                  <a:pt x="1218500" y="775827"/>
                  <a:pt x="1017844" y="733109"/>
                </a:cubicBezTo>
                <a:cubicBezTo>
                  <a:pt x="729414" y="693536"/>
                  <a:pt x="622310" y="677435"/>
                  <a:pt x="448213" y="546339"/>
                </a:cubicBezTo>
                <a:cubicBezTo>
                  <a:pt x="187136" y="326047"/>
                  <a:pt x="207253" y="223043"/>
                  <a:pt x="0" y="0"/>
                </a:cubicBezTo>
              </a:path>
            </a:pathLst>
          </a:custGeom>
          <a:noFill/>
          <a:ln w="47625" cap="rnd" cmpd="sng" algn="ctr">
            <a:solidFill>
              <a:srgbClr val="3366FF"/>
            </a:solidFill>
            <a:prstDash val="solid"/>
            <a:bevel/>
            <a:headEnd type="none" w="med" len="med"/>
            <a:tailEnd type="arrow"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64" name="Forme libre 63"/>
          <p:cNvSpPr/>
          <p:nvPr/>
        </p:nvSpPr>
        <p:spPr>
          <a:xfrm rot="13218076" flipV="1">
            <a:off x="3466614" y="5157018"/>
            <a:ext cx="1742567" cy="429915"/>
          </a:xfrm>
          <a:custGeom>
            <a:avLst/>
            <a:gdLst>
              <a:gd name="connsiteX0" fmla="*/ 1498600 w 1515533"/>
              <a:gd name="connsiteY0" fmla="*/ 647700 h 647700"/>
              <a:gd name="connsiteX1" fmla="*/ 1473200 w 1515533"/>
              <a:gd name="connsiteY1" fmla="*/ 292100 h 647700"/>
              <a:gd name="connsiteX2" fmla="*/ 1244600 w 1515533"/>
              <a:gd name="connsiteY2" fmla="*/ 88900 h 647700"/>
              <a:gd name="connsiteX3" fmla="*/ 660400 w 1515533"/>
              <a:gd name="connsiteY3" fmla="*/ 25400 h 647700"/>
              <a:gd name="connsiteX4" fmla="*/ 203200 w 1515533"/>
              <a:gd name="connsiteY4" fmla="*/ 241300 h 647700"/>
              <a:gd name="connsiteX5" fmla="*/ 0 w 1515533"/>
              <a:gd name="connsiteY5" fmla="*/ 469900 h 647700"/>
              <a:gd name="connsiteX6" fmla="*/ 0 w 1515533"/>
              <a:gd name="connsiteY6" fmla="*/ 469900 h 647700"/>
              <a:gd name="connsiteX7" fmla="*/ 0 w 1515533"/>
              <a:gd name="connsiteY7" fmla="*/ 469900 h 647700"/>
              <a:gd name="connsiteX8" fmla="*/ 0 w 1515533"/>
              <a:gd name="connsiteY8" fmla="*/ 469900 h 647700"/>
              <a:gd name="connsiteX0" fmla="*/ 1498600 w 1536700"/>
              <a:gd name="connsiteY0" fmla="*/ 679450 h 679450"/>
              <a:gd name="connsiteX1" fmla="*/ 1473200 w 1536700"/>
              <a:gd name="connsiteY1" fmla="*/ 323850 h 679450"/>
              <a:gd name="connsiteX2" fmla="*/ 1117600 w 1536700"/>
              <a:gd name="connsiteY2" fmla="*/ 44450 h 679450"/>
              <a:gd name="connsiteX3" fmla="*/ 660400 w 1536700"/>
              <a:gd name="connsiteY3" fmla="*/ 57150 h 679450"/>
              <a:gd name="connsiteX4" fmla="*/ 203200 w 1536700"/>
              <a:gd name="connsiteY4" fmla="*/ 273050 h 679450"/>
              <a:gd name="connsiteX5" fmla="*/ 0 w 1536700"/>
              <a:gd name="connsiteY5" fmla="*/ 501650 h 679450"/>
              <a:gd name="connsiteX6" fmla="*/ 0 w 1536700"/>
              <a:gd name="connsiteY6" fmla="*/ 501650 h 679450"/>
              <a:gd name="connsiteX7" fmla="*/ 0 w 1536700"/>
              <a:gd name="connsiteY7" fmla="*/ 501650 h 679450"/>
              <a:gd name="connsiteX8" fmla="*/ 0 w 1536700"/>
              <a:gd name="connsiteY8" fmla="*/ 501650 h 679450"/>
              <a:gd name="connsiteX0" fmla="*/ 1498600 w 1536700"/>
              <a:gd name="connsiteY0" fmla="*/ 679450 h 679450"/>
              <a:gd name="connsiteX1" fmla="*/ 1473200 w 1536700"/>
              <a:gd name="connsiteY1" fmla="*/ 323850 h 679450"/>
              <a:gd name="connsiteX2" fmla="*/ 1117600 w 1536700"/>
              <a:gd name="connsiteY2" fmla="*/ 44450 h 679450"/>
              <a:gd name="connsiteX3" fmla="*/ 533400 w 1536700"/>
              <a:gd name="connsiteY3" fmla="*/ 57150 h 679450"/>
              <a:gd name="connsiteX4" fmla="*/ 203200 w 1536700"/>
              <a:gd name="connsiteY4" fmla="*/ 273050 h 679450"/>
              <a:gd name="connsiteX5" fmla="*/ 0 w 1536700"/>
              <a:gd name="connsiteY5" fmla="*/ 501650 h 679450"/>
              <a:gd name="connsiteX6" fmla="*/ 0 w 1536700"/>
              <a:gd name="connsiteY6" fmla="*/ 501650 h 679450"/>
              <a:gd name="connsiteX7" fmla="*/ 0 w 1536700"/>
              <a:gd name="connsiteY7" fmla="*/ 501650 h 679450"/>
              <a:gd name="connsiteX8" fmla="*/ 0 w 1536700"/>
              <a:gd name="connsiteY8" fmla="*/ 501650 h 679450"/>
              <a:gd name="connsiteX0" fmla="*/ 1498600 w 1536700"/>
              <a:gd name="connsiteY0" fmla="*/ 679450 h 685800"/>
              <a:gd name="connsiteX1" fmla="*/ 1473200 w 1536700"/>
              <a:gd name="connsiteY1" fmla="*/ 323850 h 685800"/>
              <a:gd name="connsiteX2" fmla="*/ 1117600 w 1536700"/>
              <a:gd name="connsiteY2" fmla="*/ 44450 h 685800"/>
              <a:gd name="connsiteX3" fmla="*/ 533400 w 1536700"/>
              <a:gd name="connsiteY3" fmla="*/ 57150 h 685800"/>
              <a:gd name="connsiteX4" fmla="*/ 203200 w 1536700"/>
              <a:gd name="connsiteY4" fmla="*/ 273050 h 685800"/>
              <a:gd name="connsiteX5" fmla="*/ 0 w 1536700"/>
              <a:gd name="connsiteY5" fmla="*/ 501650 h 685800"/>
              <a:gd name="connsiteX6" fmla="*/ 0 w 1536700"/>
              <a:gd name="connsiteY6" fmla="*/ 501650 h 685800"/>
              <a:gd name="connsiteX7" fmla="*/ 0 w 1536700"/>
              <a:gd name="connsiteY7" fmla="*/ 501650 h 685800"/>
              <a:gd name="connsiteX8" fmla="*/ 0 w 1536700"/>
              <a:gd name="connsiteY8" fmla="*/ 501650 h 685800"/>
              <a:gd name="connsiteX0" fmla="*/ 1498600 w 1536700"/>
              <a:gd name="connsiteY0" fmla="*/ 679450 h 679450"/>
              <a:gd name="connsiteX1" fmla="*/ 1473200 w 1536700"/>
              <a:gd name="connsiteY1" fmla="*/ 323850 h 679450"/>
              <a:gd name="connsiteX2" fmla="*/ 1117600 w 1536700"/>
              <a:gd name="connsiteY2" fmla="*/ 44450 h 679450"/>
              <a:gd name="connsiteX3" fmla="*/ 533400 w 1536700"/>
              <a:gd name="connsiteY3" fmla="*/ 57150 h 679450"/>
              <a:gd name="connsiteX4" fmla="*/ 203200 w 1536700"/>
              <a:gd name="connsiteY4" fmla="*/ 273050 h 679450"/>
              <a:gd name="connsiteX5" fmla="*/ 0 w 1536700"/>
              <a:gd name="connsiteY5" fmla="*/ 501650 h 679450"/>
              <a:gd name="connsiteX6" fmla="*/ 0 w 1536700"/>
              <a:gd name="connsiteY6" fmla="*/ 501650 h 679450"/>
              <a:gd name="connsiteX7" fmla="*/ 0 w 1536700"/>
              <a:gd name="connsiteY7" fmla="*/ 501650 h 679450"/>
              <a:gd name="connsiteX0" fmla="*/ 1498600 w 1536700"/>
              <a:gd name="connsiteY0" fmla="*/ 679450 h 698500"/>
              <a:gd name="connsiteX1" fmla="*/ 1473200 w 1536700"/>
              <a:gd name="connsiteY1" fmla="*/ 323850 h 698500"/>
              <a:gd name="connsiteX2" fmla="*/ 1117600 w 1536700"/>
              <a:gd name="connsiteY2" fmla="*/ 44450 h 698500"/>
              <a:gd name="connsiteX3" fmla="*/ 533400 w 1536700"/>
              <a:gd name="connsiteY3" fmla="*/ 57150 h 698500"/>
              <a:gd name="connsiteX4" fmla="*/ 203200 w 1536700"/>
              <a:gd name="connsiteY4" fmla="*/ 273050 h 698500"/>
              <a:gd name="connsiteX5" fmla="*/ 0 w 1536700"/>
              <a:gd name="connsiteY5" fmla="*/ 501650 h 698500"/>
              <a:gd name="connsiteX6" fmla="*/ 0 w 1536700"/>
              <a:gd name="connsiteY6" fmla="*/ 501650 h 698500"/>
              <a:gd name="connsiteX7" fmla="*/ 1 w 1536700"/>
              <a:gd name="connsiteY7" fmla="*/ 698500 h 698500"/>
              <a:gd name="connsiteX0" fmla="*/ 1498600 w 1536700"/>
              <a:gd name="connsiteY0" fmla="*/ 679450 h 698500"/>
              <a:gd name="connsiteX1" fmla="*/ 1473200 w 1536700"/>
              <a:gd name="connsiteY1" fmla="*/ 323850 h 698500"/>
              <a:gd name="connsiteX2" fmla="*/ 1117600 w 1536700"/>
              <a:gd name="connsiteY2" fmla="*/ 44450 h 698500"/>
              <a:gd name="connsiteX3" fmla="*/ 533400 w 1536700"/>
              <a:gd name="connsiteY3" fmla="*/ 57150 h 698500"/>
              <a:gd name="connsiteX4" fmla="*/ 203200 w 1536700"/>
              <a:gd name="connsiteY4" fmla="*/ 273050 h 698500"/>
              <a:gd name="connsiteX5" fmla="*/ 0 w 1536700"/>
              <a:gd name="connsiteY5" fmla="*/ 501650 h 698500"/>
              <a:gd name="connsiteX6" fmla="*/ 1 w 1536700"/>
              <a:gd name="connsiteY6" fmla="*/ 698500 h 698500"/>
              <a:gd name="connsiteX0" fmla="*/ 1498599 w 1536699"/>
              <a:gd name="connsiteY0" fmla="*/ 679450 h 698500"/>
              <a:gd name="connsiteX1" fmla="*/ 1473199 w 1536699"/>
              <a:gd name="connsiteY1" fmla="*/ 323850 h 698500"/>
              <a:gd name="connsiteX2" fmla="*/ 1117599 w 1536699"/>
              <a:gd name="connsiteY2" fmla="*/ 44450 h 698500"/>
              <a:gd name="connsiteX3" fmla="*/ 533399 w 1536699"/>
              <a:gd name="connsiteY3" fmla="*/ 57150 h 698500"/>
              <a:gd name="connsiteX4" fmla="*/ 203199 w 1536699"/>
              <a:gd name="connsiteY4" fmla="*/ 273050 h 698500"/>
              <a:gd name="connsiteX5" fmla="*/ 0 w 1536699"/>
              <a:gd name="connsiteY5" fmla="*/ 698500 h 698500"/>
              <a:gd name="connsiteX0" fmla="*/ 1498599 w 1536699"/>
              <a:gd name="connsiteY0" fmla="*/ 679450 h 698500"/>
              <a:gd name="connsiteX1" fmla="*/ 1473199 w 1536699"/>
              <a:gd name="connsiteY1" fmla="*/ 323850 h 698500"/>
              <a:gd name="connsiteX2" fmla="*/ 1117599 w 1536699"/>
              <a:gd name="connsiteY2" fmla="*/ 44450 h 698500"/>
              <a:gd name="connsiteX3" fmla="*/ 533399 w 1536699"/>
              <a:gd name="connsiteY3" fmla="*/ 57150 h 698500"/>
              <a:gd name="connsiteX4" fmla="*/ 107949 w 1536699"/>
              <a:gd name="connsiteY4" fmla="*/ 300107 h 698500"/>
              <a:gd name="connsiteX5" fmla="*/ 0 w 1536699"/>
              <a:gd name="connsiteY5" fmla="*/ 698500 h 698500"/>
              <a:gd name="connsiteX0" fmla="*/ 1390650 w 1428750"/>
              <a:gd name="connsiteY0" fmla="*/ 679450 h 679450"/>
              <a:gd name="connsiteX1" fmla="*/ 1365250 w 1428750"/>
              <a:gd name="connsiteY1" fmla="*/ 323850 h 679450"/>
              <a:gd name="connsiteX2" fmla="*/ 1009650 w 1428750"/>
              <a:gd name="connsiteY2" fmla="*/ 44450 h 679450"/>
              <a:gd name="connsiteX3" fmla="*/ 425450 w 1428750"/>
              <a:gd name="connsiteY3" fmla="*/ 57150 h 679450"/>
              <a:gd name="connsiteX4" fmla="*/ 0 w 1428750"/>
              <a:gd name="connsiteY4" fmla="*/ 300107 h 679450"/>
              <a:gd name="connsiteX0" fmla="*/ 1390650 w 1428750"/>
              <a:gd name="connsiteY0" fmla="*/ 679450 h 679450"/>
              <a:gd name="connsiteX1" fmla="*/ 1365250 w 1428750"/>
              <a:gd name="connsiteY1" fmla="*/ 323850 h 679450"/>
              <a:gd name="connsiteX2" fmla="*/ 1009650 w 1428750"/>
              <a:gd name="connsiteY2" fmla="*/ 44450 h 679450"/>
              <a:gd name="connsiteX3" fmla="*/ 425450 w 1428750"/>
              <a:gd name="connsiteY3" fmla="*/ 57150 h 679450"/>
              <a:gd name="connsiteX4" fmla="*/ 0 w 1428750"/>
              <a:gd name="connsiteY4" fmla="*/ 300107 h 679450"/>
              <a:gd name="connsiteX0" fmla="*/ 1479548 w 1488014"/>
              <a:gd name="connsiteY0" fmla="*/ 706507 h 706507"/>
              <a:gd name="connsiteX1" fmla="*/ 1365250 w 1488014"/>
              <a:gd name="connsiteY1" fmla="*/ 323850 h 706507"/>
              <a:gd name="connsiteX2" fmla="*/ 1009650 w 1488014"/>
              <a:gd name="connsiteY2" fmla="*/ 44450 h 706507"/>
              <a:gd name="connsiteX3" fmla="*/ 425450 w 1488014"/>
              <a:gd name="connsiteY3" fmla="*/ 57150 h 706507"/>
              <a:gd name="connsiteX4" fmla="*/ 0 w 1488014"/>
              <a:gd name="connsiteY4" fmla="*/ 300107 h 706507"/>
              <a:gd name="connsiteX0" fmla="*/ 1479548 w 1479548"/>
              <a:gd name="connsiteY0" fmla="*/ 706507 h 706507"/>
              <a:gd name="connsiteX1" fmla="*/ 1365250 w 1479548"/>
              <a:gd name="connsiteY1" fmla="*/ 323850 h 706507"/>
              <a:gd name="connsiteX2" fmla="*/ 1009650 w 1479548"/>
              <a:gd name="connsiteY2" fmla="*/ 44450 h 706507"/>
              <a:gd name="connsiteX3" fmla="*/ 425450 w 1479548"/>
              <a:gd name="connsiteY3" fmla="*/ 57150 h 706507"/>
              <a:gd name="connsiteX4" fmla="*/ 0 w 1479548"/>
              <a:gd name="connsiteY4" fmla="*/ 300107 h 706507"/>
              <a:gd name="connsiteX0" fmla="*/ 1479547 w 1479547"/>
              <a:gd name="connsiteY0" fmla="*/ 706507 h 706507"/>
              <a:gd name="connsiteX1" fmla="*/ 1365249 w 1479547"/>
              <a:gd name="connsiteY1" fmla="*/ 323850 h 706507"/>
              <a:gd name="connsiteX2" fmla="*/ 1009649 w 1479547"/>
              <a:gd name="connsiteY2" fmla="*/ 44450 h 706507"/>
              <a:gd name="connsiteX3" fmla="*/ 425449 w 1479547"/>
              <a:gd name="connsiteY3" fmla="*/ 57150 h 706507"/>
              <a:gd name="connsiteX4" fmla="*/ 0 w 1479547"/>
              <a:gd name="connsiteY4" fmla="*/ 327164 h 706507"/>
              <a:gd name="connsiteX0" fmla="*/ 1479547 w 1479547"/>
              <a:gd name="connsiteY0" fmla="*/ 706507 h 706507"/>
              <a:gd name="connsiteX1" fmla="*/ 1365249 w 1479547"/>
              <a:gd name="connsiteY1" fmla="*/ 323850 h 706507"/>
              <a:gd name="connsiteX2" fmla="*/ 1009649 w 1479547"/>
              <a:gd name="connsiteY2" fmla="*/ 44450 h 706507"/>
              <a:gd name="connsiteX3" fmla="*/ 425449 w 1479547"/>
              <a:gd name="connsiteY3" fmla="*/ 57150 h 706507"/>
              <a:gd name="connsiteX4" fmla="*/ 0 w 1479547"/>
              <a:gd name="connsiteY4" fmla="*/ 327164 h 706507"/>
              <a:gd name="connsiteX0" fmla="*/ 1054099 w 1054099"/>
              <a:gd name="connsiteY0" fmla="*/ 706507 h 706507"/>
              <a:gd name="connsiteX1" fmla="*/ 939801 w 1054099"/>
              <a:gd name="connsiteY1" fmla="*/ 323850 h 706507"/>
              <a:gd name="connsiteX2" fmla="*/ 584201 w 1054099"/>
              <a:gd name="connsiteY2" fmla="*/ 44450 h 706507"/>
              <a:gd name="connsiteX3" fmla="*/ 1 w 1054099"/>
              <a:gd name="connsiteY3" fmla="*/ 57150 h 706507"/>
              <a:gd name="connsiteX0" fmla="*/ 1225908 w 1225908"/>
              <a:gd name="connsiteY0" fmla="*/ 783998 h 783998"/>
              <a:gd name="connsiteX1" fmla="*/ 1111610 w 1225908"/>
              <a:gd name="connsiteY1" fmla="*/ 401341 h 783998"/>
              <a:gd name="connsiteX2" fmla="*/ 756010 w 1225908"/>
              <a:gd name="connsiteY2" fmla="*/ 121941 h 783998"/>
              <a:gd name="connsiteX3" fmla="*/ 0 w 1225908"/>
              <a:gd name="connsiteY3" fmla="*/ 47119 h 783998"/>
              <a:gd name="connsiteX0" fmla="*/ 1225908 w 1225908"/>
              <a:gd name="connsiteY0" fmla="*/ 736879 h 736879"/>
              <a:gd name="connsiteX1" fmla="*/ 1111610 w 1225908"/>
              <a:gd name="connsiteY1" fmla="*/ 354222 h 736879"/>
              <a:gd name="connsiteX2" fmla="*/ 756010 w 1225908"/>
              <a:gd name="connsiteY2" fmla="*/ 74822 h 736879"/>
              <a:gd name="connsiteX3" fmla="*/ 0 w 1225908"/>
              <a:gd name="connsiteY3" fmla="*/ 0 h 736879"/>
              <a:gd name="connsiteX0" fmla="*/ 1225908 w 1225908"/>
              <a:gd name="connsiteY0" fmla="*/ 736879 h 736879"/>
              <a:gd name="connsiteX1" fmla="*/ 1111610 w 1225908"/>
              <a:gd name="connsiteY1" fmla="*/ 354222 h 736879"/>
              <a:gd name="connsiteX2" fmla="*/ 949256 w 1225908"/>
              <a:gd name="connsiteY2" fmla="*/ 98984 h 736879"/>
              <a:gd name="connsiteX3" fmla="*/ 0 w 1225908"/>
              <a:gd name="connsiteY3" fmla="*/ 0 h 736879"/>
              <a:gd name="connsiteX0" fmla="*/ 1225908 w 1271837"/>
              <a:gd name="connsiteY0" fmla="*/ 736879 h 736879"/>
              <a:gd name="connsiteX1" fmla="*/ 1225727 w 1271837"/>
              <a:gd name="connsiteY1" fmla="*/ 340262 h 736879"/>
              <a:gd name="connsiteX2" fmla="*/ 949256 w 1271837"/>
              <a:gd name="connsiteY2" fmla="*/ 98984 h 736879"/>
              <a:gd name="connsiteX3" fmla="*/ 0 w 1271837"/>
              <a:gd name="connsiteY3" fmla="*/ 0 h 736879"/>
              <a:gd name="connsiteX0" fmla="*/ 1225908 w 1271836"/>
              <a:gd name="connsiteY0" fmla="*/ 736879 h 736879"/>
              <a:gd name="connsiteX1" fmla="*/ 1225727 w 1271836"/>
              <a:gd name="connsiteY1" fmla="*/ 340262 h 736879"/>
              <a:gd name="connsiteX2" fmla="*/ 949256 w 1271836"/>
              <a:gd name="connsiteY2" fmla="*/ 98984 h 736879"/>
              <a:gd name="connsiteX3" fmla="*/ 433522 w 1271836"/>
              <a:gd name="connsiteY3" fmla="*/ 43328 h 736879"/>
              <a:gd name="connsiteX4" fmla="*/ 0 w 1271836"/>
              <a:gd name="connsiteY4" fmla="*/ 0 h 736879"/>
              <a:gd name="connsiteX0" fmla="*/ 1225908 w 1271836"/>
              <a:gd name="connsiteY0" fmla="*/ 736879 h 736879"/>
              <a:gd name="connsiteX1" fmla="*/ 1225727 w 1271836"/>
              <a:gd name="connsiteY1" fmla="*/ 340262 h 736879"/>
              <a:gd name="connsiteX2" fmla="*/ 949256 w 1271836"/>
              <a:gd name="connsiteY2" fmla="*/ 98984 h 736879"/>
              <a:gd name="connsiteX3" fmla="*/ 380340 w 1271836"/>
              <a:gd name="connsiteY3" fmla="*/ 285249 h 736879"/>
              <a:gd name="connsiteX4" fmla="*/ 0 w 1271836"/>
              <a:gd name="connsiteY4" fmla="*/ 0 h 736879"/>
              <a:gd name="connsiteX0" fmla="*/ 1210121 w 1269205"/>
              <a:gd name="connsiteY0" fmla="*/ 712868 h 712868"/>
              <a:gd name="connsiteX1" fmla="*/ 1225727 w 1269205"/>
              <a:gd name="connsiteY1" fmla="*/ 340262 h 712868"/>
              <a:gd name="connsiteX2" fmla="*/ 949256 w 1269205"/>
              <a:gd name="connsiteY2" fmla="*/ 98984 h 712868"/>
              <a:gd name="connsiteX3" fmla="*/ 380340 w 1269205"/>
              <a:gd name="connsiteY3" fmla="*/ 285249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380340 w 1269205"/>
              <a:gd name="connsiteY3" fmla="*/ 285249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326314 w 1269205"/>
              <a:gd name="connsiteY3" fmla="*/ 491874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326314 w 1269205"/>
              <a:gd name="connsiteY3" fmla="*/ 491874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326314 w 1269205"/>
              <a:gd name="connsiteY3" fmla="*/ 491874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326314 w 1269205"/>
              <a:gd name="connsiteY3" fmla="*/ 491874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406520 w 1269205"/>
              <a:gd name="connsiteY3" fmla="*/ 477830 h 712868"/>
              <a:gd name="connsiteX4" fmla="*/ 0 w 1269205"/>
              <a:gd name="connsiteY4" fmla="*/ 0 h 712868"/>
              <a:gd name="connsiteX0" fmla="*/ 1210121 w 1269205"/>
              <a:gd name="connsiteY0" fmla="*/ 712868 h 712868"/>
              <a:gd name="connsiteX1" fmla="*/ 1225727 w 1269205"/>
              <a:gd name="connsiteY1" fmla="*/ 340262 h 712868"/>
              <a:gd name="connsiteX2" fmla="*/ 949256 w 1269205"/>
              <a:gd name="connsiteY2" fmla="*/ 98984 h 712868"/>
              <a:gd name="connsiteX3" fmla="*/ 406520 w 1269205"/>
              <a:gd name="connsiteY3" fmla="*/ 477830 h 712868"/>
              <a:gd name="connsiteX4" fmla="*/ 0 w 1269205"/>
              <a:gd name="connsiteY4" fmla="*/ 0 h 712868"/>
              <a:gd name="connsiteX0" fmla="*/ 1273195 w 1332279"/>
              <a:gd name="connsiteY0" fmla="*/ 636811 h 636811"/>
              <a:gd name="connsiteX1" fmla="*/ 1288801 w 1332279"/>
              <a:gd name="connsiteY1" fmla="*/ 264205 h 636811"/>
              <a:gd name="connsiteX2" fmla="*/ 1012330 w 1332279"/>
              <a:gd name="connsiteY2" fmla="*/ 22927 h 636811"/>
              <a:gd name="connsiteX3" fmla="*/ 469594 w 1332279"/>
              <a:gd name="connsiteY3" fmla="*/ 401773 h 636811"/>
              <a:gd name="connsiteX4" fmla="*/ 0 w 1332279"/>
              <a:gd name="connsiteY4" fmla="*/ 134087 h 636811"/>
              <a:gd name="connsiteX0" fmla="*/ 1273195 w 1332279"/>
              <a:gd name="connsiteY0" fmla="*/ 636813 h 636813"/>
              <a:gd name="connsiteX1" fmla="*/ 1288801 w 1332279"/>
              <a:gd name="connsiteY1" fmla="*/ 264207 h 636813"/>
              <a:gd name="connsiteX2" fmla="*/ 1012330 w 1332279"/>
              <a:gd name="connsiteY2" fmla="*/ 22929 h 636813"/>
              <a:gd name="connsiteX3" fmla="*/ 469594 w 1332279"/>
              <a:gd name="connsiteY3" fmla="*/ 401775 h 636813"/>
              <a:gd name="connsiteX4" fmla="*/ 0 w 1332279"/>
              <a:gd name="connsiteY4" fmla="*/ 134089 h 636813"/>
              <a:gd name="connsiteX0" fmla="*/ 1273195 w 1332279"/>
              <a:gd name="connsiteY0" fmla="*/ 636811 h 636811"/>
              <a:gd name="connsiteX1" fmla="*/ 1288801 w 1332279"/>
              <a:gd name="connsiteY1" fmla="*/ 264205 h 636811"/>
              <a:gd name="connsiteX2" fmla="*/ 1012330 w 1332279"/>
              <a:gd name="connsiteY2" fmla="*/ 22927 h 636811"/>
              <a:gd name="connsiteX3" fmla="*/ 469594 w 1332279"/>
              <a:gd name="connsiteY3" fmla="*/ 401773 h 636811"/>
              <a:gd name="connsiteX4" fmla="*/ 0 w 1332279"/>
              <a:gd name="connsiteY4" fmla="*/ 134087 h 636811"/>
              <a:gd name="connsiteX0" fmla="*/ 1404021 w 1421865"/>
              <a:gd name="connsiteY0" fmla="*/ 543733 h 543733"/>
              <a:gd name="connsiteX1" fmla="*/ 1288801 w 1421865"/>
              <a:gd name="connsiteY1" fmla="*/ 264207 h 543733"/>
              <a:gd name="connsiteX2" fmla="*/ 1012330 w 1421865"/>
              <a:gd name="connsiteY2" fmla="*/ 22929 h 543733"/>
              <a:gd name="connsiteX3" fmla="*/ 469594 w 1421865"/>
              <a:gd name="connsiteY3" fmla="*/ 401775 h 543733"/>
              <a:gd name="connsiteX4" fmla="*/ 0 w 1421865"/>
              <a:gd name="connsiteY4" fmla="*/ 134089 h 543733"/>
              <a:gd name="connsiteX0" fmla="*/ 1404021 w 1501555"/>
              <a:gd name="connsiteY0" fmla="*/ 726857 h 726857"/>
              <a:gd name="connsiteX1" fmla="*/ 1436273 w 1501555"/>
              <a:gd name="connsiteY1" fmla="*/ 86801 h 726857"/>
              <a:gd name="connsiteX2" fmla="*/ 1012330 w 1501555"/>
              <a:gd name="connsiteY2" fmla="*/ 206053 h 726857"/>
              <a:gd name="connsiteX3" fmla="*/ 469594 w 1501555"/>
              <a:gd name="connsiteY3" fmla="*/ 584899 h 726857"/>
              <a:gd name="connsiteX4" fmla="*/ 0 w 1501555"/>
              <a:gd name="connsiteY4" fmla="*/ 317213 h 726857"/>
              <a:gd name="connsiteX0" fmla="*/ 1391310 w 1488844"/>
              <a:gd name="connsiteY0" fmla="*/ 726857 h 726857"/>
              <a:gd name="connsiteX1" fmla="*/ 1423562 w 1488844"/>
              <a:gd name="connsiteY1" fmla="*/ 86801 h 726857"/>
              <a:gd name="connsiteX2" fmla="*/ 999619 w 1488844"/>
              <a:gd name="connsiteY2" fmla="*/ 206053 h 726857"/>
              <a:gd name="connsiteX3" fmla="*/ 456883 w 1488844"/>
              <a:gd name="connsiteY3" fmla="*/ 584899 h 726857"/>
              <a:gd name="connsiteX4" fmla="*/ 0 w 1488844"/>
              <a:gd name="connsiteY4" fmla="*/ 176797 h 726857"/>
              <a:gd name="connsiteX0" fmla="*/ 1391310 w 1488844"/>
              <a:gd name="connsiteY0" fmla="*/ 726857 h 726857"/>
              <a:gd name="connsiteX1" fmla="*/ 1423562 w 1488844"/>
              <a:gd name="connsiteY1" fmla="*/ 86801 h 726857"/>
              <a:gd name="connsiteX2" fmla="*/ 999619 w 1488844"/>
              <a:gd name="connsiteY2" fmla="*/ 206053 h 726857"/>
              <a:gd name="connsiteX3" fmla="*/ 456883 w 1488844"/>
              <a:gd name="connsiteY3" fmla="*/ 584899 h 726857"/>
              <a:gd name="connsiteX4" fmla="*/ 0 w 1488844"/>
              <a:gd name="connsiteY4" fmla="*/ 176797 h 726857"/>
              <a:gd name="connsiteX0" fmla="*/ 1423562 w 1423562"/>
              <a:gd name="connsiteY0" fmla="*/ 86801 h 584899"/>
              <a:gd name="connsiteX1" fmla="*/ 999619 w 1423562"/>
              <a:gd name="connsiteY1" fmla="*/ 206053 h 584899"/>
              <a:gd name="connsiteX2" fmla="*/ 456883 w 1423562"/>
              <a:gd name="connsiteY2" fmla="*/ 584899 h 584899"/>
              <a:gd name="connsiteX3" fmla="*/ 0 w 1423562"/>
              <a:gd name="connsiteY3" fmla="*/ 176797 h 584899"/>
              <a:gd name="connsiteX0" fmla="*/ 1437227 w 1437227"/>
              <a:gd name="connsiteY0" fmla="*/ 86801 h 846534"/>
              <a:gd name="connsiteX1" fmla="*/ 999619 w 1437227"/>
              <a:gd name="connsiteY1" fmla="*/ 467688 h 846534"/>
              <a:gd name="connsiteX2" fmla="*/ 456883 w 1437227"/>
              <a:gd name="connsiteY2" fmla="*/ 846534 h 846534"/>
              <a:gd name="connsiteX3" fmla="*/ 0 w 1437227"/>
              <a:gd name="connsiteY3" fmla="*/ 438432 h 846534"/>
              <a:gd name="connsiteX0" fmla="*/ 1437227 w 1437227"/>
              <a:gd name="connsiteY0" fmla="*/ 0 h 759733"/>
              <a:gd name="connsiteX1" fmla="*/ 999619 w 1437227"/>
              <a:gd name="connsiteY1" fmla="*/ 380887 h 759733"/>
              <a:gd name="connsiteX2" fmla="*/ 456883 w 1437227"/>
              <a:gd name="connsiteY2" fmla="*/ 759733 h 759733"/>
              <a:gd name="connsiteX3" fmla="*/ 0 w 1437227"/>
              <a:gd name="connsiteY3" fmla="*/ 351631 h 759733"/>
              <a:gd name="connsiteX0" fmla="*/ 1619430 w 1619430"/>
              <a:gd name="connsiteY0" fmla="*/ 153146 h 423987"/>
              <a:gd name="connsiteX1" fmla="*/ 999619 w 1619430"/>
              <a:gd name="connsiteY1" fmla="*/ 45141 h 423987"/>
              <a:gd name="connsiteX2" fmla="*/ 456883 w 1619430"/>
              <a:gd name="connsiteY2" fmla="*/ 423987 h 423987"/>
              <a:gd name="connsiteX3" fmla="*/ 0 w 1619430"/>
              <a:gd name="connsiteY3" fmla="*/ 15885 h 423987"/>
              <a:gd name="connsiteX0" fmla="*/ 1619430 w 1619430"/>
              <a:gd name="connsiteY0" fmla="*/ 153144 h 426616"/>
              <a:gd name="connsiteX1" fmla="*/ 999619 w 1619430"/>
              <a:gd name="connsiteY1" fmla="*/ 45139 h 426616"/>
              <a:gd name="connsiteX2" fmla="*/ 995700 w 1619430"/>
              <a:gd name="connsiteY2" fmla="*/ 218128 h 426616"/>
              <a:gd name="connsiteX3" fmla="*/ 456883 w 1619430"/>
              <a:gd name="connsiteY3" fmla="*/ 423985 h 426616"/>
              <a:gd name="connsiteX4" fmla="*/ 0 w 1619430"/>
              <a:gd name="connsiteY4" fmla="*/ 15883 h 426616"/>
              <a:gd name="connsiteX0" fmla="*/ 1619430 w 1619430"/>
              <a:gd name="connsiteY0" fmla="*/ 153146 h 428864"/>
              <a:gd name="connsiteX1" fmla="*/ 999619 w 1619430"/>
              <a:gd name="connsiteY1" fmla="*/ 45141 h 428864"/>
              <a:gd name="connsiteX2" fmla="*/ 456883 w 1619430"/>
              <a:gd name="connsiteY2" fmla="*/ 423987 h 428864"/>
              <a:gd name="connsiteX3" fmla="*/ 0 w 1619430"/>
              <a:gd name="connsiteY3" fmla="*/ 15885 h 428864"/>
              <a:gd name="connsiteX0" fmla="*/ 1619430 w 1619430"/>
              <a:gd name="connsiteY0" fmla="*/ 137261 h 438322"/>
              <a:gd name="connsiteX1" fmla="*/ 991514 w 1619430"/>
              <a:gd name="connsiteY1" fmla="*/ 393181 h 438322"/>
              <a:gd name="connsiteX2" fmla="*/ 456883 w 1619430"/>
              <a:gd name="connsiteY2" fmla="*/ 408102 h 438322"/>
              <a:gd name="connsiteX3" fmla="*/ 0 w 1619430"/>
              <a:gd name="connsiteY3" fmla="*/ 0 h 438322"/>
              <a:gd name="connsiteX0" fmla="*/ 1844061 w 1844061"/>
              <a:gd name="connsiteY0" fmla="*/ 845498 h 987994"/>
              <a:gd name="connsiteX1" fmla="*/ 991514 w 1844061"/>
              <a:gd name="connsiteY1" fmla="*/ 393181 h 987994"/>
              <a:gd name="connsiteX2" fmla="*/ 456883 w 1844061"/>
              <a:gd name="connsiteY2" fmla="*/ 408102 h 987994"/>
              <a:gd name="connsiteX3" fmla="*/ 0 w 1844061"/>
              <a:gd name="connsiteY3" fmla="*/ 0 h 987994"/>
              <a:gd name="connsiteX0" fmla="*/ 1844061 w 1844061"/>
              <a:gd name="connsiteY0" fmla="*/ 845498 h 987994"/>
              <a:gd name="connsiteX1" fmla="*/ 1266137 w 1844061"/>
              <a:gd name="connsiteY1" fmla="*/ 610531 h 987994"/>
              <a:gd name="connsiteX2" fmla="*/ 456883 w 1844061"/>
              <a:gd name="connsiteY2" fmla="*/ 408102 h 987994"/>
              <a:gd name="connsiteX3" fmla="*/ 0 w 1844061"/>
              <a:gd name="connsiteY3" fmla="*/ 0 h 987994"/>
              <a:gd name="connsiteX0" fmla="*/ 1844061 w 1844061"/>
              <a:gd name="connsiteY0" fmla="*/ 845498 h 987994"/>
              <a:gd name="connsiteX1" fmla="*/ 1266137 w 1844061"/>
              <a:gd name="connsiteY1" fmla="*/ 610531 h 987994"/>
              <a:gd name="connsiteX2" fmla="*/ 456883 w 1844061"/>
              <a:gd name="connsiteY2" fmla="*/ 408102 h 987994"/>
              <a:gd name="connsiteX3" fmla="*/ 0 w 1844061"/>
              <a:gd name="connsiteY3" fmla="*/ 0 h 987994"/>
              <a:gd name="connsiteX0" fmla="*/ 1844061 w 1844061"/>
              <a:gd name="connsiteY0" fmla="*/ 845498 h 987994"/>
              <a:gd name="connsiteX1" fmla="*/ 1266137 w 1844061"/>
              <a:gd name="connsiteY1" fmla="*/ 610531 h 987994"/>
              <a:gd name="connsiteX2" fmla="*/ 1197615 w 1844061"/>
              <a:gd name="connsiteY2" fmla="*/ 693679 h 987994"/>
              <a:gd name="connsiteX3" fmla="*/ 456883 w 1844061"/>
              <a:gd name="connsiteY3" fmla="*/ 408102 h 987994"/>
              <a:gd name="connsiteX4" fmla="*/ 0 w 1844061"/>
              <a:gd name="connsiteY4" fmla="*/ 0 h 987994"/>
              <a:gd name="connsiteX0" fmla="*/ 1844061 w 1844061"/>
              <a:gd name="connsiteY0" fmla="*/ 845498 h 845498"/>
              <a:gd name="connsiteX1" fmla="*/ 1197615 w 1844061"/>
              <a:gd name="connsiteY1" fmla="*/ 693679 h 845498"/>
              <a:gd name="connsiteX2" fmla="*/ 456883 w 1844061"/>
              <a:gd name="connsiteY2" fmla="*/ 408102 h 845498"/>
              <a:gd name="connsiteX3" fmla="*/ 0 w 1844061"/>
              <a:gd name="connsiteY3" fmla="*/ 0 h 845498"/>
            </a:gdLst>
            <a:ahLst/>
            <a:cxnLst>
              <a:cxn ang="0">
                <a:pos x="connsiteX0" y="connsiteY0"/>
              </a:cxn>
              <a:cxn ang="0">
                <a:pos x="connsiteX1" y="connsiteY1"/>
              </a:cxn>
              <a:cxn ang="0">
                <a:pos x="connsiteX2" y="connsiteY2"/>
              </a:cxn>
              <a:cxn ang="0">
                <a:pos x="connsiteX3" y="connsiteY3"/>
              </a:cxn>
            </a:cxnLst>
            <a:rect l="l" t="t" r="r" b="b"/>
            <a:pathLst>
              <a:path w="1844061" h="845498">
                <a:moveTo>
                  <a:pt x="1844061" y="845498"/>
                </a:moveTo>
                <a:cubicBezTo>
                  <a:pt x="1709385" y="813869"/>
                  <a:pt x="1428811" y="766578"/>
                  <a:pt x="1197615" y="693679"/>
                </a:cubicBezTo>
                <a:cubicBezTo>
                  <a:pt x="1062739" y="659941"/>
                  <a:pt x="667702" y="505006"/>
                  <a:pt x="456883" y="408102"/>
                </a:cubicBezTo>
                <a:cubicBezTo>
                  <a:pt x="204419" y="297656"/>
                  <a:pt x="207253" y="223043"/>
                  <a:pt x="0" y="0"/>
                </a:cubicBezTo>
              </a:path>
            </a:pathLst>
          </a:custGeom>
          <a:noFill/>
          <a:ln w="47625" cap="rnd" cmpd="sng" algn="ctr">
            <a:solidFill>
              <a:srgbClr val="3366FF"/>
            </a:solidFill>
            <a:prstDash val="solid"/>
            <a:bevel/>
            <a:headEnd type="none" w="med" len="med"/>
            <a:tailEnd type="arrow"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58" name="Forme libre 57"/>
          <p:cNvSpPr/>
          <p:nvPr/>
        </p:nvSpPr>
        <p:spPr>
          <a:xfrm flipV="1">
            <a:off x="4463999" y="5327620"/>
            <a:ext cx="37998" cy="759599"/>
          </a:xfrm>
          <a:custGeom>
            <a:avLst/>
            <a:gdLst>
              <a:gd name="connsiteX0" fmla="*/ 44450 w 254000"/>
              <a:gd name="connsiteY0" fmla="*/ 0 h 1041400"/>
              <a:gd name="connsiteX1" fmla="*/ 247650 w 254000"/>
              <a:gd name="connsiteY1" fmla="*/ 165100 h 1041400"/>
              <a:gd name="connsiteX2" fmla="*/ 6350 w 254000"/>
              <a:gd name="connsiteY2" fmla="*/ 292100 h 1041400"/>
              <a:gd name="connsiteX3" fmla="*/ 234950 w 254000"/>
              <a:gd name="connsiteY3" fmla="*/ 469900 h 1041400"/>
              <a:gd name="connsiteX4" fmla="*/ 6350 w 254000"/>
              <a:gd name="connsiteY4" fmla="*/ 635000 h 1041400"/>
              <a:gd name="connsiteX5" fmla="*/ 196850 w 254000"/>
              <a:gd name="connsiteY5" fmla="*/ 825500 h 1041400"/>
              <a:gd name="connsiteX6" fmla="*/ 158750 w 254000"/>
              <a:gd name="connsiteY6" fmla="*/ 10414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 h="1041400">
                <a:moveTo>
                  <a:pt x="44450" y="0"/>
                </a:moveTo>
                <a:cubicBezTo>
                  <a:pt x="149225" y="58208"/>
                  <a:pt x="254000" y="116417"/>
                  <a:pt x="247650" y="165100"/>
                </a:cubicBezTo>
                <a:cubicBezTo>
                  <a:pt x="241300" y="213783"/>
                  <a:pt x="8467" y="241300"/>
                  <a:pt x="6350" y="292100"/>
                </a:cubicBezTo>
                <a:cubicBezTo>
                  <a:pt x="4233" y="342900"/>
                  <a:pt x="234950" y="412750"/>
                  <a:pt x="234950" y="469900"/>
                </a:cubicBezTo>
                <a:cubicBezTo>
                  <a:pt x="234950" y="527050"/>
                  <a:pt x="12700" y="575733"/>
                  <a:pt x="6350" y="635000"/>
                </a:cubicBezTo>
                <a:cubicBezTo>
                  <a:pt x="0" y="694267"/>
                  <a:pt x="171450" y="757767"/>
                  <a:pt x="196850" y="825500"/>
                </a:cubicBezTo>
                <a:cubicBezTo>
                  <a:pt x="222250" y="893233"/>
                  <a:pt x="158750" y="1041400"/>
                  <a:pt x="158750" y="1041400"/>
                </a:cubicBezTo>
              </a:path>
            </a:pathLst>
          </a:custGeom>
          <a:ln w="38100" cap="flat" cmpd="sng" algn="ctr">
            <a:solidFill>
              <a:srgbClr val="CC0000"/>
            </a:solidFill>
            <a:prstDash val="solid"/>
            <a:round/>
            <a:headEnd type="none" w="med" len="med"/>
            <a:tailEnd type="arrow" w="sm"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7" name="Forme libre 56"/>
          <p:cNvSpPr/>
          <p:nvPr/>
        </p:nvSpPr>
        <p:spPr>
          <a:xfrm flipV="1">
            <a:off x="3751182" y="5839966"/>
            <a:ext cx="37998" cy="759599"/>
          </a:xfrm>
          <a:custGeom>
            <a:avLst/>
            <a:gdLst>
              <a:gd name="connsiteX0" fmla="*/ 44450 w 254000"/>
              <a:gd name="connsiteY0" fmla="*/ 0 h 1041400"/>
              <a:gd name="connsiteX1" fmla="*/ 247650 w 254000"/>
              <a:gd name="connsiteY1" fmla="*/ 165100 h 1041400"/>
              <a:gd name="connsiteX2" fmla="*/ 6350 w 254000"/>
              <a:gd name="connsiteY2" fmla="*/ 292100 h 1041400"/>
              <a:gd name="connsiteX3" fmla="*/ 234950 w 254000"/>
              <a:gd name="connsiteY3" fmla="*/ 469900 h 1041400"/>
              <a:gd name="connsiteX4" fmla="*/ 6350 w 254000"/>
              <a:gd name="connsiteY4" fmla="*/ 635000 h 1041400"/>
              <a:gd name="connsiteX5" fmla="*/ 196850 w 254000"/>
              <a:gd name="connsiteY5" fmla="*/ 825500 h 1041400"/>
              <a:gd name="connsiteX6" fmla="*/ 158750 w 254000"/>
              <a:gd name="connsiteY6" fmla="*/ 10414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 h="1041400">
                <a:moveTo>
                  <a:pt x="44450" y="0"/>
                </a:moveTo>
                <a:cubicBezTo>
                  <a:pt x="149225" y="58208"/>
                  <a:pt x="254000" y="116417"/>
                  <a:pt x="247650" y="165100"/>
                </a:cubicBezTo>
                <a:cubicBezTo>
                  <a:pt x="241300" y="213783"/>
                  <a:pt x="8467" y="241300"/>
                  <a:pt x="6350" y="292100"/>
                </a:cubicBezTo>
                <a:cubicBezTo>
                  <a:pt x="4233" y="342900"/>
                  <a:pt x="234950" y="412750"/>
                  <a:pt x="234950" y="469900"/>
                </a:cubicBezTo>
                <a:cubicBezTo>
                  <a:pt x="234950" y="527050"/>
                  <a:pt x="12700" y="575733"/>
                  <a:pt x="6350" y="635000"/>
                </a:cubicBezTo>
                <a:cubicBezTo>
                  <a:pt x="0" y="694267"/>
                  <a:pt x="171450" y="757767"/>
                  <a:pt x="196850" y="825500"/>
                </a:cubicBezTo>
                <a:cubicBezTo>
                  <a:pt x="222250" y="893233"/>
                  <a:pt x="158750" y="1041400"/>
                  <a:pt x="158750" y="1041400"/>
                </a:cubicBezTo>
              </a:path>
            </a:pathLst>
          </a:custGeom>
          <a:ln w="38100" cap="flat" cmpd="sng" algn="ctr">
            <a:solidFill>
              <a:srgbClr val="CC0000"/>
            </a:solidFill>
            <a:prstDash val="solid"/>
            <a:round/>
            <a:headEnd type="none" w="med" len="med"/>
            <a:tailEnd type="arrow" w="sm"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up)">
                                      <p:cBhvr>
                                        <p:cTn id="14" dur="500"/>
                                        <p:tgtEl>
                                          <p:spTgt spid="37"/>
                                        </p:tgtEl>
                                      </p:cBhvr>
                                    </p:animEffect>
                                  </p:childTnLst>
                                </p:cTn>
                              </p:par>
                              <p:par>
                                <p:cTn id="15" presetID="22" presetClass="entr" presetSubtype="1"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up)">
                                      <p:cBhvr>
                                        <p:cTn id="17" dur="500"/>
                                        <p:tgtEl>
                                          <p:spTgt spid="33"/>
                                        </p:tgtEl>
                                      </p:cBhvr>
                                    </p:animEffect>
                                  </p:childTnLst>
                                </p:cTn>
                              </p:par>
                              <p:par>
                                <p:cTn id="18" presetID="22" presetClass="entr" presetSubtype="1"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2000"/>
                                        <p:tgtEl>
                                          <p:spTgt spid="2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down)">
                                      <p:cBhvr>
                                        <p:cTn id="28" dur="2000"/>
                                        <p:tgtEl>
                                          <p:spTgt spid="5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down)">
                                      <p:cBhvr>
                                        <p:cTn id="31" dur="2000"/>
                                        <p:tgtEl>
                                          <p:spTgt spid="5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2000"/>
                                        <p:tgtEl>
                                          <p:spTgt spid="5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2000"/>
                                        <p:tgtEl>
                                          <p:spTgt spid="5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down)">
                                      <p:cBhvr>
                                        <p:cTn id="42" dur="20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down)">
                                      <p:cBhvr>
                                        <p:cTn id="56" dur="2000"/>
                                        <p:tgtEl>
                                          <p:spTgt spid="57"/>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wipe(down)">
                                      <p:cBhvr>
                                        <p:cTn id="59" dur="2000"/>
                                        <p:tgtEl>
                                          <p:spTgt spid="5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2000"/>
                                        <p:tgtEl>
                                          <p:spTgt spid="5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wipe(up)">
                                      <p:cBhvr>
                                        <p:cTn id="67" dur="2000"/>
                                        <p:tgtEl>
                                          <p:spTgt spid="61"/>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wipe(up)">
                                      <p:cBhvr>
                                        <p:cTn id="70" dur="2000"/>
                                        <p:tgtEl>
                                          <p:spTgt spid="63"/>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up)">
                                      <p:cBhvr>
                                        <p:cTn id="73"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4" grpId="0"/>
      <p:bldP spid="49" grpId="0" animBg="1"/>
      <p:bldP spid="50" grpId="0" animBg="1"/>
      <p:bldP spid="51" grpId="0" animBg="1"/>
      <p:bldP spid="53" grpId="0" animBg="1"/>
      <p:bldP spid="54" grpId="0" animBg="1"/>
      <p:bldP spid="59" grpId="0" animBg="1"/>
      <p:bldP spid="61" grpId="0" animBg="1"/>
      <p:bldP spid="63" grpId="0" animBg="1"/>
      <p:bldP spid="64" grpId="0" animBg="1"/>
      <p:bldP spid="58" grpId="0" animBg="1"/>
      <p:bldP spid="5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905929" y="3963843"/>
            <a:ext cx="6311900" cy="393700"/>
          </a:xfrm>
          <a:prstGeom prst="roundRect">
            <a:avLst/>
          </a:prstGeom>
          <a:noFill/>
          <a:ln w="190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
        <p:nvSpPr>
          <p:cNvPr id="82948" name="Text Box 4"/>
          <p:cNvSpPr txBox="1">
            <a:spLocks noChangeArrowheads="1"/>
          </p:cNvSpPr>
          <p:nvPr/>
        </p:nvSpPr>
        <p:spPr bwMode="auto">
          <a:xfrm>
            <a:off x="1489444" y="295345"/>
            <a:ext cx="6174637" cy="707886"/>
          </a:xfrm>
          <a:prstGeom prst="rect">
            <a:avLst/>
          </a:prstGeom>
          <a:noFill/>
          <a:ln w="9525">
            <a:noFill/>
            <a:miter lim="800000"/>
            <a:headEnd/>
            <a:tailEnd/>
          </a:ln>
          <a:effectLst>
            <a:outerShdw blurRad="50800" dist="38100" dir="4260000" algn="br">
              <a:schemeClr val="tx1">
                <a:alpha val="87000"/>
              </a:schemeClr>
            </a:outerShdw>
          </a:effectLst>
          <a:scene3d>
            <a:camera prst="orthographicFront"/>
            <a:lightRig rig="threePt" dir="t"/>
          </a:scene3d>
          <a:sp3d/>
        </p:spPr>
        <p:txBody>
          <a:bodyPr anchor="ctr">
            <a:prstTxWarp prst="textNoShape">
              <a:avLst/>
            </a:prstTxWarp>
            <a:scene3d>
              <a:camera prst="orthographicFront"/>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Aft>
                <a:spcPts val="1200"/>
              </a:spcAft>
              <a:defRPr/>
            </a:pPr>
            <a:r>
              <a:rPr lang="fr-FR" sz="3200" b="1" cap="all" spc="17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pitchFamily="34" charset="0"/>
                <a:ea typeface="+mj-ea"/>
                <a:cs typeface="+mj-cs"/>
              </a:rPr>
              <a:t>METEOROLOGIE – </a:t>
            </a:r>
            <a:r>
              <a:rPr lang="fr-FR" sz="3200" b="1" spc="17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pitchFamily="34" charset="0"/>
                <a:ea typeface="+mj-ea"/>
                <a:cs typeface="+mj-cs"/>
              </a:rPr>
              <a:t>Part.1</a:t>
            </a:r>
          </a:p>
        </p:txBody>
      </p:sp>
      <p:sp>
        <p:nvSpPr>
          <p:cNvPr id="82949" name="Text Box 5"/>
          <p:cNvSpPr txBox="1">
            <a:spLocks noChangeArrowheads="1"/>
          </p:cNvSpPr>
          <p:nvPr/>
        </p:nvSpPr>
        <p:spPr bwMode="auto">
          <a:xfrm>
            <a:off x="1049178" y="1271443"/>
            <a:ext cx="5741089" cy="4708981"/>
          </a:xfrm>
          <a:prstGeom prst="rect">
            <a:avLst/>
          </a:prstGeom>
          <a:noFill/>
          <a:ln w="9525">
            <a:noFill/>
            <a:miter lim="800000"/>
            <a:headEnd/>
            <a:tailEnd/>
          </a:ln>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 composition de l’atmosphère</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L’atmosphère Standard</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 température</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 pression</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Le vent</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L’humidité de l’air</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Le refroidissement par détente adiabatique</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Stabilité et instabilité de la masse d’air</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Classification des nuages</a:t>
            </a:r>
          </a:p>
        </p:txBody>
      </p:sp>
    </p:spTree>
    <p:extLst>
      <p:ext uri="{BB962C8B-B14F-4D97-AF65-F5344CB8AC3E}">
        <p14:creationId xmlns:p14="http://schemas.microsoft.com/office/powerpoint/2010/main" val="22604379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spect="1" noChangeArrowheads="1"/>
          </p:cNvSpPr>
          <p:nvPr/>
        </p:nvSpPr>
        <p:spPr bwMode="auto">
          <a:xfrm rot="16200000" flipH="1" flipV="1">
            <a:off x="5516100" y="4720072"/>
            <a:ext cx="371077" cy="1766616"/>
          </a:xfrm>
          <a:prstGeom prst="curvedLeftArrow">
            <a:avLst>
              <a:gd name="adj1" fmla="val 78961"/>
              <a:gd name="adj2" fmla="val 126391"/>
              <a:gd name="adj3" fmla="val 58969"/>
            </a:avLst>
          </a:prstGeom>
          <a:solidFill>
            <a:srgbClr val="76D42B"/>
          </a:solidFill>
          <a:ln w="9525">
            <a:solidFill>
              <a:schemeClr val="bg1">
                <a:lumMod val="50000"/>
              </a:schemeClr>
            </a:solidFill>
            <a:miter lim="800000"/>
            <a:headEnd/>
            <a:tailEnd/>
          </a:ln>
          <a:effectLst>
            <a:glow rad="12700">
              <a:schemeClr val="tx1">
                <a:lumMod val="85000"/>
                <a:lumOff val="15000"/>
                <a:alpha val="87000"/>
              </a:schemeClr>
            </a:glow>
          </a:effectLst>
        </p:spPr>
        <p:txBody>
          <a:bodyPr wrap="none" anchor="ctr">
            <a:prstTxWarp prst="textNoShape">
              <a:avLst/>
            </a:prstTxWarp>
          </a:bodyPr>
          <a:lstStyle/>
          <a:p>
            <a:pPr>
              <a:defRPr/>
            </a:pPr>
            <a:endParaRPr lang="fr-FR"/>
          </a:p>
        </p:txBody>
      </p:sp>
      <p:sp>
        <p:nvSpPr>
          <p:cNvPr id="3" name="AutoShape 5"/>
          <p:cNvSpPr>
            <a:spLocks noChangeAspect="1" noChangeArrowheads="1"/>
          </p:cNvSpPr>
          <p:nvPr/>
        </p:nvSpPr>
        <p:spPr bwMode="auto">
          <a:xfrm rot="16200000">
            <a:off x="3503154" y="3596817"/>
            <a:ext cx="371077" cy="1766616"/>
          </a:xfrm>
          <a:prstGeom prst="curvedLeftArrow">
            <a:avLst>
              <a:gd name="adj1" fmla="val 78961"/>
              <a:gd name="adj2" fmla="val 126391"/>
              <a:gd name="adj3" fmla="val 58969"/>
            </a:avLst>
          </a:prstGeom>
          <a:solidFill>
            <a:schemeClr val="accent2"/>
          </a:solidFill>
          <a:ln w="9525">
            <a:solidFill>
              <a:schemeClr val="bg1">
                <a:lumMod val="50000"/>
              </a:schemeClr>
            </a:solidFill>
            <a:miter lim="800000"/>
            <a:headEnd/>
            <a:tailEnd/>
          </a:ln>
          <a:effectLst>
            <a:glow rad="12700">
              <a:schemeClr val="tx1">
                <a:lumMod val="85000"/>
                <a:lumOff val="15000"/>
                <a:alpha val="87000"/>
              </a:schemeClr>
            </a:glow>
          </a:effectLst>
        </p:spPr>
        <p:txBody>
          <a:bodyPr wrap="none" anchor="ctr">
            <a:prstTxWarp prst="textNoShape">
              <a:avLst/>
            </a:prstTxWarp>
          </a:bodyPr>
          <a:lstStyle/>
          <a:p>
            <a:pPr>
              <a:defRPr/>
            </a:pPr>
            <a:endParaRPr lang="fr-FR" dirty="0"/>
          </a:p>
        </p:txBody>
      </p:sp>
      <p:sp>
        <p:nvSpPr>
          <p:cNvPr id="4" name="WordArt 9"/>
          <p:cNvSpPr>
            <a:spLocks noChangeArrowheads="1" noChangeShapeType="1" noTextEdit="1"/>
          </p:cNvSpPr>
          <p:nvPr/>
        </p:nvSpPr>
        <p:spPr bwMode="auto">
          <a:xfrm>
            <a:off x="2710593" y="3905802"/>
            <a:ext cx="1753272" cy="253796"/>
          </a:xfrm>
          <a:prstGeom prst="rect">
            <a:avLst/>
          </a:prstGeom>
        </p:spPr>
        <p:txBody>
          <a:bodyPr wrap="none" fromWordArt="1">
            <a:prstTxWarp prst="textPlain">
              <a:avLst/>
            </a:prstTxWarp>
          </a:bodyPr>
          <a:lstStyle/>
          <a:p>
            <a:pPr algn="ctr"/>
            <a:r>
              <a:rPr lang="fr-FR" sz="2400" kern="10" dirty="0">
                <a:ln w="9525">
                  <a:solidFill>
                    <a:srgbClr val="000000"/>
                  </a:solidFill>
                  <a:round/>
                  <a:headEnd/>
                  <a:tailEnd/>
                </a:ln>
                <a:solidFill>
                  <a:schemeClr val="accent2"/>
                </a:solidFill>
                <a:latin typeface="Arial Black"/>
                <a:ea typeface="Arial Black"/>
                <a:cs typeface="Arial Black"/>
              </a:rPr>
              <a:t>condensation</a:t>
            </a:r>
          </a:p>
        </p:txBody>
      </p:sp>
      <p:sp>
        <p:nvSpPr>
          <p:cNvPr id="5" name="WordArt 10"/>
          <p:cNvSpPr>
            <a:spLocks noChangeArrowheads="1" noChangeShapeType="1" noTextEdit="1"/>
          </p:cNvSpPr>
          <p:nvPr/>
        </p:nvSpPr>
        <p:spPr bwMode="auto">
          <a:xfrm>
            <a:off x="4901122" y="3905802"/>
            <a:ext cx="1792641" cy="255906"/>
          </a:xfrm>
          <a:prstGeom prst="rect">
            <a:avLst/>
          </a:prstGeom>
        </p:spPr>
        <p:txBody>
          <a:bodyPr wrap="none" fromWordArt="1">
            <a:prstTxWarp prst="textPlain">
              <a:avLst/>
            </a:prstTxWarp>
          </a:bodyPr>
          <a:lstStyle/>
          <a:p>
            <a:pPr algn="ctr"/>
            <a:r>
              <a:rPr lang="fr-FR" sz="3600" kern="10" dirty="0" err="1">
                <a:ln w="9525">
                  <a:solidFill>
                    <a:srgbClr val="000000"/>
                  </a:solidFill>
                  <a:round/>
                  <a:headEnd/>
                  <a:tailEnd/>
                </a:ln>
                <a:solidFill>
                  <a:schemeClr val="accent2"/>
                </a:solidFill>
                <a:latin typeface="Arial Black"/>
                <a:ea typeface="Arial Black"/>
                <a:cs typeface="Arial Black"/>
              </a:rPr>
              <a:t>cristalisation</a:t>
            </a:r>
            <a:endParaRPr lang="fr-FR" sz="3600" kern="10" dirty="0">
              <a:ln w="9525">
                <a:solidFill>
                  <a:srgbClr val="000000"/>
                </a:solidFill>
                <a:round/>
                <a:headEnd/>
                <a:tailEnd/>
              </a:ln>
              <a:solidFill>
                <a:schemeClr val="accent2"/>
              </a:solidFill>
              <a:latin typeface="Arial Black"/>
              <a:ea typeface="Arial Black"/>
              <a:cs typeface="Arial Black"/>
            </a:endParaRPr>
          </a:p>
        </p:txBody>
      </p:sp>
      <p:sp>
        <p:nvSpPr>
          <p:cNvPr id="6" name="WordArt 11"/>
          <p:cNvSpPr>
            <a:spLocks noChangeArrowheads="1" noChangeShapeType="1" noTextEdit="1"/>
          </p:cNvSpPr>
          <p:nvPr/>
        </p:nvSpPr>
        <p:spPr bwMode="auto">
          <a:xfrm>
            <a:off x="2488175" y="5908067"/>
            <a:ext cx="1639687" cy="332658"/>
          </a:xfrm>
          <a:prstGeom prst="rect">
            <a:avLst/>
          </a:prstGeom>
        </p:spPr>
        <p:txBody>
          <a:bodyPr wrap="none" fromWordArt="1">
            <a:prstTxWarp prst="textPlain">
              <a:avLst/>
            </a:prstTxWarp>
          </a:bodyPr>
          <a:lstStyle/>
          <a:p>
            <a:pPr algn="ctr"/>
            <a:r>
              <a:rPr lang="fr-FR" sz="3600" kern="10" dirty="0">
                <a:ln w="9525">
                  <a:solidFill>
                    <a:srgbClr val="000000"/>
                  </a:solidFill>
                  <a:round/>
                  <a:headEnd/>
                  <a:tailEnd/>
                </a:ln>
                <a:solidFill>
                  <a:schemeClr val="accent3">
                    <a:lumMod val="60000"/>
                    <a:lumOff val="40000"/>
                  </a:schemeClr>
                </a:solidFill>
                <a:latin typeface="Arial Black"/>
                <a:ea typeface="Arial Black"/>
                <a:cs typeface="Arial Black"/>
              </a:rPr>
              <a:t>évaporation</a:t>
            </a:r>
          </a:p>
        </p:txBody>
      </p:sp>
      <p:sp>
        <p:nvSpPr>
          <p:cNvPr id="7" name="WordArt 12"/>
          <p:cNvSpPr>
            <a:spLocks noChangeArrowheads="1" noChangeShapeType="1" noTextEdit="1"/>
          </p:cNvSpPr>
          <p:nvPr/>
        </p:nvSpPr>
        <p:spPr bwMode="auto">
          <a:xfrm>
            <a:off x="5377164" y="5921775"/>
            <a:ext cx="805788" cy="249646"/>
          </a:xfrm>
          <a:prstGeom prst="rect">
            <a:avLst/>
          </a:prstGeom>
        </p:spPr>
        <p:txBody>
          <a:bodyPr wrap="none" fromWordArt="1">
            <a:prstTxWarp prst="textPlain">
              <a:avLst/>
            </a:prstTxWarp>
          </a:bodyPr>
          <a:lstStyle/>
          <a:p>
            <a:pPr algn="ctr"/>
            <a:r>
              <a:rPr lang="fr-FR" sz="3600" kern="10" dirty="0">
                <a:ln w="9525">
                  <a:solidFill>
                    <a:srgbClr val="000000"/>
                  </a:solidFill>
                  <a:round/>
                  <a:headEnd/>
                  <a:tailEnd/>
                </a:ln>
                <a:solidFill>
                  <a:schemeClr val="accent3">
                    <a:lumMod val="60000"/>
                    <a:lumOff val="40000"/>
                  </a:schemeClr>
                </a:solidFill>
                <a:latin typeface="Arial Black"/>
                <a:ea typeface="Arial Black"/>
                <a:cs typeface="Arial Black"/>
              </a:rPr>
              <a:t>fusion</a:t>
            </a:r>
          </a:p>
        </p:txBody>
      </p:sp>
      <p:sp>
        <p:nvSpPr>
          <p:cNvPr id="8" name="AutoShape 5"/>
          <p:cNvSpPr>
            <a:spLocks noChangeAspect="1" noChangeArrowheads="1"/>
          </p:cNvSpPr>
          <p:nvPr/>
        </p:nvSpPr>
        <p:spPr bwMode="auto">
          <a:xfrm rot="16200000">
            <a:off x="5583773" y="3596817"/>
            <a:ext cx="371077" cy="1766616"/>
          </a:xfrm>
          <a:prstGeom prst="curvedLeftArrow">
            <a:avLst>
              <a:gd name="adj1" fmla="val 78961"/>
              <a:gd name="adj2" fmla="val 126391"/>
              <a:gd name="adj3" fmla="val 58969"/>
            </a:avLst>
          </a:prstGeom>
          <a:solidFill>
            <a:srgbClr val="C0504D"/>
          </a:solidFill>
          <a:ln w="9525">
            <a:solidFill>
              <a:schemeClr val="bg1">
                <a:lumMod val="50000"/>
              </a:schemeClr>
            </a:solidFill>
            <a:miter lim="800000"/>
            <a:headEnd/>
            <a:tailEnd/>
          </a:ln>
          <a:effectLst>
            <a:glow rad="12700">
              <a:schemeClr val="tx1">
                <a:lumMod val="85000"/>
                <a:lumOff val="15000"/>
                <a:alpha val="87000"/>
              </a:schemeClr>
            </a:glow>
          </a:effectLst>
        </p:spPr>
        <p:txBody>
          <a:bodyPr wrap="none" anchor="ctr">
            <a:prstTxWarp prst="textNoShape">
              <a:avLst/>
            </a:prstTxWarp>
          </a:bodyPr>
          <a:lstStyle/>
          <a:p>
            <a:pPr>
              <a:defRPr/>
            </a:pPr>
            <a:endParaRPr lang="fr-FR" dirty="0"/>
          </a:p>
        </p:txBody>
      </p:sp>
      <p:sp>
        <p:nvSpPr>
          <p:cNvPr id="9" name="AutoShape 5"/>
          <p:cNvSpPr>
            <a:spLocks noChangeAspect="1" noChangeArrowheads="1"/>
          </p:cNvSpPr>
          <p:nvPr/>
        </p:nvSpPr>
        <p:spPr bwMode="auto">
          <a:xfrm rot="16200000" flipH="1" flipV="1">
            <a:off x="3045728" y="4720073"/>
            <a:ext cx="371077" cy="1766616"/>
          </a:xfrm>
          <a:prstGeom prst="curvedLeftArrow">
            <a:avLst>
              <a:gd name="adj1" fmla="val 78961"/>
              <a:gd name="adj2" fmla="val 126391"/>
              <a:gd name="adj3" fmla="val 58969"/>
            </a:avLst>
          </a:prstGeom>
          <a:solidFill>
            <a:srgbClr val="76D42B"/>
          </a:solidFill>
          <a:ln w="9525">
            <a:solidFill>
              <a:schemeClr val="bg1">
                <a:lumMod val="50000"/>
              </a:schemeClr>
            </a:solidFill>
            <a:miter lim="800000"/>
            <a:headEnd/>
            <a:tailEnd/>
          </a:ln>
          <a:effectLst>
            <a:glow rad="12700">
              <a:schemeClr val="tx1">
                <a:lumMod val="85000"/>
                <a:lumOff val="15000"/>
                <a:alpha val="87000"/>
              </a:schemeClr>
            </a:glow>
          </a:effectLst>
        </p:spPr>
        <p:txBody>
          <a:bodyPr wrap="none" anchor="ctr">
            <a:prstTxWarp prst="textNoShape">
              <a:avLst/>
            </a:prstTxWarp>
          </a:bodyPr>
          <a:lstStyle/>
          <a:p>
            <a:pPr>
              <a:defRPr/>
            </a:pPr>
            <a:endParaRPr lang="fr-FR"/>
          </a:p>
        </p:txBody>
      </p:sp>
      <p:sp>
        <p:nvSpPr>
          <p:cNvPr id="10"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6/ L’HUMIDITE</a:t>
            </a:r>
          </a:p>
        </p:txBody>
      </p:sp>
      <p:sp>
        <p:nvSpPr>
          <p:cNvPr id="11" name="ZoneTexte 10"/>
          <p:cNvSpPr txBox="1"/>
          <p:nvPr/>
        </p:nvSpPr>
        <p:spPr>
          <a:xfrm>
            <a:off x="1" y="520700"/>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Etat de l’eau dans l’atmosphère</a:t>
            </a:r>
          </a:p>
        </p:txBody>
      </p:sp>
      <p:sp>
        <p:nvSpPr>
          <p:cNvPr id="12" name="ZoneTexte 11"/>
          <p:cNvSpPr txBox="1"/>
          <p:nvPr/>
        </p:nvSpPr>
        <p:spPr>
          <a:xfrm>
            <a:off x="939800" y="977900"/>
            <a:ext cx="7289800" cy="400110"/>
          </a:xfrm>
          <a:prstGeom prst="rect">
            <a:avLst/>
          </a:prstGeom>
          <a:noFill/>
        </p:spPr>
        <p:txBody>
          <a:bodyPr wrap="square" rtlCol="0">
            <a:spAutoFit/>
          </a:bodyPr>
          <a:lstStyle/>
          <a:p>
            <a:pPr lvl="0" algn="ctr">
              <a:lnSpc>
                <a:spcPct val="130000"/>
              </a:lnSpc>
            </a:pPr>
            <a:r>
              <a:rPr lang="fr-FR" sz="1600" dirty="0">
                <a:latin typeface="+mj-lt"/>
              </a:rPr>
              <a:t>L’eau est présente dans l’atmosphère sous trois états physiques différents :</a:t>
            </a:r>
          </a:p>
        </p:txBody>
      </p:sp>
      <p:sp>
        <p:nvSpPr>
          <p:cNvPr id="13" name="ZoneTexte 12"/>
          <p:cNvSpPr txBox="1"/>
          <p:nvPr/>
        </p:nvSpPr>
        <p:spPr>
          <a:xfrm>
            <a:off x="939800" y="1333500"/>
            <a:ext cx="7289800" cy="1040285"/>
          </a:xfrm>
          <a:prstGeom prst="rect">
            <a:avLst/>
          </a:prstGeom>
          <a:noFill/>
        </p:spPr>
        <p:txBody>
          <a:bodyPr wrap="square" rtlCol="0">
            <a:spAutoFit/>
          </a:bodyPr>
          <a:lstStyle/>
          <a:p>
            <a:pPr lvl="0">
              <a:lnSpc>
                <a:spcPct val="130000"/>
              </a:lnSpc>
            </a:pPr>
            <a:r>
              <a:rPr lang="fr-FR" sz="1600" b="1" dirty="0">
                <a:latin typeface="+mj-lt"/>
              </a:rPr>
              <a:t>Gazeux</a:t>
            </a:r>
            <a:r>
              <a:rPr lang="fr-FR" sz="1600" dirty="0">
                <a:latin typeface="+mj-lt"/>
              </a:rPr>
              <a:t> : vapeur d’eau invisible. </a:t>
            </a:r>
          </a:p>
          <a:p>
            <a:pPr>
              <a:lnSpc>
                <a:spcPct val="130000"/>
              </a:lnSpc>
            </a:pPr>
            <a:r>
              <a:rPr lang="fr-FR" sz="1600" dirty="0">
                <a:latin typeface="+mj-lt"/>
              </a:rPr>
              <a:t>La quantité de vapeur d’eau que peux contenir l’air est fonction de sa température.</a:t>
            </a:r>
          </a:p>
          <a:p>
            <a:pPr>
              <a:lnSpc>
                <a:spcPct val="130000"/>
              </a:lnSpc>
            </a:pPr>
            <a:r>
              <a:rPr lang="fr-FR" sz="1600" dirty="0">
                <a:latin typeface="+mj-lt"/>
              </a:rPr>
              <a:t>Plus le température est élevée, plus l’air peut contenir de vapeur d’eau.</a:t>
            </a:r>
          </a:p>
        </p:txBody>
      </p:sp>
      <p:sp>
        <p:nvSpPr>
          <p:cNvPr id="14" name="ZoneTexte 13"/>
          <p:cNvSpPr txBox="1"/>
          <p:nvPr/>
        </p:nvSpPr>
        <p:spPr>
          <a:xfrm>
            <a:off x="927101" y="2411885"/>
            <a:ext cx="7289800" cy="338554"/>
          </a:xfrm>
          <a:prstGeom prst="rect">
            <a:avLst/>
          </a:prstGeom>
          <a:noFill/>
        </p:spPr>
        <p:txBody>
          <a:bodyPr wrap="square" rtlCol="0">
            <a:spAutoFit/>
          </a:bodyPr>
          <a:lstStyle/>
          <a:p>
            <a:pPr lvl="0"/>
            <a:r>
              <a:rPr lang="fr-FR" sz="1600" b="1" dirty="0">
                <a:latin typeface="+mj-lt"/>
              </a:rPr>
              <a:t>Liquide</a:t>
            </a:r>
            <a:r>
              <a:rPr lang="fr-FR" sz="1600" dirty="0">
                <a:latin typeface="+mj-lt"/>
              </a:rPr>
              <a:t> : Nuages, pluie.</a:t>
            </a:r>
          </a:p>
        </p:txBody>
      </p:sp>
      <p:sp>
        <p:nvSpPr>
          <p:cNvPr id="15" name="ZoneTexte 14"/>
          <p:cNvSpPr txBox="1"/>
          <p:nvPr/>
        </p:nvSpPr>
        <p:spPr>
          <a:xfrm>
            <a:off x="927100" y="2783364"/>
            <a:ext cx="7289800" cy="338554"/>
          </a:xfrm>
          <a:prstGeom prst="rect">
            <a:avLst/>
          </a:prstGeom>
          <a:noFill/>
        </p:spPr>
        <p:txBody>
          <a:bodyPr wrap="square" rtlCol="0">
            <a:spAutoFit/>
          </a:bodyPr>
          <a:lstStyle/>
          <a:p>
            <a:pPr lvl="0"/>
            <a:r>
              <a:rPr lang="fr-FR" sz="1600" b="1" dirty="0">
                <a:latin typeface="+mj-lt"/>
              </a:rPr>
              <a:t>Solide</a:t>
            </a:r>
            <a:r>
              <a:rPr lang="fr-FR" sz="1600" dirty="0">
                <a:latin typeface="+mj-lt"/>
              </a:rPr>
              <a:t> : Cristaux de glace, neige, grêle.</a:t>
            </a:r>
          </a:p>
        </p:txBody>
      </p:sp>
      <p:grpSp>
        <p:nvGrpSpPr>
          <p:cNvPr id="16" name="Grouper 14"/>
          <p:cNvGrpSpPr/>
          <p:nvPr/>
        </p:nvGrpSpPr>
        <p:grpSpPr>
          <a:xfrm>
            <a:off x="3817938" y="4708475"/>
            <a:ext cx="1523577" cy="1127487"/>
            <a:chOff x="3817938" y="2443163"/>
            <a:chExt cx="1523577" cy="1127487"/>
          </a:xfrm>
        </p:grpSpPr>
        <p:pic>
          <p:nvPicPr>
            <p:cNvPr id="17" name="Picture 3"/>
            <p:cNvPicPr>
              <a:picLocks noChangeAspect="1" noChangeArrowheads="1"/>
            </p:cNvPicPr>
            <p:nvPr/>
          </p:nvPicPr>
          <p:blipFill>
            <a:blip r:embed="rId2"/>
            <a:srcRect/>
            <a:stretch>
              <a:fillRect/>
            </a:stretch>
          </p:blipFill>
          <p:spPr bwMode="auto">
            <a:xfrm>
              <a:off x="4314237" y="2931550"/>
              <a:ext cx="403228" cy="639100"/>
            </a:xfrm>
            <a:prstGeom prst="rect">
              <a:avLst/>
            </a:prstGeom>
            <a:noFill/>
            <a:ln w="9525">
              <a:noFill/>
              <a:miter lim="800000"/>
              <a:headEnd/>
              <a:tailEnd/>
            </a:ln>
            <a:effectLst/>
          </p:spPr>
        </p:pic>
        <p:sp>
          <p:nvSpPr>
            <p:cNvPr id="18" name="WordArt 3"/>
            <p:cNvSpPr>
              <a:spLocks noChangeArrowheads="1" noChangeShapeType="1" noTextEdit="1"/>
            </p:cNvSpPr>
            <p:nvPr/>
          </p:nvSpPr>
          <p:spPr bwMode="auto">
            <a:xfrm>
              <a:off x="3817938" y="2443163"/>
              <a:ext cx="1523577" cy="626350"/>
            </a:xfrm>
            <a:prstGeom prst="rect">
              <a:avLst/>
            </a:prstGeom>
          </p:spPr>
          <p:txBody>
            <a:bodyPr wrap="none" fromWordArt="1">
              <a:prstTxWarp prst="textFadeUp">
                <a:avLst>
                  <a:gd name="adj" fmla="val 14687"/>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kern="1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ea typeface="Arial Black"/>
                  <a:cs typeface="Arial Black"/>
                </a:rPr>
                <a:t>Liquide</a:t>
              </a:r>
            </a:p>
          </p:txBody>
        </p:sp>
      </p:grpSp>
      <p:grpSp>
        <p:nvGrpSpPr>
          <p:cNvPr id="19" name="Grouper 16"/>
          <p:cNvGrpSpPr/>
          <p:nvPr/>
        </p:nvGrpSpPr>
        <p:grpSpPr>
          <a:xfrm>
            <a:off x="6008691" y="4644975"/>
            <a:ext cx="1341579" cy="1156643"/>
            <a:chOff x="5932491" y="2511375"/>
            <a:chExt cx="1341579" cy="1156643"/>
          </a:xfrm>
        </p:grpSpPr>
        <p:pic>
          <p:nvPicPr>
            <p:cNvPr id="20" name="Picture 4"/>
            <p:cNvPicPr>
              <a:picLocks noChangeArrowheads="1"/>
            </p:cNvPicPr>
            <p:nvPr/>
          </p:nvPicPr>
          <p:blipFill>
            <a:blip r:embed="rId3">
              <a:lum contrast="-54000"/>
            </a:blip>
            <a:srcRect/>
            <a:stretch>
              <a:fillRect/>
            </a:stretch>
          </p:blipFill>
          <p:spPr bwMode="auto">
            <a:xfrm>
              <a:off x="5955442" y="3011981"/>
              <a:ext cx="1318628" cy="656037"/>
            </a:xfrm>
            <a:prstGeom prst="rect">
              <a:avLst/>
            </a:prstGeom>
            <a:noFill/>
            <a:ln w="9525">
              <a:noFill/>
              <a:miter lim="800000"/>
              <a:headEnd/>
              <a:tailEnd/>
            </a:ln>
          </p:spPr>
        </p:pic>
        <p:sp>
          <p:nvSpPr>
            <p:cNvPr id="21" name="WordArt 4"/>
            <p:cNvSpPr>
              <a:spLocks noChangeArrowheads="1" noChangeShapeType="1" noTextEdit="1"/>
            </p:cNvSpPr>
            <p:nvPr/>
          </p:nvSpPr>
          <p:spPr bwMode="auto">
            <a:xfrm>
              <a:off x="5932491" y="2511375"/>
              <a:ext cx="1335937" cy="558138"/>
            </a:xfrm>
            <a:prstGeom prst="rect">
              <a:avLst/>
            </a:prstGeom>
          </p:spPr>
          <p:txBody>
            <a:bodyPr wrap="none" fromWordArt="1">
              <a:prstTxWarp prst="textFadeUp">
                <a:avLst>
                  <a:gd name="adj" fmla="val 16572"/>
                </a:avLst>
              </a:prstTxWarp>
            </a:bodyPr>
            <a:lstStyle/>
            <a:p>
              <a:pPr algn="ctr"/>
              <a:r>
                <a:rPr lang="fr-FR" sz="3600" b="1" kern="1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a:ea typeface="Arial Black"/>
                  <a:cs typeface="Arial Black"/>
                </a:rPr>
                <a:t>Solide</a:t>
              </a:r>
            </a:p>
          </p:txBody>
        </p:sp>
      </p:grpSp>
      <p:grpSp>
        <p:nvGrpSpPr>
          <p:cNvPr id="22" name="Grouper 13"/>
          <p:cNvGrpSpPr/>
          <p:nvPr/>
        </p:nvGrpSpPr>
        <p:grpSpPr>
          <a:xfrm>
            <a:off x="1517652" y="4754563"/>
            <a:ext cx="1713615" cy="963789"/>
            <a:chOff x="1593852" y="2443163"/>
            <a:chExt cx="1713615" cy="963789"/>
          </a:xfrm>
        </p:grpSpPr>
        <p:sp>
          <p:nvSpPr>
            <p:cNvPr id="23" name="WordArt 2"/>
            <p:cNvSpPr>
              <a:spLocks noChangeAspect="1" noChangeArrowheads="1" noChangeShapeType="1" noTextEdit="1"/>
            </p:cNvSpPr>
            <p:nvPr/>
          </p:nvSpPr>
          <p:spPr bwMode="auto">
            <a:xfrm>
              <a:off x="1593852" y="2443163"/>
              <a:ext cx="1713615" cy="412187"/>
            </a:xfrm>
            <a:prstGeom prst="rect">
              <a:avLst/>
            </a:prstGeom>
          </p:spPr>
          <p:txBody>
            <a:bodyPr wrap="none" fromWordArt="1">
              <a:prstTxWarp prst="textFadeUp">
                <a:avLst>
                  <a:gd name="adj" fmla="val 15586"/>
                </a:avLst>
              </a:prstTxWarp>
            </a:bodyPr>
            <a:lstStyle/>
            <a:p>
              <a:pPr algn="ctr"/>
              <a:r>
                <a:rPr lang="fr-FR" sz="4400" b="1" kern="1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a:ea typeface="Arial Black"/>
                  <a:cs typeface="Arial Black"/>
                </a:rPr>
                <a:t>Gazeux</a:t>
              </a:r>
            </a:p>
          </p:txBody>
        </p:sp>
        <p:pic>
          <p:nvPicPr>
            <p:cNvPr id="24" name="Picture 2"/>
            <p:cNvPicPr>
              <a:picLocks noChangeAspect="1" noChangeArrowheads="1"/>
            </p:cNvPicPr>
            <p:nvPr/>
          </p:nvPicPr>
          <p:blipFill>
            <a:blip r:embed="rId4"/>
            <a:srcRect/>
            <a:stretch>
              <a:fillRect/>
            </a:stretch>
          </p:blipFill>
          <p:spPr bwMode="auto">
            <a:xfrm>
              <a:off x="2121218" y="2927351"/>
              <a:ext cx="563975" cy="479601"/>
            </a:xfrm>
            <a:prstGeom prst="rect">
              <a:avLst/>
            </a:prstGeom>
            <a:noFill/>
            <a:ln w="9525">
              <a:noFill/>
              <a:miter lim="800000"/>
              <a:headEnd/>
              <a:tailEnd/>
            </a:ln>
          </p:spPr>
        </p:pic>
      </p:grpSp>
      <p:sp>
        <p:nvSpPr>
          <p:cNvPr id="25" name="ZoneTexte 24"/>
          <p:cNvSpPr txBox="1"/>
          <p:nvPr/>
        </p:nvSpPr>
        <p:spPr>
          <a:xfrm>
            <a:off x="-6535" y="3162300"/>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Changement d’état de l’eau</a:t>
            </a:r>
          </a:p>
        </p:txBody>
      </p:sp>
    </p:spTree>
    <p:extLst>
      <p:ext uri="{BB962C8B-B14F-4D97-AF65-F5344CB8AC3E}">
        <p14:creationId xmlns:p14="http://schemas.microsoft.com/office/powerpoint/2010/main" val="143978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right)">
                                      <p:cBhvr>
                                        <p:cTn id="49" dur="500"/>
                                        <p:tgtEl>
                                          <p:spTgt spid="9"/>
                                        </p:tgtEl>
                                      </p:cBhvr>
                                    </p:animEffec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500"/>
                                        <p:tgtEl>
                                          <p:spTgt spid="8"/>
                                        </p:tgtEl>
                                      </p:cBhvr>
                                    </p:animEffect>
                                  </p:childTnLst>
                                </p:cTn>
                              </p:par>
                            </p:childTnLst>
                          </p:cTn>
                        </p:par>
                        <p:par>
                          <p:cTn id="58" fill="hold">
                            <p:stCondLst>
                              <p:cond delay="500"/>
                            </p:stCondLst>
                            <p:childTnLst>
                              <p:par>
                                <p:cTn id="59" presetID="1" presetClass="entr" presetSubtype="0"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wipe(right)">
                                      <p:cBhvr>
                                        <p:cTn id="65" dur="500"/>
                                        <p:tgtEl>
                                          <p:spTgt spid="2"/>
                                        </p:tgtEl>
                                      </p:cBhvr>
                                    </p:animEffect>
                                  </p:childTnLst>
                                </p:cTn>
                              </p:par>
                            </p:childTnLst>
                          </p:cTn>
                        </p:par>
                        <p:par>
                          <p:cTn id="66" fill="hold">
                            <p:stCondLst>
                              <p:cond delay="500"/>
                            </p:stCondLst>
                            <p:childTnLst>
                              <p:par>
                                <p:cTn id="67" presetID="1" presetClass="entr" presetSubtype="0"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2" grpId="0" build="allAtOnce"/>
      <p:bldP spid="13" grpId="0" build="p"/>
      <p:bldP spid="14" grpId="0" build="allAtOnce"/>
      <p:bldP spid="15" grpId="0" build="allAtOnce"/>
      <p:bldP spid="2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190500" y="4655844"/>
            <a:ext cx="8785697" cy="630942"/>
          </a:xfrm>
          <a:prstGeom prst="rect">
            <a:avLst/>
          </a:prstGeom>
          <a:noFill/>
          <a:ln w="9525">
            <a:noFill/>
            <a:round/>
            <a:headEnd/>
            <a:tailEnd/>
          </a:ln>
          <a:effectLst/>
          <a:scene3d>
            <a:camera prst="orthographicFront"/>
            <a:lightRig rig="threePt" dir="t"/>
          </a:scene3d>
          <a:sp3d>
            <a:bevelT/>
          </a:sp3d>
        </p:spPr>
        <p:txBody>
          <a:bodyPr>
            <a:prstTxWarp prst="textNoShape">
              <a:avLst/>
            </a:prstTxWarp>
            <a:spAutoFit/>
          </a:bodyPr>
          <a:lstStyle/>
          <a:p>
            <a:pPr algn="ctr" eaLnBrk="0" hangingPunct="0">
              <a:spcBef>
                <a:spcPct val="50000"/>
              </a:spcBef>
              <a:defRPr/>
            </a:pPr>
            <a:r>
              <a:rPr lang="fr-FR" sz="1400" b="1" dirty="0">
                <a:solidFill>
                  <a:srgbClr val="1B3861"/>
                </a:solidFill>
                <a:latin typeface="+mn-lt"/>
                <a:ea typeface="Cambria" charset="0"/>
                <a:cs typeface="Cambria" charset="0"/>
              </a:rPr>
              <a:t>Humidité absolue</a:t>
            </a:r>
          </a:p>
          <a:p>
            <a:pPr algn="ctr" eaLnBrk="0" hangingPunct="0">
              <a:spcBef>
                <a:spcPct val="50000"/>
              </a:spcBef>
              <a:defRPr/>
            </a:pPr>
            <a:r>
              <a:rPr lang="fr-FR" sz="1400" dirty="0">
                <a:solidFill>
                  <a:srgbClr val="000000"/>
                </a:solidFill>
                <a:latin typeface="+mn-lt"/>
                <a:ea typeface="Cambria" charset="0"/>
                <a:cs typeface="Cambria" charset="0"/>
              </a:rPr>
              <a:t>Quantité effective de vapeur d’eau (en grammes) contenue dans 1 m</a:t>
            </a:r>
            <a:r>
              <a:rPr lang="fr-FR" sz="1400" baseline="30000" dirty="0">
                <a:solidFill>
                  <a:srgbClr val="000000"/>
                </a:solidFill>
                <a:latin typeface="+mn-lt"/>
                <a:ea typeface="Cambria" charset="0"/>
                <a:cs typeface="Cambria" charset="0"/>
              </a:rPr>
              <a:t>3</a:t>
            </a:r>
            <a:r>
              <a:rPr lang="fr-FR" sz="1400" dirty="0">
                <a:solidFill>
                  <a:srgbClr val="000000"/>
                </a:solidFill>
                <a:latin typeface="+mn-lt"/>
                <a:ea typeface="Cambria" charset="0"/>
                <a:cs typeface="Cambria" charset="0"/>
              </a:rPr>
              <a:t> d’air </a:t>
            </a:r>
          </a:p>
        </p:txBody>
      </p:sp>
      <p:sp>
        <p:nvSpPr>
          <p:cNvPr id="9" name="Text Box 5"/>
          <p:cNvSpPr txBox="1">
            <a:spLocks noChangeArrowheads="1"/>
          </p:cNvSpPr>
          <p:nvPr/>
        </p:nvSpPr>
        <p:spPr bwMode="auto">
          <a:xfrm>
            <a:off x="179151" y="5575300"/>
            <a:ext cx="8785697" cy="630942"/>
          </a:xfrm>
          <a:prstGeom prst="rect">
            <a:avLst/>
          </a:prstGeom>
          <a:noFill/>
          <a:ln w="9525">
            <a:noFill/>
            <a:round/>
            <a:headEnd/>
            <a:tailEnd/>
          </a:ln>
          <a:effectLst/>
          <a:scene3d>
            <a:camera prst="orthographicFront"/>
            <a:lightRig rig="threePt" dir="t"/>
          </a:scene3d>
          <a:sp3d>
            <a:bevelT/>
          </a:sp3d>
        </p:spPr>
        <p:txBody>
          <a:bodyPr>
            <a:prstTxWarp prst="textNoShape">
              <a:avLst/>
            </a:prstTxWarp>
            <a:spAutoFit/>
          </a:bodyPr>
          <a:lstStyle/>
          <a:p>
            <a:pPr algn="ctr" eaLnBrk="0" hangingPunct="0">
              <a:spcBef>
                <a:spcPct val="50000"/>
              </a:spcBef>
              <a:defRPr/>
            </a:pPr>
            <a:r>
              <a:rPr lang="fr-FR" sz="1400" b="1" dirty="0">
                <a:solidFill>
                  <a:srgbClr val="1B3861"/>
                </a:solidFill>
                <a:latin typeface="+mj-lt"/>
                <a:cs typeface="Cambria"/>
              </a:rPr>
              <a:t>Humidité relative</a:t>
            </a:r>
          </a:p>
          <a:p>
            <a:pPr algn="ctr" eaLnBrk="0" hangingPunct="0">
              <a:spcBef>
                <a:spcPct val="50000"/>
              </a:spcBef>
              <a:defRPr/>
            </a:pPr>
            <a:r>
              <a:rPr lang="fr-FR" sz="1400" dirty="0">
                <a:solidFill>
                  <a:srgbClr val="000000"/>
                </a:solidFill>
                <a:latin typeface="+mj-lt"/>
                <a:cs typeface="Cambria"/>
              </a:rPr>
              <a:t>Rapport (en %) entre l’humidité absolue l’humidité saturante. </a:t>
            </a:r>
          </a:p>
        </p:txBody>
      </p:sp>
      <p:sp>
        <p:nvSpPr>
          <p:cNvPr id="16" name="AutoShape 2"/>
          <p:cNvSpPr>
            <a:spLocks noChangeArrowheads="1"/>
          </p:cNvSpPr>
          <p:nvPr/>
        </p:nvSpPr>
        <p:spPr bwMode="auto">
          <a:xfrm>
            <a:off x="0" y="1011654"/>
            <a:ext cx="9146910" cy="698063"/>
          </a:xfrm>
          <a:prstGeom prst="roundRect">
            <a:avLst>
              <a:gd name="adj" fmla="val 16667"/>
            </a:avLst>
          </a:prstGeom>
          <a:noFill/>
          <a:ln w="9525">
            <a:noFill/>
            <a:round/>
            <a:headEnd/>
            <a:tailEnd/>
          </a:ln>
          <a:effectLst/>
          <a:scene3d>
            <a:camera prst="orthographicFront"/>
            <a:lightRig rig="threePt" dir="t"/>
          </a:scene3d>
          <a:sp3d>
            <a:bevelT/>
          </a:sp3d>
        </p:spPr>
        <p:txBody>
          <a:bodyPr wrap="square">
            <a:prstTxWarp prst="textNoShape">
              <a:avLst/>
            </a:prstTxWarp>
            <a:spAutoFit/>
          </a:bodyPr>
          <a:lstStyle/>
          <a:p>
            <a:pPr algn="ctr" eaLnBrk="0" hangingPunct="0">
              <a:spcBef>
                <a:spcPct val="50000"/>
              </a:spcBef>
              <a:defRPr/>
            </a:pPr>
            <a:r>
              <a:rPr lang="fr-FR" sz="1400" b="1" dirty="0">
                <a:solidFill>
                  <a:schemeClr val="tx2"/>
                </a:solidFill>
                <a:latin typeface="+mn-lt"/>
                <a:ea typeface="Cambria" charset="0"/>
                <a:cs typeface="Cambria" charset="0"/>
              </a:rPr>
              <a:t>Humidité saturante</a:t>
            </a:r>
          </a:p>
          <a:p>
            <a:pPr algn="ctr" eaLnBrk="0" hangingPunct="0">
              <a:spcBef>
                <a:spcPct val="50000"/>
              </a:spcBef>
              <a:defRPr/>
            </a:pPr>
            <a:r>
              <a:rPr lang="fr-FR" sz="1400" dirty="0">
                <a:latin typeface="+mn-lt"/>
                <a:ea typeface="Cambria" charset="0"/>
                <a:cs typeface="Cambria" charset="0"/>
              </a:rPr>
              <a:t>Quantité maximale de vapeur d’eau (en grammes) que peut contenir 1 m</a:t>
            </a:r>
            <a:r>
              <a:rPr lang="fr-FR" sz="1400" baseline="30000" dirty="0">
                <a:latin typeface="+mn-lt"/>
                <a:ea typeface="Cambria" charset="0"/>
                <a:cs typeface="Cambria" charset="0"/>
              </a:rPr>
              <a:t>3</a:t>
            </a:r>
            <a:r>
              <a:rPr lang="fr-FR" sz="1400" dirty="0">
                <a:latin typeface="+mn-lt"/>
                <a:ea typeface="Cambria" charset="0"/>
                <a:cs typeface="Cambria" charset="0"/>
              </a:rPr>
              <a:t> d’air. </a:t>
            </a:r>
          </a:p>
        </p:txBody>
      </p:sp>
      <p:sp>
        <p:nvSpPr>
          <p:cNvPr id="8"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6/ L’HUMIDITE</a:t>
            </a:r>
          </a:p>
        </p:txBody>
      </p:sp>
      <p:sp>
        <p:nvSpPr>
          <p:cNvPr id="10" name="ZoneTexte 9"/>
          <p:cNvSpPr txBox="1"/>
          <p:nvPr/>
        </p:nvSpPr>
        <p:spPr>
          <a:xfrm>
            <a:off x="0" y="558800"/>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Définitions sur l’humidité.</a:t>
            </a:r>
          </a:p>
        </p:txBody>
      </p:sp>
      <p:pic>
        <p:nvPicPr>
          <p:cNvPr id="12" name="Picture 11"/>
          <p:cNvPicPr>
            <a:picLocks noChangeAspect="1" noChangeArrowheads="1"/>
          </p:cNvPicPr>
          <p:nvPr/>
        </p:nvPicPr>
        <p:blipFill>
          <a:blip r:embed="rId2"/>
          <a:srcRect/>
          <a:stretch>
            <a:fillRect/>
          </a:stretch>
        </p:blipFill>
        <p:spPr bwMode="auto">
          <a:xfrm>
            <a:off x="1729585" y="1949790"/>
            <a:ext cx="5781828" cy="24422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Ellipse 12"/>
          <p:cNvSpPr/>
          <p:nvPr/>
        </p:nvSpPr>
        <p:spPr>
          <a:xfrm>
            <a:off x="3937794" y="3514696"/>
            <a:ext cx="416387" cy="178774"/>
          </a:xfrm>
          <a:prstGeom prst="ellipse">
            <a:avLst/>
          </a:prstGeom>
          <a:solidFill>
            <a:srgbClr val="FFFF66">
              <a:alpha val="23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14" name="Ellipse 13"/>
          <p:cNvSpPr/>
          <p:nvPr/>
        </p:nvSpPr>
        <p:spPr>
          <a:xfrm>
            <a:off x="4791075" y="3513109"/>
            <a:ext cx="627475" cy="214774"/>
          </a:xfrm>
          <a:prstGeom prst="ellipse">
            <a:avLst/>
          </a:prstGeom>
          <a:solidFill>
            <a:srgbClr val="FFFF66">
              <a:alpha val="19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4" presetClass="entr" presetSubtype="32"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box(out)">
                                      <p:cBhvr>
                                        <p:cTn id="9" dur="500"/>
                                        <p:tgtEl>
                                          <p:spTgt spid="12"/>
                                        </p:tgtEl>
                                      </p:cBhvr>
                                    </p:animEffect>
                                  </p:childTnLst>
                                </p:cTn>
                              </p:par>
                            </p:childTnLst>
                          </p:cTn>
                        </p:par>
                        <p:par>
                          <p:cTn id="10" fill="hold">
                            <p:stCondLst>
                              <p:cond delay="500"/>
                            </p:stCondLst>
                            <p:childTnLst>
                              <p:par>
                                <p:cTn id="11" presetID="23" presetClass="entr" presetSubtype="32"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strVal val="4*#ppt_w"/>
                                          </p:val>
                                        </p:tav>
                                        <p:tav tm="100000">
                                          <p:val>
                                            <p:strVal val="#ppt_w"/>
                                          </p:val>
                                        </p:tav>
                                      </p:tavLst>
                                    </p:anim>
                                    <p:anim calcmode="lin" valueType="num">
                                      <p:cBhvr>
                                        <p:cTn id="14" dur="500" fill="hold"/>
                                        <p:tgtEl>
                                          <p:spTgt spid="13"/>
                                        </p:tgtEl>
                                        <p:attrNameLst>
                                          <p:attrName>ppt_h</p:attrName>
                                        </p:attrNameLst>
                                      </p:cBhvr>
                                      <p:tavLst>
                                        <p:tav tm="0">
                                          <p:val>
                                            <p:strVal val="4*#ppt_h"/>
                                          </p:val>
                                        </p:tav>
                                        <p:tav tm="100000">
                                          <p:val>
                                            <p:strVal val="#ppt_h"/>
                                          </p:val>
                                        </p:tav>
                                      </p:tavLst>
                                    </p:anim>
                                  </p:childTnLst>
                                </p:cTn>
                              </p:par>
                              <p:par>
                                <p:cTn id="15" presetID="23" presetClass="entr" presetSubtype="32"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strVal val="4*#ppt_w"/>
                                          </p:val>
                                        </p:tav>
                                        <p:tav tm="100000">
                                          <p:val>
                                            <p:strVal val="#ppt_w"/>
                                          </p:val>
                                        </p:tav>
                                      </p:tavLst>
                                    </p:anim>
                                    <p:anim calcmode="lin" valueType="num">
                                      <p:cBhvr>
                                        <p:cTn id="18" dur="500" fill="hold"/>
                                        <p:tgtEl>
                                          <p:spTgt spid="14"/>
                                        </p:tgtEl>
                                        <p:attrNameLst>
                                          <p:attrName>ppt_h</p:attrName>
                                        </p:attrNameLst>
                                      </p:cBhvr>
                                      <p:tavLst>
                                        <p:tav tm="0">
                                          <p:val>
                                            <p:strVal val="4*#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6/ L’HUMIDITE</a:t>
            </a:r>
          </a:p>
        </p:txBody>
      </p:sp>
      <p:sp>
        <p:nvSpPr>
          <p:cNvPr id="15" name="ZoneTexte 14"/>
          <p:cNvSpPr txBox="1"/>
          <p:nvPr/>
        </p:nvSpPr>
        <p:spPr>
          <a:xfrm>
            <a:off x="0" y="558800"/>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Exemple</a:t>
            </a:r>
          </a:p>
        </p:txBody>
      </p:sp>
      <p:sp>
        <p:nvSpPr>
          <p:cNvPr id="16" name="AutoShape 2"/>
          <p:cNvSpPr>
            <a:spLocks noChangeArrowheads="1"/>
          </p:cNvSpPr>
          <p:nvPr/>
        </p:nvSpPr>
        <p:spPr bwMode="auto">
          <a:xfrm>
            <a:off x="0" y="1011654"/>
            <a:ext cx="9146910" cy="374571"/>
          </a:xfrm>
          <a:prstGeom prst="roundRect">
            <a:avLst>
              <a:gd name="adj" fmla="val 16667"/>
            </a:avLst>
          </a:prstGeom>
          <a:noFill/>
          <a:ln w="9525">
            <a:noFill/>
            <a:round/>
            <a:headEnd/>
            <a:tailEnd/>
          </a:ln>
          <a:effectLst/>
          <a:scene3d>
            <a:camera prst="orthographicFront"/>
            <a:lightRig rig="threePt" dir="t"/>
          </a:scene3d>
          <a:sp3d>
            <a:bevelT/>
          </a:sp3d>
        </p:spPr>
        <p:txBody>
          <a:bodyPr wrap="square">
            <a:prstTxWarp prst="textNoShape">
              <a:avLst/>
            </a:prstTxWarp>
            <a:spAutoFit/>
          </a:bodyPr>
          <a:lstStyle/>
          <a:p>
            <a:pPr algn="ctr" eaLnBrk="0" hangingPunct="0">
              <a:spcBef>
                <a:spcPct val="50000"/>
              </a:spcBef>
              <a:defRPr/>
            </a:pPr>
            <a:r>
              <a:rPr lang="fr-FR" sz="1600" dirty="0">
                <a:latin typeface="+mj-lt"/>
                <a:ea typeface="Cambria" charset="0"/>
                <a:cs typeface="Cambria" charset="0"/>
              </a:rPr>
              <a:t>1 m</a:t>
            </a:r>
            <a:r>
              <a:rPr lang="fr-FR" sz="1600" baseline="30000" dirty="0">
                <a:latin typeface="+mj-lt"/>
                <a:ea typeface="Cambria" charset="0"/>
                <a:cs typeface="Cambria" charset="0"/>
              </a:rPr>
              <a:t>3</a:t>
            </a:r>
            <a:r>
              <a:rPr lang="fr-FR" sz="1600" dirty="0">
                <a:latin typeface="+mj-lt"/>
                <a:ea typeface="Cambria" charset="0"/>
                <a:cs typeface="Cambria" charset="0"/>
              </a:rPr>
              <a:t> d’air à 14°C peut contenir 12 g. de vapeur d’eau. C’est son </a:t>
            </a:r>
            <a:r>
              <a:rPr lang="fr-FR" sz="1600" b="1" dirty="0">
                <a:latin typeface="+mj-lt"/>
                <a:ea typeface="Cambria" charset="0"/>
                <a:cs typeface="Cambria" charset="0"/>
              </a:rPr>
              <a:t>humidité saturante.</a:t>
            </a:r>
            <a:r>
              <a:rPr lang="fr-FR" sz="1600" dirty="0">
                <a:latin typeface="+mj-lt"/>
                <a:ea typeface="Cambria" charset="0"/>
                <a:cs typeface="Cambria" charset="0"/>
              </a:rPr>
              <a:t>  </a:t>
            </a:r>
          </a:p>
        </p:txBody>
      </p:sp>
      <p:sp>
        <p:nvSpPr>
          <p:cNvPr id="18" name="AutoShape 2"/>
          <p:cNvSpPr>
            <a:spLocks noChangeArrowheads="1"/>
          </p:cNvSpPr>
          <p:nvPr/>
        </p:nvSpPr>
        <p:spPr bwMode="auto">
          <a:xfrm>
            <a:off x="0" y="1473200"/>
            <a:ext cx="9144000" cy="374571"/>
          </a:xfrm>
          <a:prstGeom prst="roundRect">
            <a:avLst>
              <a:gd name="adj" fmla="val 16667"/>
            </a:avLst>
          </a:prstGeom>
          <a:noFill/>
          <a:ln w="9525">
            <a:noFill/>
            <a:round/>
            <a:headEnd/>
            <a:tailEnd/>
          </a:ln>
          <a:effectLst/>
          <a:scene3d>
            <a:camera prst="orthographicFront"/>
            <a:lightRig rig="threePt" dir="t"/>
          </a:scene3d>
          <a:sp3d>
            <a:bevelT/>
          </a:sp3d>
        </p:spPr>
        <p:txBody>
          <a:bodyPr wrap="square">
            <a:prstTxWarp prst="textNoShape">
              <a:avLst/>
            </a:prstTxWarp>
            <a:spAutoFit/>
          </a:bodyPr>
          <a:lstStyle/>
          <a:p>
            <a:pPr algn="ctr" eaLnBrk="0" hangingPunct="0">
              <a:spcBef>
                <a:spcPct val="50000"/>
              </a:spcBef>
              <a:defRPr/>
            </a:pPr>
            <a:r>
              <a:rPr lang="fr-FR" sz="1600" dirty="0">
                <a:latin typeface="+mj-lt"/>
                <a:ea typeface="Cambria" charset="0"/>
                <a:cs typeface="Cambria" charset="0"/>
              </a:rPr>
              <a:t>Si son</a:t>
            </a:r>
            <a:r>
              <a:rPr lang="fr-FR" sz="1600" b="1" dirty="0">
                <a:latin typeface="+mj-lt"/>
                <a:ea typeface="Cambria" charset="0"/>
                <a:cs typeface="Cambria" charset="0"/>
              </a:rPr>
              <a:t> humidité absolue </a:t>
            </a:r>
            <a:r>
              <a:rPr lang="fr-FR" sz="1600" dirty="0">
                <a:latin typeface="+mj-lt"/>
                <a:ea typeface="Cambria" charset="0"/>
                <a:cs typeface="Cambria" charset="0"/>
              </a:rPr>
              <a:t>est de 6 g. son </a:t>
            </a:r>
            <a:r>
              <a:rPr lang="fr-FR" sz="1600" b="1" dirty="0">
                <a:latin typeface="+mj-lt"/>
                <a:ea typeface="Cambria" charset="0"/>
                <a:cs typeface="Cambria" charset="0"/>
              </a:rPr>
              <a:t>humidité relative </a:t>
            </a:r>
            <a:r>
              <a:rPr lang="fr-FR" sz="1600" dirty="0">
                <a:latin typeface="+mj-lt"/>
                <a:ea typeface="Cambria" charset="0"/>
                <a:cs typeface="Cambria" charset="0"/>
              </a:rPr>
              <a:t>sera de </a:t>
            </a:r>
            <a:r>
              <a:rPr lang="fr-FR" sz="1600" dirty="0">
                <a:latin typeface="+mj-lt"/>
                <a:ea typeface="Wingdings"/>
                <a:cs typeface="Wingdings"/>
              </a:rPr>
              <a:t>:</a:t>
            </a:r>
            <a:r>
              <a:rPr lang="fr-FR" sz="1600" dirty="0">
                <a:latin typeface="+mj-lt"/>
                <a:ea typeface="Cambria" charset="0"/>
                <a:cs typeface="Cambria" charset="0"/>
              </a:rPr>
              <a:t> 6 / 12 x 100 = </a:t>
            </a:r>
            <a:r>
              <a:rPr lang="fr-FR" sz="1600" b="1" dirty="0">
                <a:latin typeface="+mj-lt"/>
                <a:ea typeface="Cambria" charset="0"/>
                <a:cs typeface="Cambria" charset="0"/>
              </a:rPr>
              <a:t>50 %. </a:t>
            </a:r>
            <a:r>
              <a:rPr lang="fr-FR" sz="1600" dirty="0">
                <a:latin typeface="+mj-lt"/>
                <a:ea typeface="Cambria" charset="0"/>
                <a:cs typeface="Cambria" charset="0"/>
              </a:rPr>
              <a:t> </a:t>
            </a:r>
          </a:p>
        </p:txBody>
      </p:sp>
      <p:sp>
        <p:nvSpPr>
          <p:cNvPr id="21" name="AutoShape 2"/>
          <p:cNvSpPr>
            <a:spLocks noChangeArrowheads="1"/>
          </p:cNvSpPr>
          <p:nvPr/>
        </p:nvSpPr>
        <p:spPr bwMode="auto">
          <a:xfrm>
            <a:off x="2" y="3915715"/>
            <a:ext cx="9143998" cy="374571"/>
          </a:xfrm>
          <a:prstGeom prst="roundRect">
            <a:avLst>
              <a:gd name="adj" fmla="val 16667"/>
            </a:avLst>
          </a:prstGeom>
          <a:noFill/>
          <a:ln w="9525">
            <a:noFill/>
            <a:round/>
            <a:headEnd/>
            <a:tailEnd/>
          </a:ln>
          <a:effectLst/>
          <a:scene3d>
            <a:camera prst="orthographicFront"/>
            <a:lightRig rig="threePt" dir="t"/>
          </a:scene3d>
          <a:sp3d>
            <a:bevelT/>
          </a:sp3d>
        </p:spPr>
        <p:txBody>
          <a:bodyPr wrap="square">
            <a:prstTxWarp prst="textNoShape">
              <a:avLst/>
            </a:prstTxWarp>
            <a:spAutoFit/>
          </a:bodyPr>
          <a:lstStyle/>
          <a:p>
            <a:pPr algn="ctr" eaLnBrk="0" hangingPunct="0">
              <a:spcBef>
                <a:spcPct val="50000"/>
              </a:spcBef>
              <a:defRPr/>
            </a:pPr>
            <a:r>
              <a:rPr lang="fr-FR" sz="1600" dirty="0">
                <a:latin typeface="+mj-lt"/>
                <a:ea typeface="Cambria" charset="0"/>
                <a:cs typeface="Cambria" charset="0"/>
              </a:rPr>
              <a:t>Si son</a:t>
            </a:r>
            <a:r>
              <a:rPr lang="fr-FR" sz="1600" b="1" dirty="0">
                <a:latin typeface="+mj-lt"/>
                <a:ea typeface="Cambria" charset="0"/>
                <a:cs typeface="Cambria" charset="0"/>
              </a:rPr>
              <a:t> humidité absolue </a:t>
            </a:r>
            <a:r>
              <a:rPr lang="fr-FR" sz="1600" dirty="0">
                <a:latin typeface="+mj-lt"/>
                <a:ea typeface="Cambria" charset="0"/>
                <a:cs typeface="Cambria" charset="0"/>
              </a:rPr>
              <a:t>est de 12 g. </a:t>
            </a:r>
            <a:r>
              <a:rPr lang="fr-FR" sz="1600" dirty="0">
                <a:latin typeface="+mj-lt"/>
                <a:ea typeface="Wingdings"/>
                <a:cs typeface="Wingdings"/>
              </a:rPr>
              <a:t>s</a:t>
            </a:r>
            <a:r>
              <a:rPr lang="fr-FR" sz="1600" dirty="0">
                <a:latin typeface="+mj-lt"/>
                <a:ea typeface="Cambria" charset="0"/>
                <a:cs typeface="Cambria" charset="0"/>
              </a:rPr>
              <a:t>on </a:t>
            </a:r>
            <a:r>
              <a:rPr lang="fr-FR" sz="1600" b="1" dirty="0">
                <a:latin typeface="+mj-lt"/>
                <a:ea typeface="Cambria" charset="0"/>
                <a:cs typeface="Cambria" charset="0"/>
              </a:rPr>
              <a:t>humidité relative </a:t>
            </a:r>
            <a:r>
              <a:rPr lang="fr-FR" sz="1600" dirty="0">
                <a:latin typeface="+mj-lt"/>
                <a:ea typeface="Cambria" charset="0"/>
                <a:cs typeface="Cambria" charset="0"/>
              </a:rPr>
              <a:t>sera de </a:t>
            </a:r>
            <a:r>
              <a:rPr lang="fr-FR" sz="1600" dirty="0">
                <a:latin typeface="+mj-lt"/>
                <a:ea typeface="Wingdings"/>
                <a:cs typeface="Wingdings"/>
              </a:rPr>
              <a:t>:</a:t>
            </a:r>
            <a:r>
              <a:rPr lang="fr-FR" sz="1600" dirty="0">
                <a:latin typeface="+mj-lt"/>
                <a:ea typeface="Cambria" charset="0"/>
                <a:cs typeface="Cambria" charset="0"/>
              </a:rPr>
              <a:t> 12 / 12 x 100 = </a:t>
            </a:r>
            <a:r>
              <a:rPr lang="fr-FR" sz="1600" b="1" dirty="0">
                <a:latin typeface="+mj-lt"/>
                <a:ea typeface="Cambria" charset="0"/>
                <a:cs typeface="Cambria" charset="0"/>
              </a:rPr>
              <a:t>100 %. </a:t>
            </a:r>
            <a:r>
              <a:rPr lang="fr-FR" sz="1600" dirty="0">
                <a:latin typeface="+mj-lt"/>
                <a:ea typeface="Cambria" charset="0"/>
                <a:cs typeface="Cambria" charset="0"/>
              </a:rPr>
              <a:t> </a:t>
            </a:r>
          </a:p>
        </p:txBody>
      </p:sp>
      <p:grpSp>
        <p:nvGrpSpPr>
          <p:cNvPr id="23" name="Grouper 9"/>
          <p:cNvGrpSpPr>
            <a:grpSpLocks/>
          </p:cNvGrpSpPr>
          <p:nvPr/>
        </p:nvGrpSpPr>
        <p:grpSpPr bwMode="auto">
          <a:xfrm>
            <a:off x="3927094" y="5909468"/>
            <a:ext cx="1305995" cy="562278"/>
            <a:chOff x="2379298" y="4970596"/>
            <a:chExt cx="1305043" cy="561981"/>
          </a:xfrm>
        </p:grpSpPr>
        <p:pic>
          <p:nvPicPr>
            <p:cNvPr id="24" name="Picture 7"/>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V="1">
              <a:off x="3458797" y="5042533"/>
              <a:ext cx="225544" cy="485885"/>
            </a:xfrm>
            <a:prstGeom prst="rect">
              <a:avLst/>
            </a:prstGeom>
            <a:noFill/>
            <a:ln w="9525">
              <a:noFill/>
              <a:miter lim="800000"/>
              <a:headEnd/>
              <a:tailEnd/>
            </a:ln>
          </p:spPr>
        </p:pic>
        <p:sp>
          <p:nvSpPr>
            <p:cNvPr id="25" name="Text Box 8"/>
            <p:cNvSpPr txBox="1">
              <a:spLocks noChangeArrowheads="1"/>
            </p:cNvSpPr>
            <p:nvPr/>
          </p:nvSpPr>
          <p:spPr bwMode="auto">
            <a:xfrm>
              <a:off x="2379298" y="4970596"/>
              <a:ext cx="1079500" cy="369136"/>
            </a:xfrm>
            <a:prstGeom prst="rect">
              <a:avLst/>
            </a:prstGeom>
            <a:noFill/>
            <a:ln w="9525">
              <a:noFill/>
              <a:miter lim="800000"/>
              <a:headEnd/>
              <a:tailEnd/>
            </a:ln>
          </p:spPr>
          <p:txBody>
            <a:bodyPr>
              <a:prstTxWarp prst="textNoShape">
                <a:avLst/>
              </a:prstTxWarp>
              <a:spAutoFit/>
            </a:bodyPr>
            <a:lstStyle/>
            <a:p>
              <a:pPr algn="ctr">
                <a:spcBef>
                  <a:spcPct val="50000"/>
                </a:spcBef>
                <a:defRPr/>
              </a:pPr>
              <a:r>
                <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Arial" charset="0"/>
                  <a:cs typeface="Cambria"/>
                </a:rPr>
                <a:t>12 g.</a:t>
              </a:r>
            </a:p>
          </p:txBody>
        </p:sp>
        <p:pic>
          <p:nvPicPr>
            <p:cNvPr id="26" name="Picture 7"/>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V="1">
              <a:off x="3223760" y="5046693"/>
              <a:ext cx="235038" cy="485884"/>
            </a:xfrm>
            <a:prstGeom prst="rect">
              <a:avLst/>
            </a:prstGeom>
            <a:noFill/>
            <a:ln w="9525">
              <a:noFill/>
              <a:miter lim="800000"/>
              <a:headEnd/>
              <a:tailEnd/>
            </a:ln>
          </p:spPr>
        </p:pic>
      </p:grpSp>
      <p:pic>
        <p:nvPicPr>
          <p:cNvPr id="29" name="Image 28" descr="images-1.jpeg"/>
          <p:cNvPicPr>
            <a:picLocks noChangeAspect="1"/>
          </p:cNvPicPr>
          <p:nvPr/>
        </p:nvPicPr>
        <p:blipFill>
          <a:blip r:embed="rId3"/>
          <a:stretch>
            <a:fillRect/>
          </a:stretch>
        </p:blipFill>
        <p:spPr>
          <a:xfrm>
            <a:off x="3690039" y="2134459"/>
            <a:ext cx="1746250" cy="1162050"/>
          </a:xfrm>
          <a:prstGeom prst="can">
            <a:avLst/>
          </a:prstGeom>
          <a:ln>
            <a:solidFill>
              <a:srgbClr val="0C5986"/>
            </a:solidFill>
          </a:ln>
        </p:spPr>
      </p:pic>
      <p:pic>
        <p:nvPicPr>
          <p:cNvPr id="30" name="Image 29" descr="images-2.jpeg"/>
          <p:cNvPicPr>
            <a:picLocks noChangeAspect="1"/>
          </p:cNvPicPr>
          <p:nvPr/>
        </p:nvPicPr>
        <p:blipFill>
          <a:blip r:embed="rId4"/>
          <a:stretch>
            <a:fillRect/>
          </a:stretch>
        </p:blipFill>
        <p:spPr>
          <a:xfrm>
            <a:off x="3689632" y="4774428"/>
            <a:ext cx="1761357" cy="1172100"/>
          </a:xfrm>
          <a:prstGeom prst="can">
            <a:avLst/>
          </a:prstGeom>
        </p:spPr>
      </p:pic>
      <p:sp>
        <p:nvSpPr>
          <p:cNvPr id="13" name="Ellipse 12"/>
          <p:cNvSpPr>
            <a:spLocks noChangeAspect="1"/>
          </p:cNvSpPr>
          <p:nvPr/>
        </p:nvSpPr>
        <p:spPr>
          <a:xfrm>
            <a:off x="5098473" y="2602453"/>
            <a:ext cx="675632" cy="347431"/>
          </a:xfrm>
          <a:prstGeom prst="ellipse">
            <a:avLst/>
          </a:prstGeom>
          <a:solidFill>
            <a:schemeClr val="accent5">
              <a:lumMod val="60000"/>
              <a:lumOff val="40000"/>
            </a:schemeClr>
          </a:solidFill>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400" b="1" dirty="0">
                <a:solidFill>
                  <a:srgbClr val="FFFF00"/>
                </a:solidFill>
                <a:latin typeface="Cambria"/>
                <a:cs typeface="Cambria"/>
              </a:rPr>
              <a:t>14°</a:t>
            </a:r>
          </a:p>
        </p:txBody>
      </p:sp>
      <p:grpSp>
        <p:nvGrpSpPr>
          <p:cNvPr id="2" name="Grouper 9"/>
          <p:cNvGrpSpPr>
            <a:grpSpLocks/>
          </p:cNvGrpSpPr>
          <p:nvPr/>
        </p:nvGrpSpPr>
        <p:grpSpPr bwMode="auto">
          <a:xfrm>
            <a:off x="4124990" y="3300957"/>
            <a:ext cx="935383" cy="527456"/>
            <a:chOff x="5125232" y="5701000"/>
            <a:chExt cx="1122563" cy="527457"/>
          </a:xfrm>
        </p:grpSpPr>
        <p:pic>
          <p:nvPicPr>
            <p:cNvPr id="75789"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V="1">
              <a:off x="5946636" y="5751796"/>
              <a:ext cx="301159" cy="476661"/>
            </a:xfrm>
            <a:prstGeom prst="rect">
              <a:avLst/>
            </a:prstGeom>
            <a:noFill/>
            <a:ln w="9525">
              <a:noFill/>
              <a:miter lim="800000"/>
              <a:headEnd/>
              <a:tailEnd/>
            </a:ln>
          </p:spPr>
        </p:pic>
        <p:sp>
          <p:nvSpPr>
            <p:cNvPr id="101386" name="Text Box 8"/>
            <p:cNvSpPr txBox="1">
              <a:spLocks noChangeArrowheads="1"/>
            </p:cNvSpPr>
            <p:nvPr/>
          </p:nvSpPr>
          <p:spPr bwMode="auto">
            <a:xfrm>
              <a:off x="5125232" y="5701000"/>
              <a:ext cx="1079500" cy="338555"/>
            </a:xfrm>
            <a:prstGeom prst="rect">
              <a:avLst/>
            </a:prstGeom>
            <a:noFill/>
            <a:ln w="9525">
              <a:noFill/>
              <a:miter lim="800000"/>
              <a:headEnd/>
              <a:tailEnd/>
            </a:ln>
          </p:spPr>
          <p:txBody>
            <a:bodyPr wrap="square">
              <a:prstTxWarp prst="textNoShape">
                <a:avLst/>
              </a:prstTxWarp>
              <a:spAutoFit/>
            </a:bodyPr>
            <a:lstStyle/>
            <a:p>
              <a:pPr algn="ctr">
                <a:spcBef>
                  <a:spcPct val="50000"/>
                </a:spcBef>
                <a:defRPr/>
              </a:pPr>
              <a:r>
                <a:rPr lang="fr-FR"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Arial" charset="0"/>
                  <a:cs typeface="Cambria"/>
                </a:rPr>
                <a:t>6 g.</a:t>
              </a:r>
            </a:p>
          </p:txBody>
        </p:sp>
      </p:grpSp>
      <p:sp>
        <p:nvSpPr>
          <p:cNvPr id="27" name="Ellipse 26"/>
          <p:cNvSpPr>
            <a:spLocks noChangeAspect="1"/>
          </p:cNvSpPr>
          <p:nvPr/>
        </p:nvSpPr>
        <p:spPr>
          <a:xfrm>
            <a:off x="5118789" y="5245100"/>
            <a:ext cx="675632" cy="347431"/>
          </a:xfrm>
          <a:prstGeom prst="ellipse">
            <a:avLst/>
          </a:prstGeom>
          <a:solidFill>
            <a:schemeClr val="accent5">
              <a:lumMod val="60000"/>
              <a:lumOff val="40000"/>
            </a:schemeClr>
          </a:solidFill>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400" b="1" dirty="0">
                <a:solidFill>
                  <a:srgbClr val="FFFF00"/>
                </a:solidFill>
                <a:latin typeface="Cambria"/>
                <a:cs typeface="Cambria"/>
              </a:rPr>
              <a:t>14°</a:t>
            </a:r>
          </a:p>
        </p:txBody>
      </p:sp>
      <p:sp>
        <p:nvSpPr>
          <p:cNvPr id="32" name="AutoShape 2"/>
          <p:cNvSpPr>
            <a:spLocks noChangeArrowheads="1"/>
          </p:cNvSpPr>
          <p:nvPr/>
        </p:nvSpPr>
        <p:spPr bwMode="auto">
          <a:xfrm>
            <a:off x="12702" y="4245915"/>
            <a:ext cx="9143998" cy="374571"/>
          </a:xfrm>
          <a:prstGeom prst="roundRect">
            <a:avLst>
              <a:gd name="adj" fmla="val 16667"/>
            </a:avLst>
          </a:prstGeom>
          <a:noFill/>
          <a:ln w="9525">
            <a:noFill/>
            <a:round/>
            <a:headEnd/>
            <a:tailEnd/>
          </a:ln>
          <a:effectLst/>
          <a:scene3d>
            <a:camera prst="orthographicFront"/>
            <a:lightRig rig="threePt" dir="t"/>
          </a:scene3d>
          <a:sp3d>
            <a:bevelT/>
          </a:sp3d>
        </p:spPr>
        <p:txBody>
          <a:bodyPr wrap="square">
            <a:prstTxWarp prst="textNoShape">
              <a:avLst/>
            </a:prstTxWarp>
            <a:spAutoFit/>
          </a:bodyPr>
          <a:lstStyle/>
          <a:p>
            <a:pPr algn="ctr" eaLnBrk="0" hangingPunct="0">
              <a:spcBef>
                <a:spcPct val="50000"/>
              </a:spcBef>
              <a:spcAft>
                <a:spcPts val="0"/>
              </a:spcAft>
              <a:defRPr/>
            </a:pPr>
            <a:r>
              <a:rPr lang="fr-FR" sz="1600" dirty="0">
                <a:solidFill>
                  <a:srgbClr val="000000"/>
                </a:solidFill>
                <a:latin typeface="+mj-lt"/>
                <a:cs typeface="Cambria"/>
              </a:rPr>
              <a:t>L’air est à saturation. Il a atteint son point de rosée.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9"/>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6/ L’HUMIDITE</a:t>
            </a:r>
          </a:p>
        </p:txBody>
      </p:sp>
      <p:sp>
        <p:nvSpPr>
          <p:cNvPr id="6" name="ZoneTexte 5"/>
          <p:cNvSpPr txBox="1"/>
          <p:nvPr/>
        </p:nvSpPr>
        <p:spPr>
          <a:xfrm>
            <a:off x="0" y="558800"/>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Processus de saturation et de condensation</a:t>
            </a:r>
          </a:p>
        </p:txBody>
      </p:sp>
      <p:sp>
        <p:nvSpPr>
          <p:cNvPr id="7" name="ZoneTexte 6"/>
          <p:cNvSpPr txBox="1"/>
          <p:nvPr/>
        </p:nvSpPr>
        <p:spPr>
          <a:xfrm>
            <a:off x="1" y="1054100"/>
            <a:ext cx="9109074" cy="984885"/>
          </a:xfrm>
          <a:prstGeom prst="rect">
            <a:avLst/>
          </a:prstGeom>
          <a:noFill/>
        </p:spPr>
        <p:txBody>
          <a:bodyPr wrap="square" rtlCol="0">
            <a:spAutoFit/>
          </a:bodyPr>
          <a:lstStyle/>
          <a:p>
            <a:pPr lvl="0" algn="ctr">
              <a:spcAft>
                <a:spcPts val="1200"/>
              </a:spcAft>
            </a:pPr>
            <a:r>
              <a:rPr lang="fr-FR" sz="1600" dirty="0">
                <a:latin typeface="+mj-lt"/>
              </a:rPr>
              <a:t>Si l’humidité augmente encore ou si la température diminue, l’air devient hydrophobe.</a:t>
            </a:r>
          </a:p>
          <a:p>
            <a:pPr lvl="0" algn="ctr">
              <a:spcAft>
                <a:spcPts val="1200"/>
              </a:spcAft>
            </a:pPr>
            <a:r>
              <a:rPr lang="fr-FR" sz="1600" dirty="0">
                <a:latin typeface="+mj-lt"/>
              </a:rPr>
              <a:t>l’excédent de vapeur d’eau va se condenser en fines gouttelettes d’eau autour de noyaux de condensation en suspension dans l’air (poussières, pollens, cristaux de sel marins …) et un nuage va apparaître.</a:t>
            </a:r>
          </a:p>
        </p:txBody>
      </p:sp>
      <p:sp>
        <p:nvSpPr>
          <p:cNvPr id="8" name="ZoneTexte 7"/>
          <p:cNvSpPr txBox="1"/>
          <p:nvPr/>
        </p:nvSpPr>
        <p:spPr>
          <a:xfrm>
            <a:off x="201861" y="4988917"/>
            <a:ext cx="9143999" cy="1538883"/>
          </a:xfrm>
          <a:prstGeom prst="rect">
            <a:avLst/>
          </a:prstGeom>
          <a:noFill/>
        </p:spPr>
        <p:txBody>
          <a:bodyPr wrap="square" rtlCol="0">
            <a:spAutoFit/>
          </a:bodyPr>
          <a:lstStyle/>
          <a:p>
            <a:pPr lvl="0" algn="ctr">
              <a:spcAft>
                <a:spcPts val="1200"/>
              </a:spcAft>
            </a:pPr>
            <a:r>
              <a:rPr lang="fr-FR" sz="1600" dirty="0">
                <a:latin typeface="+mj-lt"/>
              </a:rPr>
              <a:t>Le processus principal du refroidissement de l’air est due a une </a:t>
            </a:r>
            <a:r>
              <a:rPr lang="fr-FR" sz="1600" b="1" dirty="0">
                <a:latin typeface="+mj-lt"/>
              </a:rPr>
              <a:t>détente adiabatique </a:t>
            </a:r>
            <a:r>
              <a:rPr lang="fr-FR" sz="1600" dirty="0">
                <a:latin typeface="+mj-lt"/>
              </a:rPr>
              <a:t>issue :  </a:t>
            </a:r>
          </a:p>
          <a:p>
            <a:pPr lvl="2">
              <a:spcAft>
                <a:spcPts val="1200"/>
              </a:spcAft>
              <a:buFont typeface="Wingdings" charset="2"/>
              <a:buChar char="v"/>
            </a:pPr>
            <a:r>
              <a:rPr lang="fr-FR" sz="1400" dirty="0">
                <a:latin typeface="+mn-lt"/>
              </a:rPr>
              <a:t>  </a:t>
            </a:r>
            <a:r>
              <a:rPr lang="fr-FR" sz="1600" dirty="0">
                <a:latin typeface="+mn-lt"/>
              </a:rPr>
              <a:t>D’un soulèvement orographique </a:t>
            </a:r>
            <a:r>
              <a:rPr lang="fr-FR" sz="1600" b="1" dirty="0"/>
              <a:t> </a:t>
            </a:r>
            <a:r>
              <a:rPr lang="fr-FR" sz="1400" b="1" dirty="0">
                <a:latin typeface="Wingdings"/>
                <a:ea typeface="Wingdings"/>
                <a:cs typeface="Wingdings"/>
              </a:rPr>
              <a:t></a:t>
            </a:r>
            <a:r>
              <a:rPr lang="fr-FR" sz="1400" b="1" dirty="0"/>
              <a:t>    </a:t>
            </a:r>
            <a:r>
              <a:rPr lang="fr-FR" sz="1600" b="1" dirty="0">
                <a:latin typeface="+mj-lt"/>
              </a:rPr>
              <a:t>Le relief</a:t>
            </a:r>
          </a:p>
          <a:p>
            <a:pPr lvl="2">
              <a:spcAft>
                <a:spcPts val="1200"/>
              </a:spcAft>
              <a:buFont typeface="Wingdings" charset="2"/>
              <a:buChar char="v"/>
            </a:pPr>
            <a:r>
              <a:rPr lang="fr-FR" sz="1400" b="1" dirty="0">
                <a:latin typeface="+mj-lt"/>
              </a:rPr>
              <a:t>  </a:t>
            </a:r>
            <a:r>
              <a:rPr lang="fr-FR" sz="1600" dirty="0">
                <a:latin typeface="+mn-lt"/>
              </a:rPr>
              <a:t>D’un </a:t>
            </a:r>
            <a:r>
              <a:rPr lang="fr-FR" sz="1600" dirty="0"/>
              <a:t>soulèvement thermique</a:t>
            </a:r>
            <a:r>
              <a:rPr lang="fr-FR" sz="1400" dirty="0"/>
              <a:t>	      </a:t>
            </a:r>
            <a:r>
              <a:rPr lang="fr-FR" sz="1400" dirty="0">
                <a:latin typeface="Wingdings"/>
                <a:ea typeface="Wingdings"/>
                <a:cs typeface="Wingdings"/>
              </a:rPr>
              <a:t></a:t>
            </a:r>
            <a:r>
              <a:rPr lang="fr-FR" sz="1400" b="1" dirty="0">
                <a:latin typeface="+mn-lt"/>
              </a:rPr>
              <a:t>    </a:t>
            </a:r>
            <a:r>
              <a:rPr lang="fr-FR" sz="1600" b="1" dirty="0">
                <a:latin typeface="+mn-lt"/>
              </a:rPr>
              <a:t>La convection</a:t>
            </a:r>
            <a:endParaRPr lang="fr-FR" sz="1600" dirty="0">
              <a:latin typeface="+mj-lt"/>
            </a:endParaRPr>
          </a:p>
          <a:p>
            <a:pPr lvl="2">
              <a:spcAft>
                <a:spcPts val="1200"/>
              </a:spcAft>
              <a:buFont typeface="Wingdings" charset="2"/>
              <a:buChar char="v"/>
            </a:pPr>
            <a:r>
              <a:rPr lang="fr-FR" sz="1400" dirty="0">
                <a:latin typeface="+mn-lt"/>
              </a:rPr>
              <a:t>  </a:t>
            </a:r>
            <a:r>
              <a:rPr lang="fr-FR" sz="1600" dirty="0">
                <a:latin typeface="+mn-lt"/>
              </a:rPr>
              <a:t>D’un conflit de masses d’air </a:t>
            </a:r>
            <a:r>
              <a:rPr lang="fr-FR" sz="1400" dirty="0">
                <a:latin typeface="+mn-lt"/>
              </a:rPr>
              <a:t>	       </a:t>
            </a:r>
            <a:r>
              <a:rPr lang="fr-FR" sz="1400" b="1" dirty="0">
                <a:latin typeface="Wingdings"/>
                <a:ea typeface="Wingdings"/>
                <a:cs typeface="Wingdings"/>
              </a:rPr>
              <a:t></a:t>
            </a:r>
            <a:r>
              <a:rPr lang="fr-FR" sz="1400" b="1" dirty="0">
                <a:latin typeface="+mn-lt"/>
              </a:rPr>
              <a:t>    </a:t>
            </a:r>
            <a:r>
              <a:rPr lang="fr-FR" sz="1600" b="1" dirty="0">
                <a:latin typeface="+mn-lt"/>
              </a:rPr>
              <a:t>Air chaud/froid ; Air sec/humide</a:t>
            </a:r>
            <a:endParaRPr lang="fr-FR" sz="1400" b="1" dirty="0">
              <a:latin typeface="+mn-lt"/>
            </a:endParaRPr>
          </a:p>
        </p:txBody>
      </p:sp>
      <p:grpSp>
        <p:nvGrpSpPr>
          <p:cNvPr id="9" name="Grouper 9"/>
          <p:cNvGrpSpPr>
            <a:grpSpLocks/>
          </p:cNvGrpSpPr>
          <p:nvPr/>
        </p:nvGrpSpPr>
        <p:grpSpPr bwMode="auto">
          <a:xfrm>
            <a:off x="3928783" y="3793050"/>
            <a:ext cx="1305995" cy="562278"/>
            <a:chOff x="2379298" y="4970596"/>
            <a:chExt cx="1305043" cy="561981"/>
          </a:xfrm>
        </p:grpSpPr>
        <p:pic>
          <p:nvPicPr>
            <p:cNvPr id="10" name="Picture 7"/>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V="1">
              <a:off x="3458797" y="5042533"/>
              <a:ext cx="225544" cy="485885"/>
            </a:xfrm>
            <a:prstGeom prst="rect">
              <a:avLst/>
            </a:prstGeom>
            <a:noFill/>
            <a:ln w="9525">
              <a:noFill/>
              <a:miter lim="800000"/>
              <a:headEnd/>
              <a:tailEnd/>
            </a:ln>
          </p:spPr>
        </p:pic>
        <p:sp>
          <p:nvSpPr>
            <p:cNvPr id="11" name="Text Box 8"/>
            <p:cNvSpPr txBox="1">
              <a:spLocks noChangeArrowheads="1"/>
            </p:cNvSpPr>
            <p:nvPr/>
          </p:nvSpPr>
          <p:spPr bwMode="auto">
            <a:xfrm>
              <a:off x="2379298" y="4970596"/>
              <a:ext cx="1079500" cy="369136"/>
            </a:xfrm>
            <a:prstGeom prst="rect">
              <a:avLst/>
            </a:prstGeom>
            <a:noFill/>
            <a:ln w="9525">
              <a:noFill/>
              <a:miter lim="800000"/>
              <a:headEnd/>
              <a:tailEnd/>
            </a:ln>
          </p:spPr>
          <p:txBody>
            <a:bodyPr>
              <a:prstTxWarp prst="textNoShape">
                <a:avLst/>
              </a:prstTxWarp>
              <a:spAutoFit/>
            </a:bodyPr>
            <a:lstStyle/>
            <a:p>
              <a:pPr algn="ctr">
                <a:spcBef>
                  <a:spcPct val="50000"/>
                </a:spcBef>
                <a:defRPr/>
              </a:pPr>
              <a:r>
                <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Arial" charset="0"/>
                  <a:cs typeface="Cambria"/>
                </a:rPr>
                <a:t>12 g.</a:t>
              </a:r>
            </a:p>
          </p:txBody>
        </p:sp>
        <p:pic>
          <p:nvPicPr>
            <p:cNvPr id="12" name="Picture 7"/>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V="1">
              <a:off x="3223760" y="5046693"/>
              <a:ext cx="235038" cy="485884"/>
            </a:xfrm>
            <a:prstGeom prst="rect">
              <a:avLst/>
            </a:prstGeom>
            <a:noFill/>
            <a:ln w="9525">
              <a:noFill/>
              <a:miter lim="800000"/>
              <a:headEnd/>
              <a:tailEnd/>
            </a:ln>
          </p:spPr>
        </p:pic>
      </p:grpSp>
      <p:pic>
        <p:nvPicPr>
          <p:cNvPr id="13" name="Image 12" descr="images-2.jpeg"/>
          <p:cNvPicPr>
            <a:picLocks noChangeAspect="1"/>
          </p:cNvPicPr>
          <p:nvPr/>
        </p:nvPicPr>
        <p:blipFill>
          <a:blip r:embed="rId3"/>
          <a:stretch>
            <a:fillRect/>
          </a:stretch>
        </p:blipFill>
        <p:spPr>
          <a:xfrm>
            <a:off x="3691321" y="2658010"/>
            <a:ext cx="1761357" cy="1172100"/>
          </a:xfrm>
          <a:prstGeom prst="can">
            <a:avLst/>
          </a:prstGeom>
        </p:spPr>
      </p:pic>
      <p:sp>
        <p:nvSpPr>
          <p:cNvPr id="14" name="Ellipse 13"/>
          <p:cNvSpPr>
            <a:spLocks noChangeAspect="1"/>
          </p:cNvSpPr>
          <p:nvPr/>
        </p:nvSpPr>
        <p:spPr>
          <a:xfrm>
            <a:off x="5120478" y="3128682"/>
            <a:ext cx="675632" cy="347431"/>
          </a:xfrm>
          <a:prstGeom prst="ellipse">
            <a:avLst/>
          </a:prstGeom>
          <a:solidFill>
            <a:schemeClr val="accent5">
              <a:lumMod val="60000"/>
              <a:lumOff val="40000"/>
            </a:schemeClr>
          </a:solidFill>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400" b="1" dirty="0">
                <a:solidFill>
                  <a:srgbClr val="FFFF00"/>
                </a:solidFill>
                <a:latin typeface="Cambria"/>
                <a:cs typeface="Cambria"/>
              </a:rPr>
              <a:t>14°</a:t>
            </a:r>
          </a:p>
        </p:txBody>
      </p:sp>
      <p:grpSp>
        <p:nvGrpSpPr>
          <p:cNvPr id="15" name="Grouper 23"/>
          <p:cNvGrpSpPr>
            <a:grpSpLocks noChangeAspect="1"/>
          </p:cNvGrpSpPr>
          <p:nvPr/>
        </p:nvGrpSpPr>
        <p:grpSpPr bwMode="auto">
          <a:xfrm>
            <a:off x="4872766" y="3738283"/>
            <a:ext cx="1204266" cy="912204"/>
            <a:chOff x="696533" y="494635"/>
            <a:chExt cx="3491293" cy="2793498"/>
          </a:xfrm>
        </p:grpSpPr>
        <p:sp>
          <p:nvSpPr>
            <p:cNvPr id="16" name="AutoShape 8"/>
            <p:cNvSpPr>
              <a:spLocks noChangeArrowheads="1"/>
            </p:cNvSpPr>
            <p:nvPr/>
          </p:nvSpPr>
          <p:spPr bwMode="auto">
            <a:xfrm rot="16011252" flipH="1" flipV="1">
              <a:off x="1866421" y="973517"/>
              <a:ext cx="1144728" cy="3484503"/>
            </a:xfrm>
            <a:prstGeom prst="curvedLeftArrow">
              <a:avLst>
                <a:gd name="adj1" fmla="val 53529"/>
                <a:gd name="adj2" fmla="val 88666"/>
                <a:gd name="adj3" fmla="val 47505"/>
              </a:avLst>
            </a:prstGeom>
            <a:gradFill flip="none" rotWithShape="1">
              <a:gsLst>
                <a:gs pos="32000">
                  <a:schemeClr val="accent1">
                    <a:lumMod val="40000"/>
                    <a:lumOff val="60000"/>
                  </a:schemeClr>
                </a:gs>
                <a:gs pos="0">
                  <a:schemeClr val="bg2">
                    <a:lumMod val="40000"/>
                    <a:lumOff val="60000"/>
                  </a:schemeClr>
                </a:gs>
                <a:gs pos="80000">
                  <a:schemeClr val="accent1"/>
                </a:gs>
              </a:gsLst>
              <a:path path="circle">
                <a:fillToRect l="100000" t="100000"/>
              </a:path>
              <a:tileRect r="-100000" b="-100000"/>
            </a:gradFill>
            <a:ln w="9525">
              <a:noFill/>
              <a:miter lim="800000"/>
              <a:headEnd/>
              <a:tailEnd/>
            </a:ln>
            <a:effectLst>
              <a:outerShdw blurRad="50800" dist="50800" dir="7740000" algn="br">
                <a:srgbClr val="000000">
                  <a:alpha val="43000"/>
                </a:srgbClr>
              </a:outerShdw>
            </a:effectLst>
          </p:spPr>
          <p:txBody>
            <a:bodyPr wrap="none" anchor="ctr">
              <a:prstTxWarp prst="textNoShape">
                <a:avLst/>
              </a:prstTxWarp>
            </a:bodyPr>
            <a:lstStyle/>
            <a:p>
              <a:pPr>
                <a:defRPr/>
              </a:pPr>
              <a:endParaRPr lang="fr-FR"/>
            </a:p>
          </p:txBody>
        </p:sp>
        <p:pic>
          <p:nvPicPr>
            <p:cNvPr id="17" name="Picture 11"/>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V="1">
              <a:off x="3492096" y="494635"/>
              <a:ext cx="695730" cy="1323445"/>
            </a:xfrm>
            <a:prstGeom prst="rect">
              <a:avLst/>
            </a:prstGeom>
            <a:noFill/>
            <a:ln w="9525">
              <a:noFill/>
              <a:miter lim="800000"/>
              <a:headEnd/>
              <a:tailEnd/>
            </a:ln>
          </p:spPr>
        </p:pic>
      </p:grpSp>
      <p:pic>
        <p:nvPicPr>
          <p:cNvPr id="18" name="Image 17" descr="images.jpeg"/>
          <p:cNvPicPr>
            <a:picLocks noChangeAspect="1"/>
          </p:cNvPicPr>
          <p:nvPr/>
        </p:nvPicPr>
        <p:blipFill>
          <a:blip r:embed="rId4">
            <a:clrChange>
              <a:clrFrom>
                <a:srgbClr val="FFFFFF"/>
              </a:clrFrom>
              <a:clrTo>
                <a:srgbClr val="FFFFFF">
                  <a:alpha val="0"/>
                </a:srgbClr>
              </a:clrTo>
            </a:clrChange>
          </a:blip>
          <a:stretch>
            <a:fillRect/>
          </a:stretch>
        </p:blipFill>
        <p:spPr>
          <a:xfrm>
            <a:off x="6000832" y="3065567"/>
            <a:ext cx="787247" cy="1100492"/>
          </a:xfrm>
          <a:prstGeom prst="rect">
            <a:avLst/>
          </a:prstGeom>
        </p:spPr>
      </p:pic>
      <p:sp>
        <p:nvSpPr>
          <p:cNvPr id="19" name="AutoShape 8"/>
          <p:cNvSpPr>
            <a:spLocks noChangeAspect="1" noChangeArrowheads="1"/>
          </p:cNvSpPr>
          <p:nvPr/>
        </p:nvSpPr>
        <p:spPr bwMode="auto">
          <a:xfrm rot="16011252">
            <a:off x="5741441" y="2263097"/>
            <a:ext cx="399636" cy="1216496"/>
          </a:xfrm>
          <a:prstGeom prst="curvedLeftArrow">
            <a:avLst>
              <a:gd name="adj1" fmla="val 53529"/>
              <a:gd name="adj2" fmla="val 88666"/>
              <a:gd name="adj3" fmla="val 47505"/>
            </a:avLst>
          </a:prstGeom>
          <a:gradFill flip="none" rotWithShape="1">
            <a:gsLst>
              <a:gs pos="67000">
                <a:srgbClr val="FF2B2C"/>
              </a:gs>
              <a:gs pos="0">
                <a:schemeClr val="accent5">
                  <a:lumMod val="20000"/>
                  <a:lumOff val="80000"/>
                </a:schemeClr>
              </a:gs>
              <a:gs pos="89000">
                <a:schemeClr val="accent5">
                  <a:lumMod val="60000"/>
                  <a:lumOff val="40000"/>
                </a:schemeClr>
              </a:gs>
            </a:gsLst>
            <a:path path="circle">
              <a:fillToRect l="100000" t="100000"/>
            </a:path>
            <a:tileRect r="-100000" b="-100000"/>
          </a:gradFill>
          <a:ln w="9525">
            <a:noFill/>
            <a:miter lim="800000"/>
            <a:headEnd/>
            <a:tailEnd/>
          </a:ln>
          <a:effectLst>
            <a:outerShdw blurRad="50800" dist="50800" dir="7740000" algn="br">
              <a:srgbClr val="000000">
                <a:alpha val="43000"/>
              </a:srgbClr>
            </a:outerShdw>
          </a:effectLst>
        </p:spPr>
        <p:txBody>
          <a:bodyPr wrap="none" anchor="ctr">
            <a:prstTxWarp prst="textNoShape">
              <a:avLst/>
            </a:prstTxWarp>
          </a:bodyPr>
          <a:lstStyle/>
          <a:p>
            <a:pPr>
              <a:defRPr/>
            </a:pPr>
            <a:endParaRPr lang="fr-FR" dirty="0"/>
          </a:p>
        </p:txBody>
      </p:sp>
      <p:pic>
        <p:nvPicPr>
          <p:cNvPr id="2" name="Image 1"/>
          <p:cNvPicPr>
            <a:picLocks noChangeAspect="1"/>
          </p:cNvPicPr>
          <p:nvPr/>
        </p:nvPicPr>
        <p:blipFill>
          <a:blip r:embed="rId5">
            <a:alphaModFix/>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3831442" y="2190569"/>
            <a:ext cx="1621236" cy="6452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1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1000"/>
                                        <p:tgtEl>
                                          <p:spTgt spid="19"/>
                                        </p:tgtEl>
                                      </p:cBhvr>
                                    </p:animEffec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mage 3" descr="earth-atmosphere-layers.jpg"/>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652" l="10000" r="90000"/>
                    </a14:imgEffect>
                  </a14:imgLayer>
                </a14:imgProps>
              </a:ext>
              <a:ext uri="{28A0092B-C50C-407E-A947-70E740481C1C}">
                <a14:useLocalDpi xmlns:a14="http://schemas.microsoft.com/office/drawing/2010/main"/>
              </a:ext>
            </a:extLst>
          </a:blip>
          <a:srcRect l="7975" r="9378"/>
          <a:stretch/>
        </p:blipFill>
        <p:spPr>
          <a:xfrm>
            <a:off x="5452529" y="371229"/>
            <a:ext cx="3729483" cy="6486771"/>
          </a:xfrm>
          <a:prstGeom prst="rect">
            <a:avLst/>
          </a:prstGeom>
        </p:spPr>
      </p:pic>
      <p:sp>
        <p:nvSpPr>
          <p:cNvPr id="97284"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defPPr>
              <a:defRPr lang="fr-FR"/>
            </a:defPPr>
            <a:lvl1pPr algn="ctr" fontAlgn="auto">
              <a:spcAft>
                <a:spcPts val="1200"/>
              </a:spcAft>
              <a:defRPr sz="20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defRPr>
            </a:lvl1pPr>
          </a:lstStyle>
          <a:p>
            <a:r>
              <a:rPr lang="fr-FR" dirty="0"/>
              <a:t>1/  PRINCIPALES COUCHES DE L’ATMOSPHERE</a:t>
            </a:r>
          </a:p>
        </p:txBody>
      </p:sp>
      <p:sp>
        <p:nvSpPr>
          <p:cNvPr id="9" name="Légende à une bordure 2 8"/>
          <p:cNvSpPr/>
          <p:nvPr/>
        </p:nvSpPr>
        <p:spPr>
          <a:xfrm>
            <a:off x="1727199" y="1286933"/>
            <a:ext cx="3221038" cy="469900"/>
          </a:xfrm>
          <a:prstGeom prst="accentCallout2">
            <a:avLst>
              <a:gd name="adj1" fmla="val 40372"/>
              <a:gd name="adj2" fmla="val 76306"/>
              <a:gd name="adj3" fmla="val 43975"/>
              <a:gd name="adj4" fmla="val 121069"/>
              <a:gd name="adj5" fmla="val 397185"/>
              <a:gd name="adj6" fmla="val 168348"/>
            </a:avLst>
          </a:prstGeom>
          <a:solidFill>
            <a:srgbClr val="FFFFFF"/>
          </a:solidFill>
          <a:ln>
            <a:tailEnd type="arrow"/>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fr-FR" b="1" dirty="0">
                <a:solidFill>
                  <a:schemeClr val="accent1"/>
                </a:solidFill>
              </a:rPr>
              <a:t>MESOSPHERE</a:t>
            </a:r>
          </a:p>
          <a:p>
            <a:pPr algn="ctr"/>
            <a:endParaRPr lang="fr-FR" dirty="0"/>
          </a:p>
        </p:txBody>
      </p:sp>
      <p:cxnSp>
        <p:nvCxnSpPr>
          <p:cNvPr id="11" name="Connecteur droit avec flèche 10"/>
          <p:cNvCxnSpPr/>
          <p:nvPr/>
        </p:nvCxnSpPr>
        <p:spPr>
          <a:xfrm>
            <a:off x="4694236" y="2797642"/>
            <a:ext cx="1856696" cy="0"/>
          </a:xfrm>
          <a:prstGeom prst="straightConnector1">
            <a:avLst/>
          </a:prstGeom>
          <a:ln w="12700" cap="flat" cmpd="sng" algn="ctr">
            <a:solidFill>
              <a:srgbClr val="C0504D"/>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8" name="ZoneTexte 7"/>
          <p:cNvSpPr txBox="1"/>
          <p:nvPr/>
        </p:nvSpPr>
        <p:spPr>
          <a:xfrm>
            <a:off x="169331" y="1735686"/>
            <a:ext cx="6214536" cy="1124410"/>
          </a:xfrm>
          <a:prstGeom prst="rect">
            <a:avLst/>
          </a:prstGeom>
          <a:noFill/>
          <a:effectLst/>
        </p:spPr>
        <p:txBody>
          <a:bodyPr wrap="square" rtlCol="0">
            <a:spAutoFit/>
          </a:bodyPr>
          <a:lstStyle/>
          <a:p>
            <a:pPr marL="285750" indent="-285750">
              <a:lnSpc>
                <a:spcPct val="120000"/>
              </a:lnSpc>
              <a:spcAft>
                <a:spcPts val="600"/>
              </a:spcAft>
              <a:buFont typeface="Arial"/>
              <a:buChar char="•"/>
            </a:pPr>
            <a:r>
              <a:rPr lang="fr-FR" sz="1600" dirty="0">
                <a:latin typeface="+mj-lt"/>
              </a:rPr>
              <a:t>Couche s’élevant jusqu’à environ 80 km.</a:t>
            </a:r>
          </a:p>
          <a:p>
            <a:pPr marL="285750" indent="-285750">
              <a:lnSpc>
                <a:spcPct val="120000"/>
              </a:lnSpc>
              <a:spcAft>
                <a:spcPts val="600"/>
              </a:spcAft>
              <a:buFont typeface="Arial"/>
              <a:buChar char="•"/>
            </a:pPr>
            <a:r>
              <a:rPr lang="fr-FR" sz="1600" dirty="0">
                <a:latin typeface="+mj-lt"/>
              </a:rPr>
              <a:t>la température décroit fortement avec l'altitude (- 100°C).</a:t>
            </a:r>
          </a:p>
          <a:p>
            <a:pPr marL="285750" indent="-285750">
              <a:lnSpc>
                <a:spcPct val="120000"/>
              </a:lnSpc>
              <a:spcAft>
                <a:spcPts val="600"/>
              </a:spcAft>
              <a:buFont typeface="Arial"/>
              <a:buChar char="•"/>
            </a:pPr>
            <a:r>
              <a:rPr lang="fr-FR" sz="1600" dirty="0">
                <a:latin typeface="+mj-lt"/>
              </a:rPr>
              <a:t>Sa limite supérieure s’appelle la </a:t>
            </a:r>
            <a:r>
              <a:rPr lang="fr-FR" sz="1600" b="1" dirty="0">
                <a:solidFill>
                  <a:srgbClr val="C0504D"/>
                </a:solidFill>
                <a:latin typeface="+mj-lt"/>
              </a:rPr>
              <a:t>Mésopause</a:t>
            </a:r>
          </a:p>
        </p:txBody>
      </p:sp>
    </p:spTree>
    <p:extLst>
      <p:ext uri="{BB962C8B-B14F-4D97-AF65-F5344CB8AC3E}">
        <p14:creationId xmlns:p14="http://schemas.microsoft.com/office/powerpoint/2010/main" val="54547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905929" y="4505710"/>
            <a:ext cx="6311900" cy="393700"/>
          </a:xfrm>
          <a:prstGeom prst="roundRect">
            <a:avLst/>
          </a:prstGeom>
          <a:noFill/>
          <a:ln w="190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
        <p:nvSpPr>
          <p:cNvPr id="82948" name="Text Box 4"/>
          <p:cNvSpPr txBox="1">
            <a:spLocks noChangeArrowheads="1"/>
          </p:cNvSpPr>
          <p:nvPr/>
        </p:nvSpPr>
        <p:spPr bwMode="auto">
          <a:xfrm>
            <a:off x="1489444" y="295345"/>
            <a:ext cx="6174637" cy="707886"/>
          </a:xfrm>
          <a:prstGeom prst="rect">
            <a:avLst/>
          </a:prstGeom>
          <a:noFill/>
          <a:ln w="9525">
            <a:noFill/>
            <a:miter lim="800000"/>
            <a:headEnd/>
            <a:tailEnd/>
          </a:ln>
          <a:effectLst>
            <a:outerShdw blurRad="50800" dist="38100" dir="4260000" algn="br">
              <a:schemeClr val="tx1">
                <a:alpha val="87000"/>
              </a:schemeClr>
            </a:outerShdw>
          </a:effectLst>
          <a:scene3d>
            <a:camera prst="orthographicFront"/>
            <a:lightRig rig="threePt" dir="t"/>
          </a:scene3d>
          <a:sp3d/>
        </p:spPr>
        <p:txBody>
          <a:bodyPr anchor="ctr">
            <a:prstTxWarp prst="textNoShape">
              <a:avLst/>
            </a:prstTxWarp>
            <a:scene3d>
              <a:camera prst="orthographicFront"/>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Aft>
                <a:spcPts val="1200"/>
              </a:spcAft>
              <a:defRPr/>
            </a:pPr>
            <a:r>
              <a:rPr lang="fr-FR" sz="3200" b="1" cap="all" spc="17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pitchFamily="34" charset="0"/>
                <a:ea typeface="+mj-ea"/>
                <a:cs typeface="+mj-cs"/>
              </a:rPr>
              <a:t>METEOROLOGIE – </a:t>
            </a:r>
            <a:r>
              <a:rPr lang="fr-FR" sz="3200" b="1" spc="17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pitchFamily="34" charset="0"/>
                <a:ea typeface="+mj-ea"/>
                <a:cs typeface="+mj-cs"/>
              </a:rPr>
              <a:t>Part.1</a:t>
            </a:r>
          </a:p>
        </p:txBody>
      </p:sp>
      <p:sp>
        <p:nvSpPr>
          <p:cNvPr id="82949" name="Text Box 5"/>
          <p:cNvSpPr txBox="1">
            <a:spLocks noChangeArrowheads="1"/>
          </p:cNvSpPr>
          <p:nvPr/>
        </p:nvSpPr>
        <p:spPr bwMode="auto">
          <a:xfrm>
            <a:off x="1049178" y="1271443"/>
            <a:ext cx="5741089" cy="4708981"/>
          </a:xfrm>
          <a:prstGeom prst="rect">
            <a:avLst/>
          </a:prstGeom>
          <a:noFill/>
          <a:ln w="9525">
            <a:noFill/>
            <a:miter lim="800000"/>
            <a:headEnd/>
            <a:tailEnd/>
          </a:ln>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 composition de l’atmosphère</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L’atmosphère Standard</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 température</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 pression</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Le vent</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L’humidité de l’air</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Le refroidissement par détente adiabatique</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Stabilité et instabilité de la masse d’air</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Classification des nuages</a:t>
            </a:r>
          </a:p>
        </p:txBody>
      </p:sp>
    </p:spTree>
    <p:extLst>
      <p:ext uri="{BB962C8B-B14F-4D97-AF65-F5344CB8AC3E}">
        <p14:creationId xmlns:p14="http://schemas.microsoft.com/office/powerpoint/2010/main" val="26620636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rot="5400000" flipH="1">
            <a:off x="2518253" y="37620"/>
            <a:ext cx="4121458" cy="6941817"/>
          </a:xfrm>
          <a:prstGeom prst="rect">
            <a:avLst/>
          </a:prstGeom>
          <a:gradFill flip="none" rotWithShape="1">
            <a:gsLst>
              <a:gs pos="34000">
                <a:schemeClr val="tx2">
                  <a:lumMod val="40000"/>
                  <a:lumOff val="60000"/>
                </a:schemeClr>
              </a:gs>
              <a:gs pos="0">
                <a:srgbClr val="FFFFFF"/>
              </a:gs>
            </a:gsLst>
            <a:lin ang="0" scaled="1"/>
            <a:tileRect/>
          </a:gradFill>
          <a:ln w="9525">
            <a:noFill/>
            <a:miter lim="800000"/>
            <a:headEnd/>
            <a:tailEnd/>
          </a:ln>
        </p:spPr>
        <p:txBody>
          <a:bodyPr wrap="none" anchor="ctr">
            <a:prstTxWarp prst="textNoShape">
              <a:avLst/>
            </a:prstTxWarp>
          </a:bodyPr>
          <a:lstStyle/>
          <a:p>
            <a:pPr>
              <a:defRPr/>
            </a:pPr>
            <a:endParaRPr lang="fr-FR" dirty="0"/>
          </a:p>
        </p:txBody>
      </p:sp>
      <p:sp>
        <p:nvSpPr>
          <p:cNvPr id="5" name="ZoneTexte 4"/>
          <p:cNvSpPr txBox="1"/>
          <p:nvPr/>
        </p:nvSpPr>
        <p:spPr>
          <a:xfrm>
            <a:off x="1" y="660400"/>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Exemple de détente due au relief</a:t>
            </a:r>
          </a:p>
        </p:txBody>
      </p:sp>
      <p:sp>
        <p:nvSpPr>
          <p:cNvPr id="6"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7/ REFROIDISSEMENT PAR DETENTE ADIABATIQUE</a:t>
            </a:r>
          </a:p>
        </p:txBody>
      </p:sp>
      <p:pic>
        <p:nvPicPr>
          <p:cNvPr id="7" name="Picture 4" descr="BD06986_"/>
          <p:cNvPicPr>
            <a:picLocks noChangeAspect="1" noChangeArrowheads="1"/>
          </p:cNvPicPr>
          <p:nvPr/>
        </p:nvPicPr>
        <p:blipFill>
          <a:blip r:embed="rId2">
            <a:extLst>
              <a:ext uri="{28A0092B-C50C-407E-A947-70E740481C1C}">
                <a14:useLocalDpi xmlns:a14="http://schemas.microsoft.com/office/drawing/2010/main"/>
              </a:ext>
            </a:extLst>
          </a:blip>
          <a:srcRect t="38406"/>
          <a:stretch>
            <a:fillRect/>
          </a:stretch>
        </p:blipFill>
        <p:spPr bwMode="auto">
          <a:xfrm>
            <a:off x="2675722" y="2960814"/>
            <a:ext cx="3792555" cy="2634135"/>
          </a:xfrm>
          <a:prstGeom prst="rect">
            <a:avLst/>
          </a:prstGeom>
          <a:ln>
            <a:noFill/>
          </a:ln>
          <a:effectLst>
            <a:outerShdw blurRad="50800" dist="38100" dir="7260000">
              <a:srgbClr val="000000">
                <a:alpha val="43000"/>
              </a:srgbClr>
            </a:outerShdw>
          </a:effectLst>
        </p:spPr>
      </p:pic>
      <p:sp>
        <p:nvSpPr>
          <p:cNvPr id="8" name="Rectangle 5"/>
          <p:cNvSpPr>
            <a:spLocks noChangeArrowheads="1"/>
          </p:cNvSpPr>
          <p:nvPr/>
        </p:nvSpPr>
        <p:spPr bwMode="auto">
          <a:xfrm>
            <a:off x="0" y="1714500"/>
            <a:ext cx="9144000" cy="0"/>
          </a:xfrm>
          <a:prstGeom prst="rect">
            <a:avLst/>
          </a:prstGeom>
          <a:noFill/>
          <a:ln w="9525">
            <a:noFill/>
            <a:miter lim="800000"/>
            <a:headEnd/>
            <a:tailEnd/>
          </a:ln>
        </p:spPr>
        <p:txBody>
          <a:bodyPr wrap="none" anchor="ctr">
            <a:prstTxWarp prst="textNoShape">
              <a:avLst/>
            </a:prstTxWarp>
            <a:spAutoFit/>
          </a:bodyPr>
          <a:lstStyle/>
          <a:p>
            <a:endParaRPr lang="fr-FR"/>
          </a:p>
        </p:txBody>
      </p:sp>
      <p:cxnSp>
        <p:nvCxnSpPr>
          <p:cNvPr id="9" name="Connecteur droit 8"/>
          <p:cNvCxnSpPr/>
          <p:nvPr/>
        </p:nvCxnSpPr>
        <p:spPr>
          <a:xfrm rot="10800000" flipV="1">
            <a:off x="1150765" y="3523659"/>
            <a:ext cx="6877376" cy="11280"/>
          </a:xfrm>
          <a:prstGeom prst="line">
            <a:avLst/>
          </a:prstGeom>
          <a:ln w="12700" cap="flat" cmpd="sng" algn="ctr">
            <a:solidFill>
              <a:srgbClr val="FFFF00"/>
            </a:solidFill>
            <a:prstDash val="lgDash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0" name="Group 35"/>
          <p:cNvGrpSpPr>
            <a:grpSpLocks/>
          </p:cNvGrpSpPr>
          <p:nvPr/>
        </p:nvGrpSpPr>
        <p:grpSpPr bwMode="auto">
          <a:xfrm>
            <a:off x="1106497" y="2758268"/>
            <a:ext cx="6934838" cy="2857396"/>
            <a:chOff x="249" y="1622"/>
            <a:chExt cx="5359" cy="2045"/>
          </a:xfrm>
        </p:grpSpPr>
        <p:grpSp>
          <p:nvGrpSpPr>
            <p:cNvPr id="11" name="Group 20"/>
            <p:cNvGrpSpPr>
              <a:grpSpLocks/>
            </p:cNvGrpSpPr>
            <p:nvPr/>
          </p:nvGrpSpPr>
          <p:grpSpPr bwMode="auto">
            <a:xfrm>
              <a:off x="249" y="1622"/>
              <a:ext cx="5359" cy="2045"/>
              <a:chOff x="249" y="1622"/>
              <a:chExt cx="5359" cy="2045"/>
            </a:xfrm>
          </p:grpSpPr>
          <p:sp>
            <p:nvSpPr>
              <p:cNvPr id="13" name="Line 9"/>
              <p:cNvSpPr>
                <a:spLocks noChangeShapeType="1"/>
              </p:cNvSpPr>
              <p:nvPr/>
            </p:nvSpPr>
            <p:spPr bwMode="auto">
              <a:xfrm>
                <a:off x="255" y="3566"/>
                <a:ext cx="5353" cy="0"/>
              </a:xfrm>
              <a:prstGeom prst="line">
                <a:avLst/>
              </a:prstGeom>
              <a:noFill/>
              <a:ln w="12700" cap="flat" cmpd="sng" algn="ctr">
                <a:solidFill>
                  <a:schemeClr val="accent5">
                    <a:lumMod val="60000"/>
                    <a:lumOff val="40000"/>
                  </a:schemeClr>
                </a:solidFill>
                <a:prstDash val="lgDashDot"/>
                <a:round/>
                <a:headEnd type="none" w="med" len="med"/>
                <a:tailEnd type="none" w="med" len="med"/>
              </a:ln>
            </p:spPr>
            <p:txBody>
              <a:bodyPr>
                <a:prstTxWarp prst="textNoShape">
                  <a:avLst/>
                </a:prstTxWarp>
              </a:bodyPr>
              <a:lstStyle/>
              <a:p>
                <a:endParaRPr lang="fr-FR"/>
              </a:p>
            </p:txBody>
          </p:sp>
          <p:sp>
            <p:nvSpPr>
              <p:cNvPr id="14" name="Line 17"/>
              <p:cNvSpPr>
                <a:spLocks noChangeShapeType="1"/>
              </p:cNvSpPr>
              <p:nvPr/>
            </p:nvSpPr>
            <p:spPr bwMode="auto">
              <a:xfrm>
                <a:off x="249" y="2632"/>
                <a:ext cx="5353" cy="0"/>
              </a:xfrm>
              <a:prstGeom prst="line">
                <a:avLst/>
              </a:prstGeom>
              <a:noFill/>
              <a:ln w="12700" cap="flat" cmpd="sng" algn="ctr">
                <a:solidFill>
                  <a:schemeClr val="accent5">
                    <a:lumMod val="60000"/>
                    <a:lumOff val="40000"/>
                  </a:schemeClr>
                </a:solidFill>
                <a:prstDash val="lgDashDot"/>
                <a:round/>
                <a:headEnd type="none" w="med" len="med"/>
                <a:tailEnd type="none" w="med" len="med"/>
              </a:ln>
            </p:spPr>
            <p:txBody>
              <a:bodyPr>
                <a:prstTxWarp prst="textNoShape">
                  <a:avLst/>
                </a:prstTxWarp>
              </a:bodyPr>
              <a:lstStyle/>
              <a:p>
                <a:endParaRPr lang="fr-FR"/>
              </a:p>
            </p:txBody>
          </p:sp>
          <p:sp>
            <p:nvSpPr>
              <p:cNvPr id="15" name="Line 18"/>
              <p:cNvSpPr>
                <a:spLocks noChangeShapeType="1"/>
              </p:cNvSpPr>
              <p:nvPr/>
            </p:nvSpPr>
            <p:spPr bwMode="auto">
              <a:xfrm>
                <a:off x="249" y="3113"/>
                <a:ext cx="5353" cy="0"/>
              </a:xfrm>
              <a:prstGeom prst="line">
                <a:avLst/>
              </a:prstGeom>
              <a:noFill/>
              <a:ln w="12700" cap="flat" cmpd="sng" algn="ctr">
                <a:solidFill>
                  <a:schemeClr val="accent5">
                    <a:lumMod val="60000"/>
                    <a:lumOff val="40000"/>
                  </a:schemeClr>
                </a:solidFill>
                <a:prstDash val="lgDashDot"/>
                <a:round/>
                <a:headEnd type="none" w="med" len="med"/>
                <a:tailEnd type="none" w="med" len="med"/>
              </a:ln>
            </p:spPr>
            <p:txBody>
              <a:bodyPr>
                <a:prstTxWarp prst="textNoShape">
                  <a:avLst/>
                </a:prstTxWarp>
              </a:bodyPr>
              <a:lstStyle/>
              <a:p>
                <a:endParaRPr lang="fr-FR"/>
              </a:p>
            </p:txBody>
          </p:sp>
          <p:sp>
            <p:nvSpPr>
              <p:cNvPr id="16" name="Line 19"/>
              <p:cNvSpPr>
                <a:spLocks noChangeShapeType="1"/>
              </p:cNvSpPr>
              <p:nvPr/>
            </p:nvSpPr>
            <p:spPr bwMode="auto">
              <a:xfrm>
                <a:off x="249" y="1752"/>
                <a:ext cx="5353" cy="0"/>
              </a:xfrm>
              <a:prstGeom prst="line">
                <a:avLst/>
              </a:prstGeom>
              <a:noFill/>
              <a:ln w="12700" cap="flat" cmpd="sng" algn="ctr">
                <a:solidFill>
                  <a:schemeClr val="accent5">
                    <a:lumMod val="60000"/>
                    <a:lumOff val="40000"/>
                  </a:schemeClr>
                </a:solidFill>
                <a:prstDash val="lgDashDot"/>
                <a:round/>
                <a:headEnd type="none" w="med" len="med"/>
                <a:tailEnd type="none" w="med" len="med"/>
              </a:ln>
            </p:spPr>
            <p:txBody>
              <a:bodyPr>
                <a:prstTxWarp prst="textNoShape">
                  <a:avLst/>
                </a:prstTxWarp>
              </a:bodyPr>
              <a:lstStyle/>
              <a:p>
                <a:endParaRPr lang="fr-FR"/>
              </a:p>
            </p:txBody>
          </p:sp>
          <p:sp>
            <p:nvSpPr>
              <p:cNvPr id="17" name="AutoShape 15"/>
              <p:cNvSpPr>
                <a:spLocks noChangeArrowheads="1"/>
              </p:cNvSpPr>
              <p:nvPr/>
            </p:nvSpPr>
            <p:spPr bwMode="auto">
              <a:xfrm>
                <a:off x="2698" y="1622"/>
                <a:ext cx="579" cy="237"/>
              </a:xfrm>
              <a:prstGeom prst="roundRect">
                <a:avLst>
                  <a:gd name="adj" fmla="val 16667"/>
                </a:avLst>
              </a:prstGeom>
              <a:solidFill>
                <a:srgbClr val="FFFF66"/>
              </a:solidFill>
              <a:ln w="3175" cmpd="sng">
                <a:solidFill>
                  <a:schemeClr val="accent5">
                    <a:lumMod val="60000"/>
                    <a:lumOff val="40000"/>
                  </a:schemeClr>
                </a:solid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2000 m</a:t>
                </a:r>
              </a:p>
            </p:txBody>
          </p:sp>
          <p:sp>
            <p:nvSpPr>
              <p:cNvPr id="18" name="AutoShape 13"/>
              <p:cNvSpPr>
                <a:spLocks noChangeArrowheads="1"/>
              </p:cNvSpPr>
              <p:nvPr/>
            </p:nvSpPr>
            <p:spPr bwMode="auto">
              <a:xfrm>
                <a:off x="2707" y="2052"/>
                <a:ext cx="552" cy="237"/>
              </a:xfrm>
              <a:prstGeom prst="roundRect">
                <a:avLst>
                  <a:gd name="adj" fmla="val 16667"/>
                </a:avLst>
              </a:prstGeom>
              <a:solidFill>
                <a:srgbClr val="FFFF66"/>
              </a:solidFill>
              <a:ln w="3175" cmpd="sng">
                <a:solidFill>
                  <a:schemeClr val="accent5">
                    <a:lumMod val="60000"/>
                    <a:lumOff val="40000"/>
                  </a:schemeClr>
                </a:solid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1500 m</a:t>
                </a:r>
              </a:p>
            </p:txBody>
          </p:sp>
          <p:sp>
            <p:nvSpPr>
              <p:cNvPr id="19" name="AutoShape 12"/>
              <p:cNvSpPr>
                <a:spLocks noChangeArrowheads="1"/>
              </p:cNvSpPr>
              <p:nvPr/>
            </p:nvSpPr>
            <p:spPr bwMode="auto">
              <a:xfrm>
                <a:off x="2727" y="2995"/>
                <a:ext cx="496" cy="219"/>
              </a:xfrm>
              <a:prstGeom prst="roundRect">
                <a:avLst>
                  <a:gd name="adj" fmla="val 16667"/>
                </a:avLst>
              </a:prstGeom>
              <a:solidFill>
                <a:srgbClr val="FFFF66"/>
              </a:solidFill>
              <a:ln w="3175" cmpd="sng">
                <a:solidFill>
                  <a:schemeClr val="accent5">
                    <a:lumMod val="60000"/>
                    <a:lumOff val="40000"/>
                  </a:schemeClr>
                </a:solid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500 m</a:t>
                </a:r>
              </a:p>
            </p:txBody>
          </p:sp>
          <p:sp>
            <p:nvSpPr>
              <p:cNvPr id="20" name="AutoShape 11"/>
              <p:cNvSpPr>
                <a:spLocks noChangeArrowheads="1"/>
              </p:cNvSpPr>
              <p:nvPr/>
            </p:nvSpPr>
            <p:spPr bwMode="auto">
              <a:xfrm>
                <a:off x="2737" y="3448"/>
                <a:ext cx="440" cy="219"/>
              </a:xfrm>
              <a:prstGeom prst="roundRect">
                <a:avLst>
                  <a:gd name="adj" fmla="val 16667"/>
                </a:avLst>
              </a:prstGeom>
              <a:solidFill>
                <a:srgbClr val="FFFF66"/>
              </a:solidFill>
              <a:ln w="3175" cmpd="sng">
                <a:solidFill>
                  <a:schemeClr val="accent5">
                    <a:lumMod val="60000"/>
                    <a:lumOff val="40000"/>
                  </a:schemeClr>
                </a:solid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0 m</a:t>
                </a:r>
              </a:p>
            </p:txBody>
          </p:sp>
        </p:grpSp>
        <p:sp>
          <p:nvSpPr>
            <p:cNvPr id="12" name="AutoShape 14"/>
            <p:cNvSpPr>
              <a:spLocks noChangeArrowheads="1"/>
            </p:cNvSpPr>
            <p:nvPr/>
          </p:nvSpPr>
          <p:spPr bwMode="auto">
            <a:xfrm>
              <a:off x="2688" y="2514"/>
              <a:ext cx="579" cy="237"/>
            </a:xfrm>
            <a:prstGeom prst="roundRect">
              <a:avLst>
                <a:gd name="adj" fmla="val 16667"/>
              </a:avLst>
            </a:prstGeom>
            <a:solidFill>
              <a:srgbClr val="FFFF66"/>
            </a:solidFill>
            <a:ln w="3175" cmpd="sng">
              <a:solidFill>
                <a:schemeClr val="accent5">
                  <a:lumMod val="60000"/>
                  <a:lumOff val="40000"/>
                </a:schemeClr>
              </a:solid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1000 m</a:t>
              </a:r>
            </a:p>
          </p:txBody>
        </p:sp>
      </p:grpSp>
      <p:sp>
        <p:nvSpPr>
          <p:cNvPr id="21" name="Text Box 37"/>
          <p:cNvSpPr txBox="1">
            <a:spLocks noChangeAspect="1" noChangeArrowheads="1"/>
          </p:cNvSpPr>
          <p:nvPr/>
        </p:nvSpPr>
        <p:spPr bwMode="auto">
          <a:xfrm>
            <a:off x="6338566" y="1508246"/>
            <a:ext cx="1586721" cy="338554"/>
          </a:xfrm>
          <a:prstGeom prst="rect">
            <a:avLst/>
          </a:prstGeom>
          <a:noFill/>
          <a:ln w="9525">
            <a:noFill/>
            <a:miter lim="800000"/>
            <a:headEnd/>
            <a:tailEnd/>
          </a:ln>
          <a:effectLst>
            <a:outerShdw blurRad="127000" dist="38100" dir="12420000">
              <a:schemeClr val="bg1">
                <a:lumMod val="50000"/>
                <a:alpha val="66000"/>
              </a:schemeClr>
            </a:outerShdw>
          </a:effectLst>
        </p:spPr>
        <p:txBody>
          <a:bodyPr>
            <a:prstTxWarp prst="textNoShape">
              <a:avLst/>
            </a:prstTxWarp>
            <a:spAutoFit/>
          </a:bodyPr>
          <a:lstStyle/>
          <a:p>
            <a:pPr algn="r">
              <a:spcBef>
                <a:spcPct val="50000"/>
              </a:spcBef>
              <a:defRPr/>
            </a:pPr>
            <a:r>
              <a:rPr lang="fr-FR" sz="1600" b="1" dirty="0">
                <a:solidFill>
                  <a:schemeClr val="tx2"/>
                </a:solidFill>
                <a:latin typeface="+mj-lt"/>
                <a:cs typeface="Cambria"/>
              </a:rPr>
              <a:t>Air limpide</a:t>
            </a:r>
          </a:p>
        </p:txBody>
      </p:sp>
      <p:sp>
        <p:nvSpPr>
          <p:cNvPr id="22" name="Text Box 49"/>
          <p:cNvSpPr txBox="1">
            <a:spLocks noChangeArrowheads="1"/>
          </p:cNvSpPr>
          <p:nvPr/>
        </p:nvSpPr>
        <p:spPr bwMode="auto">
          <a:xfrm>
            <a:off x="466725" y="6011167"/>
            <a:ext cx="8426450" cy="307777"/>
          </a:xfrm>
          <a:prstGeom prst="rect">
            <a:avLst/>
          </a:prstGeom>
          <a:noFill/>
          <a:ln w="9525">
            <a:noFill/>
            <a:miter lim="800000"/>
            <a:headEnd/>
            <a:tailEnd/>
          </a:ln>
          <a:effectLst>
            <a:outerShdw blurRad="50800" dist="38100" dir="2700000">
              <a:srgbClr val="000000">
                <a:alpha val="43000"/>
              </a:srgbClr>
            </a:outerShdw>
          </a:effectLst>
        </p:spPr>
        <p:txBody>
          <a:bodyPr anchor="ctr" anchorCtr="1">
            <a:prstTxWarp prst="textNoShape">
              <a:avLst/>
            </a:prstTxWarp>
            <a:spAutoFit/>
          </a:bodyPr>
          <a:lstStyle/>
          <a:p>
            <a:pPr algn="ctr">
              <a:spcBef>
                <a:spcPct val="50000"/>
              </a:spcBef>
              <a:defRPr/>
            </a:pPr>
            <a:r>
              <a:rPr lang="fr-FR" sz="1400" b="1" dirty="0">
                <a:solidFill>
                  <a:srgbClr val="1B3861"/>
                </a:solidFill>
                <a:latin typeface="+mn-lt"/>
                <a:ea typeface="Cambria" charset="0"/>
                <a:cs typeface="Cambria" charset="0"/>
              </a:rPr>
              <a:t>GRADIENT ADIABATIQUE SEC = 1°C / 100 m.</a:t>
            </a:r>
          </a:p>
        </p:txBody>
      </p:sp>
      <p:sp>
        <p:nvSpPr>
          <p:cNvPr id="23" name="Oval 30"/>
          <p:cNvSpPr>
            <a:spLocks noChangeArrowheads="1"/>
          </p:cNvSpPr>
          <p:nvPr/>
        </p:nvSpPr>
        <p:spPr bwMode="auto">
          <a:xfrm>
            <a:off x="3977756" y="2369230"/>
            <a:ext cx="1370513" cy="792156"/>
          </a:xfrm>
          <a:prstGeom prst="ellipse">
            <a:avLst/>
          </a:prstGeom>
          <a:solidFill>
            <a:schemeClr val="accent4">
              <a:lumMod val="20000"/>
              <a:lumOff val="80000"/>
              <a:alpha val="86000"/>
            </a:schemeClr>
          </a:solidFill>
          <a:ln w="9525">
            <a:noFill/>
            <a:round/>
            <a:headEnd/>
            <a:tailEnd/>
          </a:ln>
          <a:effectLst>
            <a:softEdge rad="101600"/>
          </a:effectLst>
        </p:spPr>
        <p:txBody>
          <a:bodyPr wrap="none" anchor="ctr">
            <a:prstTxWarp prst="textNoShape">
              <a:avLst/>
            </a:prstTxWarp>
          </a:bodyPr>
          <a:lstStyle/>
          <a:p>
            <a:pPr algn="ctr">
              <a:defRPr/>
            </a:pPr>
            <a:r>
              <a:rPr lang="fr-FR" sz="1400" dirty="0">
                <a:solidFill>
                  <a:srgbClr val="000000"/>
                </a:solidFill>
                <a:latin typeface="+mj-lt"/>
                <a:cs typeface="Cambria"/>
              </a:rPr>
              <a:t>0°</a:t>
            </a:r>
          </a:p>
        </p:txBody>
      </p:sp>
      <p:sp>
        <p:nvSpPr>
          <p:cNvPr id="24" name="Oval 30"/>
          <p:cNvSpPr>
            <a:spLocks noChangeAspect="1" noChangeArrowheads="1"/>
          </p:cNvSpPr>
          <p:nvPr/>
        </p:nvSpPr>
        <p:spPr bwMode="auto">
          <a:xfrm>
            <a:off x="1954997" y="4522277"/>
            <a:ext cx="1023001" cy="576160"/>
          </a:xfrm>
          <a:prstGeom prst="ellipse">
            <a:avLst/>
          </a:prstGeom>
          <a:solidFill>
            <a:schemeClr val="accent5">
              <a:lumMod val="60000"/>
              <a:lumOff val="40000"/>
            </a:schemeClr>
          </a:solidFill>
          <a:ln w="9525">
            <a:noFill/>
            <a:round/>
            <a:headEnd/>
            <a:tailEnd/>
          </a:ln>
          <a:effectLst>
            <a:softEdge rad="101600"/>
          </a:effectLst>
        </p:spPr>
        <p:txBody>
          <a:bodyPr wrap="none" anchor="ctr">
            <a:prstTxWarp prst="textNoShape">
              <a:avLst/>
            </a:prstTxWarp>
          </a:bodyPr>
          <a:lstStyle/>
          <a:p>
            <a:pPr algn="ctr">
              <a:defRPr/>
            </a:pPr>
            <a:r>
              <a:rPr lang="fr-FR" sz="1400" dirty="0">
                <a:solidFill>
                  <a:srgbClr val="000000"/>
                </a:solidFill>
                <a:latin typeface="+mj-lt"/>
                <a:cs typeface="Cambria"/>
              </a:rPr>
              <a:t>15°</a:t>
            </a:r>
          </a:p>
        </p:txBody>
      </p:sp>
      <p:sp>
        <p:nvSpPr>
          <p:cNvPr id="25" name="Oval 30"/>
          <p:cNvSpPr>
            <a:spLocks noChangeAspect="1" noChangeArrowheads="1"/>
          </p:cNvSpPr>
          <p:nvPr/>
        </p:nvSpPr>
        <p:spPr bwMode="auto">
          <a:xfrm>
            <a:off x="2262879" y="3831716"/>
            <a:ext cx="1150837" cy="648158"/>
          </a:xfrm>
          <a:prstGeom prst="ellipse">
            <a:avLst/>
          </a:prstGeom>
          <a:solidFill>
            <a:schemeClr val="accent5">
              <a:lumMod val="40000"/>
              <a:lumOff val="60000"/>
            </a:schemeClr>
          </a:solidFill>
          <a:ln w="9525">
            <a:noFill/>
            <a:round/>
            <a:headEnd/>
            <a:tailEnd/>
          </a:ln>
          <a:effectLst>
            <a:softEdge rad="101600"/>
          </a:effectLst>
        </p:spPr>
        <p:txBody>
          <a:bodyPr wrap="none" anchor="ctr">
            <a:prstTxWarp prst="textNoShape">
              <a:avLst/>
            </a:prstTxWarp>
          </a:bodyPr>
          <a:lstStyle/>
          <a:p>
            <a:pPr algn="ctr">
              <a:defRPr/>
            </a:pPr>
            <a:r>
              <a:rPr lang="fr-FR" sz="1400" dirty="0">
                <a:solidFill>
                  <a:srgbClr val="000000"/>
                </a:solidFill>
                <a:latin typeface="+mj-lt"/>
                <a:cs typeface="Cambria"/>
              </a:rPr>
              <a:t>10°</a:t>
            </a:r>
          </a:p>
        </p:txBody>
      </p:sp>
      <p:sp>
        <p:nvSpPr>
          <p:cNvPr id="26" name="Oval 30"/>
          <p:cNvSpPr>
            <a:spLocks noChangeAspect="1" noChangeArrowheads="1"/>
          </p:cNvSpPr>
          <p:nvPr/>
        </p:nvSpPr>
        <p:spPr bwMode="auto">
          <a:xfrm>
            <a:off x="2699083" y="3157336"/>
            <a:ext cx="1278673" cy="720156"/>
          </a:xfrm>
          <a:prstGeom prst="ellipse">
            <a:avLst/>
          </a:prstGeom>
          <a:solidFill>
            <a:schemeClr val="accent5">
              <a:lumMod val="20000"/>
              <a:lumOff val="80000"/>
            </a:schemeClr>
          </a:solidFill>
          <a:ln w="9525">
            <a:noFill/>
            <a:round/>
            <a:headEnd/>
            <a:tailEnd/>
          </a:ln>
          <a:effectLst>
            <a:softEdge rad="101600"/>
          </a:effectLst>
        </p:spPr>
        <p:txBody>
          <a:bodyPr wrap="none" anchor="ctr">
            <a:prstTxWarp prst="textNoShape">
              <a:avLst/>
            </a:prstTxWarp>
          </a:bodyPr>
          <a:lstStyle/>
          <a:p>
            <a:pPr algn="ctr">
              <a:defRPr/>
            </a:pPr>
            <a:r>
              <a:rPr lang="fr-FR" sz="1400" dirty="0">
                <a:solidFill>
                  <a:srgbClr val="000000"/>
                </a:solidFill>
                <a:latin typeface="+mj-lt"/>
                <a:cs typeface="Cambria"/>
              </a:rPr>
              <a:t>5°</a:t>
            </a:r>
          </a:p>
        </p:txBody>
      </p:sp>
      <p:sp>
        <p:nvSpPr>
          <p:cNvPr id="27" name="Oval 30"/>
          <p:cNvSpPr>
            <a:spLocks noChangeAspect="1" noChangeArrowheads="1"/>
          </p:cNvSpPr>
          <p:nvPr/>
        </p:nvSpPr>
        <p:spPr bwMode="auto">
          <a:xfrm>
            <a:off x="6425876" y="5213971"/>
            <a:ext cx="831243" cy="468161"/>
          </a:xfrm>
          <a:prstGeom prst="ellipse">
            <a:avLst/>
          </a:prstGeom>
          <a:solidFill>
            <a:srgbClr val="C0504D"/>
          </a:solidFill>
          <a:ln w="9525">
            <a:noFill/>
            <a:round/>
            <a:headEnd/>
            <a:tailEnd/>
          </a:ln>
          <a:effectLst>
            <a:softEdge rad="101600"/>
          </a:effectLst>
        </p:spPr>
        <p:txBody>
          <a:bodyPr wrap="none" anchor="ctr">
            <a:prstTxWarp prst="textNoShape">
              <a:avLst/>
            </a:prstTxWarp>
          </a:bodyPr>
          <a:lstStyle/>
          <a:p>
            <a:pPr algn="ctr">
              <a:defRPr/>
            </a:pPr>
            <a:r>
              <a:rPr lang="fr-FR" sz="1400" dirty="0">
                <a:solidFill>
                  <a:srgbClr val="FFFF66"/>
                </a:solidFill>
                <a:latin typeface="+mj-lt"/>
                <a:cs typeface="Cambria"/>
              </a:rPr>
              <a:t>20°</a:t>
            </a:r>
          </a:p>
        </p:txBody>
      </p:sp>
      <p:sp>
        <p:nvSpPr>
          <p:cNvPr id="28" name="Oval 30"/>
          <p:cNvSpPr>
            <a:spLocks noChangeAspect="1" noChangeArrowheads="1"/>
          </p:cNvSpPr>
          <p:nvPr/>
        </p:nvSpPr>
        <p:spPr bwMode="auto">
          <a:xfrm>
            <a:off x="6087277" y="4534977"/>
            <a:ext cx="1023001" cy="576160"/>
          </a:xfrm>
          <a:prstGeom prst="ellipse">
            <a:avLst/>
          </a:prstGeom>
          <a:solidFill>
            <a:schemeClr val="accent5">
              <a:lumMod val="60000"/>
              <a:lumOff val="40000"/>
            </a:schemeClr>
          </a:solidFill>
          <a:ln w="9525">
            <a:noFill/>
            <a:round/>
            <a:headEnd/>
            <a:tailEnd/>
          </a:ln>
          <a:effectLst>
            <a:softEdge rad="101600"/>
          </a:effectLst>
        </p:spPr>
        <p:txBody>
          <a:bodyPr wrap="none" anchor="ctr">
            <a:prstTxWarp prst="textNoShape">
              <a:avLst/>
            </a:prstTxWarp>
          </a:bodyPr>
          <a:lstStyle/>
          <a:p>
            <a:pPr algn="ctr">
              <a:defRPr/>
            </a:pPr>
            <a:r>
              <a:rPr lang="fr-FR" sz="1400" dirty="0">
                <a:solidFill>
                  <a:srgbClr val="000000"/>
                </a:solidFill>
                <a:latin typeface="+mj-lt"/>
                <a:cs typeface="Cambria"/>
              </a:rPr>
              <a:t>15°</a:t>
            </a:r>
          </a:p>
        </p:txBody>
      </p:sp>
      <p:sp>
        <p:nvSpPr>
          <p:cNvPr id="29" name="Oval 30"/>
          <p:cNvSpPr>
            <a:spLocks noChangeAspect="1" noChangeArrowheads="1"/>
          </p:cNvSpPr>
          <p:nvPr/>
        </p:nvSpPr>
        <p:spPr bwMode="auto">
          <a:xfrm>
            <a:off x="5599078" y="3828971"/>
            <a:ext cx="1150837" cy="648158"/>
          </a:xfrm>
          <a:prstGeom prst="ellipse">
            <a:avLst/>
          </a:prstGeom>
          <a:solidFill>
            <a:schemeClr val="accent5">
              <a:lumMod val="40000"/>
              <a:lumOff val="60000"/>
            </a:schemeClr>
          </a:solidFill>
          <a:ln w="9525">
            <a:noFill/>
            <a:round/>
            <a:headEnd/>
            <a:tailEnd/>
          </a:ln>
          <a:effectLst>
            <a:softEdge rad="101600"/>
          </a:effectLst>
        </p:spPr>
        <p:txBody>
          <a:bodyPr wrap="none" anchor="ctr">
            <a:prstTxWarp prst="textNoShape">
              <a:avLst/>
            </a:prstTxWarp>
          </a:bodyPr>
          <a:lstStyle/>
          <a:p>
            <a:pPr algn="ctr">
              <a:defRPr/>
            </a:pPr>
            <a:r>
              <a:rPr lang="fr-FR" sz="1400" dirty="0">
                <a:solidFill>
                  <a:srgbClr val="000000"/>
                </a:solidFill>
                <a:latin typeface="+mj-lt"/>
                <a:cs typeface="Cambria"/>
              </a:rPr>
              <a:t>10°</a:t>
            </a:r>
          </a:p>
        </p:txBody>
      </p:sp>
      <p:sp>
        <p:nvSpPr>
          <p:cNvPr id="30" name="Oval 30"/>
          <p:cNvSpPr>
            <a:spLocks noChangeAspect="1" noChangeArrowheads="1"/>
          </p:cNvSpPr>
          <p:nvPr/>
        </p:nvSpPr>
        <p:spPr bwMode="auto">
          <a:xfrm>
            <a:off x="5069235" y="3144636"/>
            <a:ext cx="1278673" cy="720156"/>
          </a:xfrm>
          <a:prstGeom prst="ellipse">
            <a:avLst/>
          </a:prstGeom>
          <a:solidFill>
            <a:schemeClr val="accent5">
              <a:lumMod val="20000"/>
              <a:lumOff val="80000"/>
            </a:schemeClr>
          </a:solidFill>
          <a:ln w="9525">
            <a:noFill/>
            <a:round/>
            <a:headEnd/>
            <a:tailEnd/>
          </a:ln>
          <a:effectLst>
            <a:softEdge rad="101600"/>
          </a:effectLst>
        </p:spPr>
        <p:txBody>
          <a:bodyPr wrap="none" anchor="ctr">
            <a:prstTxWarp prst="textNoShape">
              <a:avLst/>
            </a:prstTxWarp>
          </a:bodyPr>
          <a:lstStyle/>
          <a:p>
            <a:pPr algn="ctr">
              <a:defRPr/>
            </a:pPr>
            <a:r>
              <a:rPr lang="fr-FR" sz="1400" dirty="0">
                <a:solidFill>
                  <a:srgbClr val="000000"/>
                </a:solidFill>
                <a:latin typeface="+mj-lt"/>
                <a:cs typeface="Cambria"/>
              </a:rPr>
              <a:t>5°</a:t>
            </a:r>
          </a:p>
        </p:txBody>
      </p:sp>
      <p:sp>
        <p:nvSpPr>
          <p:cNvPr id="31" name="Oval 30"/>
          <p:cNvSpPr>
            <a:spLocks noChangeAspect="1" noChangeArrowheads="1"/>
          </p:cNvSpPr>
          <p:nvPr/>
        </p:nvSpPr>
        <p:spPr bwMode="auto">
          <a:xfrm>
            <a:off x="1650197" y="5227639"/>
            <a:ext cx="831243" cy="468161"/>
          </a:xfrm>
          <a:prstGeom prst="ellipse">
            <a:avLst/>
          </a:prstGeom>
          <a:solidFill>
            <a:srgbClr val="C0504D"/>
          </a:solidFill>
          <a:ln w="9525">
            <a:noFill/>
            <a:round/>
            <a:headEnd/>
            <a:tailEnd/>
          </a:ln>
          <a:effectLst>
            <a:softEdge rad="101600"/>
          </a:effectLst>
        </p:spPr>
        <p:txBody>
          <a:bodyPr wrap="none" anchor="ctr">
            <a:prstTxWarp prst="textNoShape">
              <a:avLst/>
            </a:prstTxWarp>
          </a:bodyPr>
          <a:lstStyle/>
          <a:p>
            <a:pPr algn="ctr">
              <a:defRPr/>
            </a:pPr>
            <a:r>
              <a:rPr lang="fr-FR" sz="1400" dirty="0">
                <a:solidFill>
                  <a:srgbClr val="FFFF66"/>
                </a:solidFill>
                <a:latin typeface="+mj-lt"/>
                <a:cs typeface="Cambria"/>
              </a:rPr>
              <a:t>20°</a:t>
            </a:r>
          </a:p>
        </p:txBody>
      </p:sp>
      <p:cxnSp>
        <p:nvCxnSpPr>
          <p:cNvPr id="32" name="Connecteur droit avec flèche 31"/>
          <p:cNvCxnSpPr/>
          <p:nvPr/>
        </p:nvCxnSpPr>
        <p:spPr>
          <a:xfrm rot="5400000" flipH="1" flipV="1">
            <a:off x="2100826" y="5055287"/>
            <a:ext cx="313494" cy="1937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Connecteur droit avec flèche 32"/>
          <p:cNvCxnSpPr/>
          <p:nvPr/>
        </p:nvCxnSpPr>
        <p:spPr>
          <a:xfrm rot="5400000" flipH="1" flipV="1">
            <a:off x="2493575" y="4367562"/>
            <a:ext cx="313494" cy="193733"/>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34" name="Connecteur droit avec flèche 33"/>
          <p:cNvCxnSpPr/>
          <p:nvPr/>
        </p:nvCxnSpPr>
        <p:spPr>
          <a:xfrm rot="5400000" flipH="1" flipV="1">
            <a:off x="2918118" y="3734849"/>
            <a:ext cx="313494" cy="193733"/>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35" name="Connecteur droit avec flèche 34"/>
          <p:cNvCxnSpPr>
            <a:cxnSpLocks noChangeAspect="1"/>
          </p:cNvCxnSpPr>
          <p:nvPr/>
        </p:nvCxnSpPr>
        <p:spPr>
          <a:xfrm rot="16200000" flipH="1">
            <a:off x="5827787" y="3812710"/>
            <a:ext cx="318580" cy="166397"/>
          </a:xfrm>
          <a:prstGeom prst="straightConnector1">
            <a:avLst/>
          </a:prstGeom>
          <a:ln>
            <a:solidFill>
              <a:srgbClr val="4F81BD"/>
            </a:solidFill>
            <a:tailEnd type="arrow"/>
          </a:ln>
        </p:spPr>
        <p:style>
          <a:lnRef idx="2">
            <a:schemeClr val="accent1"/>
          </a:lnRef>
          <a:fillRef idx="0">
            <a:schemeClr val="accent1"/>
          </a:fillRef>
          <a:effectRef idx="1">
            <a:schemeClr val="accent1"/>
          </a:effectRef>
          <a:fontRef idx="minor">
            <a:schemeClr val="tx1"/>
          </a:fontRef>
        </p:style>
      </p:cxnSp>
      <p:cxnSp>
        <p:nvCxnSpPr>
          <p:cNvPr id="36" name="Connecteur droit avec flèche 35"/>
          <p:cNvCxnSpPr>
            <a:cxnSpLocks noChangeAspect="1"/>
          </p:cNvCxnSpPr>
          <p:nvPr/>
        </p:nvCxnSpPr>
        <p:spPr>
          <a:xfrm rot="16200000" flipH="1">
            <a:off x="6183387" y="4447710"/>
            <a:ext cx="318580" cy="166397"/>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37" name="Connecteur droit avec flèche 36"/>
          <p:cNvCxnSpPr>
            <a:cxnSpLocks noChangeAspect="1"/>
          </p:cNvCxnSpPr>
          <p:nvPr/>
        </p:nvCxnSpPr>
        <p:spPr>
          <a:xfrm rot="16200000" flipH="1">
            <a:off x="6564387" y="5095410"/>
            <a:ext cx="318580" cy="16639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8" name="Forme libre 37"/>
          <p:cNvSpPr>
            <a:spLocks noChangeAspect="1"/>
          </p:cNvSpPr>
          <p:nvPr/>
        </p:nvSpPr>
        <p:spPr>
          <a:xfrm>
            <a:off x="3492500" y="2857501"/>
            <a:ext cx="634744" cy="448698"/>
          </a:xfrm>
          <a:custGeom>
            <a:avLst/>
            <a:gdLst>
              <a:gd name="connsiteX0" fmla="*/ 0 w 736600"/>
              <a:gd name="connsiteY0" fmla="*/ 520700 h 520700"/>
              <a:gd name="connsiteX1" fmla="*/ 254000 w 736600"/>
              <a:gd name="connsiteY1" fmla="*/ 228600 h 520700"/>
              <a:gd name="connsiteX2" fmla="*/ 508000 w 736600"/>
              <a:gd name="connsiteY2" fmla="*/ 76200 h 520700"/>
              <a:gd name="connsiteX3" fmla="*/ 736600 w 736600"/>
              <a:gd name="connsiteY3" fmla="*/ 0 h 520700"/>
            </a:gdLst>
            <a:ahLst/>
            <a:cxnLst>
              <a:cxn ang="0">
                <a:pos x="connsiteX0" y="connsiteY0"/>
              </a:cxn>
              <a:cxn ang="0">
                <a:pos x="connsiteX1" y="connsiteY1"/>
              </a:cxn>
              <a:cxn ang="0">
                <a:pos x="connsiteX2" y="connsiteY2"/>
              </a:cxn>
              <a:cxn ang="0">
                <a:pos x="connsiteX3" y="connsiteY3"/>
              </a:cxn>
            </a:cxnLst>
            <a:rect l="l" t="t" r="r" b="b"/>
            <a:pathLst>
              <a:path w="736600" h="520700">
                <a:moveTo>
                  <a:pt x="0" y="520700"/>
                </a:moveTo>
                <a:cubicBezTo>
                  <a:pt x="84666" y="411691"/>
                  <a:pt x="169333" y="302683"/>
                  <a:pt x="254000" y="228600"/>
                </a:cubicBezTo>
                <a:cubicBezTo>
                  <a:pt x="338667" y="154517"/>
                  <a:pt x="427567" y="114300"/>
                  <a:pt x="508000" y="76200"/>
                </a:cubicBezTo>
                <a:cubicBezTo>
                  <a:pt x="588433" y="38100"/>
                  <a:pt x="736600" y="0"/>
                  <a:pt x="736600" y="0"/>
                </a:cubicBezTo>
              </a:path>
            </a:pathLst>
          </a:cu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9" name="Forme libre 38"/>
          <p:cNvSpPr>
            <a:spLocks noChangeAspect="1"/>
          </p:cNvSpPr>
          <p:nvPr/>
        </p:nvSpPr>
        <p:spPr>
          <a:xfrm flipH="1">
            <a:off x="5054600" y="2832101"/>
            <a:ext cx="634744" cy="448698"/>
          </a:xfrm>
          <a:custGeom>
            <a:avLst/>
            <a:gdLst>
              <a:gd name="connsiteX0" fmla="*/ 0 w 736600"/>
              <a:gd name="connsiteY0" fmla="*/ 520700 h 520700"/>
              <a:gd name="connsiteX1" fmla="*/ 254000 w 736600"/>
              <a:gd name="connsiteY1" fmla="*/ 228600 h 520700"/>
              <a:gd name="connsiteX2" fmla="*/ 508000 w 736600"/>
              <a:gd name="connsiteY2" fmla="*/ 76200 h 520700"/>
              <a:gd name="connsiteX3" fmla="*/ 736600 w 736600"/>
              <a:gd name="connsiteY3" fmla="*/ 0 h 520700"/>
            </a:gdLst>
            <a:ahLst/>
            <a:cxnLst>
              <a:cxn ang="0">
                <a:pos x="connsiteX0" y="connsiteY0"/>
              </a:cxn>
              <a:cxn ang="0">
                <a:pos x="connsiteX1" y="connsiteY1"/>
              </a:cxn>
              <a:cxn ang="0">
                <a:pos x="connsiteX2" y="connsiteY2"/>
              </a:cxn>
              <a:cxn ang="0">
                <a:pos x="connsiteX3" y="connsiteY3"/>
              </a:cxn>
            </a:cxnLst>
            <a:rect l="l" t="t" r="r" b="b"/>
            <a:pathLst>
              <a:path w="736600" h="520700">
                <a:moveTo>
                  <a:pt x="0" y="520700"/>
                </a:moveTo>
                <a:cubicBezTo>
                  <a:pt x="84666" y="411691"/>
                  <a:pt x="169333" y="302683"/>
                  <a:pt x="254000" y="228600"/>
                </a:cubicBezTo>
                <a:cubicBezTo>
                  <a:pt x="338667" y="154517"/>
                  <a:pt x="427567" y="114300"/>
                  <a:pt x="508000" y="76200"/>
                </a:cubicBezTo>
                <a:cubicBezTo>
                  <a:pt x="588433" y="38100"/>
                  <a:pt x="736600" y="0"/>
                  <a:pt x="736600" y="0"/>
                </a:cubicBezTo>
              </a:path>
            </a:pathLst>
          </a:custGeom>
          <a:ln>
            <a:solidFill>
              <a:schemeClr val="accent5">
                <a:lumMod val="60000"/>
                <a:lumOff val="40000"/>
              </a:schemeClr>
            </a:solidFill>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17755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500"/>
                            </p:stCondLst>
                            <p:childTnLst>
                              <p:par>
                                <p:cTn id="13" presetID="9"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dissolve">
                                      <p:cBhvr>
                                        <p:cTn id="15" dur="500"/>
                                        <p:tgtEl>
                                          <p:spTgt spid="24"/>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00"/>
                                        <p:tgtEl>
                                          <p:spTgt spid="33"/>
                                        </p:tgtEl>
                                      </p:cBhvr>
                                    </p:animEffect>
                                  </p:childTnLst>
                                </p:cTn>
                              </p:par>
                            </p:childTnLst>
                          </p:cTn>
                        </p:par>
                        <p:par>
                          <p:cTn id="20" fill="hold">
                            <p:stCondLst>
                              <p:cond delay="1500"/>
                            </p:stCondLst>
                            <p:childTnLst>
                              <p:par>
                                <p:cTn id="21" presetID="9"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dissolve">
                                      <p:cBhvr>
                                        <p:cTn id="23" dur="500"/>
                                        <p:tgtEl>
                                          <p:spTgt spid="25"/>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down)">
                                      <p:cBhvr>
                                        <p:cTn id="27" dur="500"/>
                                        <p:tgtEl>
                                          <p:spTgt spid="34"/>
                                        </p:tgtEl>
                                      </p:cBhvr>
                                    </p:animEffect>
                                  </p:childTnLst>
                                </p:cTn>
                              </p:par>
                            </p:childTnLst>
                          </p:cTn>
                        </p:par>
                        <p:par>
                          <p:cTn id="28" fill="hold">
                            <p:stCondLst>
                              <p:cond delay="2500"/>
                            </p:stCondLst>
                            <p:childTnLst>
                              <p:par>
                                <p:cTn id="29" presetID="9"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dissolve">
                                      <p:cBhvr>
                                        <p:cTn id="31" dur="500"/>
                                        <p:tgtEl>
                                          <p:spTgt spid="26"/>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down)">
                                      <p:cBhvr>
                                        <p:cTn id="35" dur="500"/>
                                        <p:tgtEl>
                                          <p:spTgt spid="38"/>
                                        </p:tgtEl>
                                      </p:cBhvr>
                                    </p:animEffect>
                                  </p:childTnLst>
                                </p:cTn>
                              </p:par>
                            </p:childTnLst>
                          </p:cTn>
                        </p:par>
                        <p:par>
                          <p:cTn id="36" fill="hold">
                            <p:stCondLst>
                              <p:cond delay="3500"/>
                            </p:stCondLst>
                            <p:childTnLst>
                              <p:par>
                                <p:cTn id="37" presetID="9"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dissolve">
                                      <p:cBhvr>
                                        <p:cTn id="39" dur="500"/>
                                        <p:tgtEl>
                                          <p:spTgt spid="23"/>
                                        </p:tgtEl>
                                      </p:cBhvr>
                                    </p:animEffect>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4500"/>
                            </p:stCondLst>
                            <p:childTnLst>
                              <p:par>
                                <p:cTn id="45" presetID="9" presetClass="entr" presetSubtype="0"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dissolve">
                                      <p:cBhvr>
                                        <p:cTn id="47" dur="500"/>
                                        <p:tgtEl>
                                          <p:spTgt spid="30"/>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up)">
                                      <p:cBhvr>
                                        <p:cTn id="51" dur="500"/>
                                        <p:tgtEl>
                                          <p:spTgt spid="35"/>
                                        </p:tgtEl>
                                      </p:cBhvr>
                                    </p:animEffect>
                                  </p:childTnLst>
                                </p:cTn>
                              </p:par>
                            </p:childTnLst>
                          </p:cTn>
                        </p:par>
                        <p:par>
                          <p:cTn id="52" fill="hold">
                            <p:stCondLst>
                              <p:cond delay="5500"/>
                            </p:stCondLst>
                            <p:childTnLst>
                              <p:par>
                                <p:cTn id="53" presetID="9" presetClass="entr" presetSubtype="0"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dissolve">
                                      <p:cBhvr>
                                        <p:cTn id="55" dur="500"/>
                                        <p:tgtEl>
                                          <p:spTgt spid="29"/>
                                        </p:tgtEl>
                                      </p:cBhvr>
                                    </p:animEffect>
                                  </p:childTnLst>
                                </p:cTn>
                              </p:par>
                            </p:childTnLst>
                          </p:cTn>
                        </p:par>
                        <p:par>
                          <p:cTn id="56" fill="hold">
                            <p:stCondLst>
                              <p:cond delay="60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500"/>
                            </p:stCondLst>
                            <p:childTnLst>
                              <p:par>
                                <p:cTn id="61" presetID="9" presetClass="entr" presetSubtype="0"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dissolve">
                                      <p:cBhvr>
                                        <p:cTn id="63" dur="500"/>
                                        <p:tgtEl>
                                          <p:spTgt spid="28"/>
                                        </p:tgtEl>
                                      </p:cBhvr>
                                    </p:animEffect>
                                  </p:childTnLst>
                                </p:cTn>
                              </p:par>
                            </p:childTnLst>
                          </p:cTn>
                        </p:par>
                        <p:par>
                          <p:cTn id="64" fill="hold">
                            <p:stCondLst>
                              <p:cond delay="7000"/>
                            </p:stCondLst>
                            <p:childTnLst>
                              <p:par>
                                <p:cTn id="65" presetID="22" presetClass="entr" presetSubtype="1"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up)">
                                      <p:cBhvr>
                                        <p:cTn id="67" dur="500"/>
                                        <p:tgtEl>
                                          <p:spTgt spid="37"/>
                                        </p:tgtEl>
                                      </p:cBhvr>
                                    </p:animEffect>
                                  </p:childTnLst>
                                </p:cTn>
                              </p:par>
                            </p:childTnLst>
                          </p:cTn>
                        </p:par>
                        <p:par>
                          <p:cTn id="68" fill="hold">
                            <p:stCondLst>
                              <p:cond delay="7500"/>
                            </p:stCondLst>
                            <p:childTnLst>
                              <p:par>
                                <p:cTn id="69" presetID="9" presetClass="entr" presetSubtype="0" fill="hold"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dissolve">
                                      <p:cBhvr>
                                        <p:cTn id="71" dur="5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500" fill="hold"/>
                                        <p:tgtEl>
                                          <p:spTgt spid="22"/>
                                        </p:tgtEl>
                                        <p:attrNameLst>
                                          <p:attrName>ppt_x</p:attrName>
                                        </p:attrNameLst>
                                      </p:cBhvr>
                                      <p:tavLst>
                                        <p:tav tm="0">
                                          <p:val>
                                            <p:strVal val="#ppt_x"/>
                                          </p:val>
                                        </p:tav>
                                        <p:tav tm="100000">
                                          <p:val>
                                            <p:strVal val="#ppt_x"/>
                                          </p:val>
                                        </p:tav>
                                      </p:tavLst>
                                    </p:anim>
                                    <p:anim calcmode="lin" valueType="num">
                                      <p:cBhvr additive="base">
                                        <p:cTn id="7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8" grpId="0" animBg="1"/>
      <p:bldP spid="3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rot="5400000" flipH="1">
            <a:off x="2518253" y="37620"/>
            <a:ext cx="4121458" cy="6941817"/>
          </a:xfrm>
          <a:prstGeom prst="rect">
            <a:avLst/>
          </a:prstGeom>
          <a:gradFill flip="none" rotWithShape="1">
            <a:gsLst>
              <a:gs pos="34000">
                <a:schemeClr val="tx2">
                  <a:lumMod val="40000"/>
                  <a:lumOff val="60000"/>
                </a:schemeClr>
              </a:gs>
              <a:gs pos="0">
                <a:srgbClr val="FFFFFF"/>
              </a:gs>
            </a:gsLst>
            <a:lin ang="0" scaled="1"/>
            <a:tileRect/>
          </a:gradFill>
          <a:ln w="9525">
            <a:noFill/>
            <a:miter lim="800000"/>
            <a:headEnd/>
            <a:tailEnd/>
          </a:ln>
        </p:spPr>
        <p:txBody>
          <a:bodyPr wrap="none" anchor="ctr">
            <a:prstTxWarp prst="textNoShape">
              <a:avLst/>
            </a:prstTxWarp>
          </a:bodyPr>
          <a:lstStyle/>
          <a:p>
            <a:pPr>
              <a:defRPr/>
            </a:pPr>
            <a:endParaRPr lang="fr-FR" dirty="0"/>
          </a:p>
        </p:txBody>
      </p:sp>
      <p:pic>
        <p:nvPicPr>
          <p:cNvPr id="3" name="Picture 21"/>
          <p:cNvPicPr>
            <a:picLocks noChangeAspect="1" noChangeArrowheads="1"/>
          </p:cNvPicPr>
          <p:nvPr/>
        </p:nvPicPr>
        <p:blipFill>
          <a:blip r:embed="rId2">
            <a:lum bright="67000" contrast="100000"/>
            <a:alphaModFix amt="87000"/>
            <a:extLst>
              <a:ext uri="{28A0092B-C50C-407E-A947-70E740481C1C}">
                <a14:useLocalDpi xmlns:a14="http://schemas.microsoft.com/office/drawing/2010/main"/>
              </a:ext>
            </a:extLst>
          </a:blip>
          <a:srcRect/>
          <a:stretch>
            <a:fillRect/>
          </a:stretch>
        </p:blipFill>
        <p:spPr bwMode="auto">
          <a:xfrm>
            <a:off x="2231222" y="1943101"/>
            <a:ext cx="4652859" cy="2278854"/>
          </a:xfrm>
          <a:prstGeom prst="rect">
            <a:avLst/>
          </a:prstGeom>
          <a:noFill/>
          <a:ln w="9525">
            <a:noFill/>
            <a:miter lim="800000"/>
            <a:headEnd/>
            <a:tailEnd/>
          </a:ln>
          <a:effectLst>
            <a:innerShdw blurRad="539750" dist="139700" dir="5400000">
              <a:schemeClr val="tx1">
                <a:lumMod val="65000"/>
                <a:lumOff val="35000"/>
                <a:alpha val="95000"/>
              </a:schemeClr>
            </a:innerShdw>
            <a:softEdge rad="88900"/>
          </a:effectLst>
        </p:spPr>
      </p:pic>
      <p:pic>
        <p:nvPicPr>
          <p:cNvPr id="4" name="Picture 4" descr="BD06986_"/>
          <p:cNvPicPr>
            <a:picLocks noChangeAspect="1" noChangeArrowheads="1"/>
          </p:cNvPicPr>
          <p:nvPr/>
        </p:nvPicPr>
        <p:blipFill>
          <a:blip r:embed="rId3">
            <a:extLst>
              <a:ext uri="{28A0092B-C50C-407E-A947-70E740481C1C}">
                <a14:useLocalDpi xmlns:a14="http://schemas.microsoft.com/office/drawing/2010/main"/>
              </a:ext>
            </a:extLst>
          </a:blip>
          <a:srcRect t="38406"/>
          <a:stretch>
            <a:fillRect/>
          </a:stretch>
        </p:blipFill>
        <p:spPr bwMode="auto">
          <a:xfrm>
            <a:off x="2675722" y="2960814"/>
            <a:ext cx="3792555" cy="2634135"/>
          </a:xfrm>
          <a:prstGeom prst="rect">
            <a:avLst/>
          </a:prstGeom>
          <a:ln>
            <a:noFill/>
          </a:ln>
          <a:effectLst>
            <a:outerShdw blurRad="50800" dist="38100" dir="7260000">
              <a:srgbClr val="000000">
                <a:alpha val="43000"/>
              </a:srgbClr>
            </a:outerShdw>
          </a:effectLst>
        </p:spPr>
      </p:pic>
      <p:sp>
        <p:nvSpPr>
          <p:cNvPr id="5" name="Rectangle 5"/>
          <p:cNvSpPr>
            <a:spLocks noChangeArrowheads="1"/>
          </p:cNvSpPr>
          <p:nvPr/>
        </p:nvSpPr>
        <p:spPr bwMode="auto">
          <a:xfrm>
            <a:off x="0" y="1714500"/>
            <a:ext cx="9144000" cy="0"/>
          </a:xfrm>
          <a:prstGeom prst="rect">
            <a:avLst/>
          </a:prstGeom>
          <a:noFill/>
          <a:ln w="9525">
            <a:noFill/>
            <a:miter lim="800000"/>
            <a:headEnd/>
            <a:tailEnd/>
          </a:ln>
        </p:spPr>
        <p:txBody>
          <a:bodyPr wrap="none" anchor="ctr">
            <a:prstTxWarp prst="textNoShape">
              <a:avLst/>
            </a:prstTxWarp>
            <a:spAutoFit/>
          </a:bodyPr>
          <a:lstStyle/>
          <a:p>
            <a:endParaRPr lang="fr-FR"/>
          </a:p>
        </p:txBody>
      </p:sp>
      <p:cxnSp>
        <p:nvCxnSpPr>
          <p:cNvPr id="6" name="Connecteur droit 5"/>
          <p:cNvCxnSpPr/>
          <p:nvPr/>
        </p:nvCxnSpPr>
        <p:spPr>
          <a:xfrm rot="10800000" flipV="1">
            <a:off x="1150765" y="3523659"/>
            <a:ext cx="6877376" cy="11280"/>
          </a:xfrm>
          <a:prstGeom prst="line">
            <a:avLst/>
          </a:prstGeom>
          <a:ln w="12700" cap="flat" cmpd="sng" algn="ctr">
            <a:solidFill>
              <a:srgbClr val="FFFF00"/>
            </a:solidFill>
            <a:prstDash val="lgDash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7" name="Group 35"/>
          <p:cNvGrpSpPr>
            <a:grpSpLocks/>
          </p:cNvGrpSpPr>
          <p:nvPr/>
        </p:nvGrpSpPr>
        <p:grpSpPr bwMode="auto">
          <a:xfrm>
            <a:off x="1106497" y="2758268"/>
            <a:ext cx="6934838" cy="2857396"/>
            <a:chOff x="249" y="1622"/>
            <a:chExt cx="5359" cy="2045"/>
          </a:xfrm>
        </p:grpSpPr>
        <p:grpSp>
          <p:nvGrpSpPr>
            <p:cNvPr id="8" name="Group 20"/>
            <p:cNvGrpSpPr>
              <a:grpSpLocks/>
            </p:cNvGrpSpPr>
            <p:nvPr/>
          </p:nvGrpSpPr>
          <p:grpSpPr bwMode="auto">
            <a:xfrm>
              <a:off x="249" y="1622"/>
              <a:ext cx="5359" cy="2045"/>
              <a:chOff x="249" y="1622"/>
              <a:chExt cx="5359" cy="2045"/>
            </a:xfrm>
          </p:grpSpPr>
          <p:sp>
            <p:nvSpPr>
              <p:cNvPr id="10" name="Line 9"/>
              <p:cNvSpPr>
                <a:spLocks noChangeShapeType="1"/>
              </p:cNvSpPr>
              <p:nvPr/>
            </p:nvSpPr>
            <p:spPr bwMode="auto">
              <a:xfrm>
                <a:off x="255" y="3566"/>
                <a:ext cx="5353" cy="0"/>
              </a:xfrm>
              <a:prstGeom prst="line">
                <a:avLst/>
              </a:prstGeom>
              <a:noFill/>
              <a:ln w="12700" cap="flat" cmpd="sng" algn="ctr">
                <a:solidFill>
                  <a:srgbClr val="FFFF00"/>
                </a:solidFill>
                <a:prstDash val="lgDashDot"/>
                <a:round/>
                <a:headEnd type="none" w="med" len="med"/>
                <a:tailEnd type="none" w="med" len="med"/>
              </a:ln>
            </p:spPr>
            <p:txBody>
              <a:bodyPr>
                <a:prstTxWarp prst="textNoShape">
                  <a:avLst/>
                </a:prstTxWarp>
              </a:bodyPr>
              <a:lstStyle/>
              <a:p>
                <a:endParaRPr lang="fr-FR"/>
              </a:p>
            </p:txBody>
          </p:sp>
          <p:sp>
            <p:nvSpPr>
              <p:cNvPr id="11" name="Line 17"/>
              <p:cNvSpPr>
                <a:spLocks noChangeShapeType="1"/>
              </p:cNvSpPr>
              <p:nvPr/>
            </p:nvSpPr>
            <p:spPr bwMode="auto">
              <a:xfrm>
                <a:off x="249" y="2632"/>
                <a:ext cx="5353" cy="0"/>
              </a:xfrm>
              <a:prstGeom prst="line">
                <a:avLst/>
              </a:prstGeom>
              <a:noFill/>
              <a:ln w="12700" cap="flat" cmpd="sng" algn="ctr">
                <a:solidFill>
                  <a:srgbClr val="FFFF00"/>
                </a:solidFill>
                <a:prstDash val="lgDashDot"/>
                <a:round/>
                <a:headEnd type="none" w="med" len="med"/>
                <a:tailEnd type="none" w="med" len="med"/>
              </a:ln>
            </p:spPr>
            <p:txBody>
              <a:bodyPr>
                <a:prstTxWarp prst="textNoShape">
                  <a:avLst/>
                </a:prstTxWarp>
              </a:bodyPr>
              <a:lstStyle/>
              <a:p>
                <a:endParaRPr lang="fr-FR"/>
              </a:p>
            </p:txBody>
          </p:sp>
          <p:sp>
            <p:nvSpPr>
              <p:cNvPr id="12" name="Line 18"/>
              <p:cNvSpPr>
                <a:spLocks noChangeShapeType="1"/>
              </p:cNvSpPr>
              <p:nvPr/>
            </p:nvSpPr>
            <p:spPr bwMode="auto">
              <a:xfrm>
                <a:off x="249" y="3113"/>
                <a:ext cx="5353" cy="0"/>
              </a:xfrm>
              <a:prstGeom prst="line">
                <a:avLst/>
              </a:prstGeom>
              <a:noFill/>
              <a:ln w="12700" cap="flat" cmpd="sng" algn="ctr">
                <a:solidFill>
                  <a:srgbClr val="FFFF00"/>
                </a:solidFill>
                <a:prstDash val="lgDashDot"/>
                <a:round/>
                <a:headEnd type="none" w="med" len="med"/>
                <a:tailEnd type="none" w="med" len="med"/>
              </a:ln>
            </p:spPr>
            <p:txBody>
              <a:bodyPr>
                <a:prstTxWarp prst="textNoShape">
                  <a:avLst/>
                </a:prstTxWarp>
              </a:bodyPr>
              <a:lstStyle/>
              <a:p>
                <a:endParaRPr lang="fr-FR"/>
              </a:p>
            </p:txBody>
          </p:sp>
          <p:sp>
            <p:nvSpPr>
              <p:cNvPr id="13" name="Line 19"/>
              <p:cNvSpPr>
                <a:spLocks noChangeShapeType="1"/>
              </p:cNvSpPr>
              <p:nvPr/>
            </p:nvSpPr>
            <p:spPr bwMode="auto">
              <a:xfrm>
                <a:off x="249" y="1752"/>
                <a:ext cx="5353" cy="0"/>
              </a:xfrm>
              <a:prstGeom prst="line">
                <a:avLst/>
              </a:prstGeom>
              <a:noFill/>
              <a:ln w="12700" cap="flat" cmpd="sng" algn="ctr">
                <a:solidFill>
                  <a:srgbClr val="FFFF00"/>
                </a:solidFill>
                <a:prstDash val="lgDashDot"/>
                <a:round/>
                <a:headEnd type="none" w="med" len="med"/>
                <a:tailEnd type="none" w="med" len="med"/>
              </a:ln>
            </p:spPr>
            <p:txBody>
              <a:bodyPr>
                <a:prstTxWarp prst="textNoShape">
                  <a:avLst/>
                </a:prstTxWarp>
              </a:bodyPr>
              <a:lstStyle/>
              <a:p>
                <a:endParaRPr lang="fr-FR"/>
              </a:p>
            </p:txBody>
          </p:sp>
          <p:sp>
            <p:nvSpPr>
              <p:cNvPr id="14" name="AutoShape 15"/>
              <p:cNvSpPr>
                <a:spLocks noChangeArrowheads="1"/>
              </p:cNvSpPr>
              <p:nvPr/>
            </p:nvSpPr>
            <p:spPr bwMode="auto">
              <a:xfrm>
                <a:off x="2698" y="1622"/>
                <a:ext cx="579" cy="237"/>
              </a:xfrm>
              <a:prstGeom prst="roundRect">
                <a:avLst>
                  <a:gd name="adj" fmla="val 16667"/>
                </a:avLst>
              </a:prstGeom>
              <a:solidFill>
                <a:srgbClr val="FFFF66"/>
              </a:solidFill>
              <a:ln w="3175" cmpd="sng">
                <a:no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2000 m</a:t>
                </a:r>
              </a:p>
            </p:txBody>
          </p:sp>
          <p:sp>
            <p:nvSpPr>
              <p:cNvPr id="15" name="AutoShape 13"/>
              <p:cNvSpPr>
                <a:spLocks noChangeArrowheads="1"/>
              </p:cNvSpPr>
              <p:nvPr/>
            </p:nvSpPr>
            <p:spPr bwMode="auto">
              <a:xfrm>
                <a:off x="2707" y="2052"/>
                <a:ext cx="552" cy="237"/>
              </a:xfrm>
              <a:prstGeom prst="roundRect">
                <a:avLst>
                  <a:gd name="adj" fmla="val 16667"/>
                </a:avLst>
              </a:prstGeom>
              <a:solidFill>
                <a:srgbClr val="FFFF66"/>
              </a:solidFill>
              <a:ln w="3175" cmpd="sng">
                <a:no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1500 m</a:t>
                </a:r>
              </a:p>
            </p:txBody>
          </p:sp>
          <p:sp>
            <p:nvSpPr>
              <p:cNvPr id="16" name="AutoShape 12"/>
              <p:cNvSpPr>
                <a:spLocks noChangeArrowheads="1"/>
              </p:cNvSpPr>
              <p:nvPr/>
            </p:nvSpPr>
            <p:spPr bwMode="auto">
              <a:xfrm>
                <a:off x="2727" y="2995"/>
                <a:ext cx="496" cy="219"/>
              </a:xfrm>
              <a:prstGeom prst="roundRect">
                <a:avLst>
                  <a:gd name="adj" fmla="val 16667"/>
                </a:avLst>
              </a:prstGeom>
              <a:solidFill>
                <a:srgbClr val="FFFF66"/>
              </a:solidFill>
              <a:ln w="3175" cmpd="sng">
                <a:no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500 m</a:t>
                </a:r>
              </a:p>
            </p:txBody>
          </p:sp>
          <p:sp>
            <p:nvSpPr>
              <p:cNvPr id="17" name="AutoShape 11"/>
              <p:cNvSpPr>
                <a:spLocks noChangeArrowheads="1"/>
              </p:cNvSpPr>
              <p:nvPr/>
            </p:nvSpPr>
            <p:spPr bwMode="auto">
              <a:xfrm>
                <a:off x="2737" y="3448"/>
                <a:ext cx="440" cy="219"/>
              </a:xfrm>
              <a:prstGeom prst="roundRect">
                <a:avLst>
                  <a:gd name="adj" fmla="val 16667"/>
                </a:avLst>
              </a:prstGeom>
              <a:solidFill>
                <a:srgbClr val="FFFF66"/>
              </a:solidFill>
              <a:ln w="3175" cmpd="sng">
                <a:no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0 m</a:t>
                </a:r>
              </a:p>
            </p:txBody>
          </p:sp>
        </p:grpSp>
        <p:sp>
          <p:nvSpPr>
            <p:cNvPr id="9" name="AutoShape 14"/>
            <p:cNvSpPr>
              <a:spLocks noChangeArrowheads="1"/>
            </p:cNvSpPr>
            <p:nvPr/>
          </p:nvSpPr>
          <p:spPr bwMode="auto">
            <a:xfrm>
              <a:off x="2688" y="2514"/>
              <a:ext cx="579" cy="237"/>
            </a:xfrm>
            <a:prstGeom prst="roundRect">
              <a:avLst>
                <a:gd name="adj" fmla="val 16667"/>
              </a:avLst>
            </a:prstGeom>
            <a:solidFill>
              <a:srgbClr val="FFFF66"/>
            </a:solidFill>
            <a:ln w="3175" cmpd="sng">
              <a:no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1000 m</a:t>
              </a:r>
            </a:p>
          </p:txBody>
        </p:sp>
      </p:grpSp>
      <p:sp>
        <p:nvSpPr>
          <p:cNvPr id="18" name="Text Box 37"/>
          <p:cNvSpPr txBox="1">
            <a:spLocks noChangeAspect="1" noChangeArrowheads="1"/>
          </p:cNvSpPr>
          <p:nvPr/>
        </p:nvSpPr>
        <p:spPr bwMode="auto">
          <a:xfrm>
            <a:off x="6338566" y="1508246"/>
            <a:ext cx="1586721" cy="338554"/>
          </a:xfrm>
          <a:prstGeom prst="rect">
            <a:avLst/>
          </a:prstGeom>
          <a:noFill/>
          <a:ln w="9525">
            <a:noFill/>
            <a:miter lim="800000"/>
            <a:headEnd/>
            <a:tailEnd/>
          </a:ln>
          <a:effectLst/>
        </p:spPr>
        <p:txBody>
          <a:bodyPr>
            <a:prstTxWarp prst="textNoShape">
              <a:avLst/>
            </a:prstTxWarp>
            <a:spAutoFit/>
            <a:scene3d>
              <a:camera prst="obliqueTopLeft"/>
              <a:lightRig rig="threePt" dir="t"/>
            </a:scene3d>
          </a:bodyPr>
          <a:lstStyle/>
          <a:p>
            <a:pPr algn="r">
              <a:spcBef>
                <a:spcPct val="50000"/>
              </a:spcBef>
              <a:defRPr/>
            </a:pPr>
            <a:r>
              <a:rPr lang="fr-FR" sz="1600" b="1" dirty="0">
                <a:solidFill>
                  <a:schemeClr val="tx2"/>
                </a:solidFill>
                <a:latin typeface="+mj-lt"/>
                <a:cs typeface="Cambria"/>
              </a:rPr>
              <a:t>Air humide</a:t>
            </a:r>
          </a:p>
        </p:txBody>
      </p:sp>
      <p:sp>
        <p:nvSpPr>
          <p:cNvPr id="19" name="Oval 30"/>
          <p:cNvSpPr>
            <a:spLocks noChangeAspect="1" noChangeArrowheads="1"/>
          </p:cNvSpPr>
          <p:nvPr/>
        </p:nvSpPr>
        <p:spPr bwMode="auto">
          <a:xfrm>
            <a:off x="1954997" y="4522277"/>
            <a:ext cx="1023001" cy="576160"/>
          </a:xfrm>
          <a:prstGeom prst="ellipse">
            <a:avLst/>
          </a:prstGeom>
          <a:solidFill>
            <a:schemeClr val="accent5">
              <a:lumMod val="60000"/>
              <a:lumOff val="40000"/>
            </a:schemeClr>
          </a:solidFill>
          <a:ln w="9525">
            <a:noFill/>
            <a:round/>
            <a:headEnd/>
            <a:tailEnd/>
          </a:ln>
          <a:effectLst>
            <a:softEdge rad="101600"/>
          </a:effectLst>
        </p:spPr>
        <p:txBody>
          <a:bodyPr wrap="none" anchor="ctr">
            <a:prstTxWarp prst="textNoShape">
              <a:avLst/>
            </a:prstTxWarp>
          </a:bodyPr>
          <a:lstStyle/>
          <a:p>
            <a:pPr algn="ctr">
              <a:defRPr/>
            </a:pPr>
            <a:r>
              <a:rPr lang="fr-FR" sz="1400" dirty="0">
                <a:solidFill>
                  <a:srgbClr val="000000"/>
                </a:solidFill>
                <a:latin typeface="+mj-lt"/>
                <a:cs typeface="Cambria"/>
              </a:rPr>
              <a:t>15°</a:t>
            </a:r>
          </a:p>
        </p:txBody>
      </p:sp>
      <p:cxnSp>
        <p:nvCxnSpPr>
          <p:cNvPr id="20" name="Connecteur droit avec flèche 19"/>
          <p:cNvCxnSpPr/>
          <p:nvPr/>
        </p:nvCxnSpPr>
        <p:spPr>
          <a:xfrm rot="5400000" flipH="1" flipV="1">
            <a:off x="2100826" y="5055287"/>
            <a:ext cx="313494" cy="1937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Connecteur droit avec flèche 20"/>
          <p:cNvCxnSpPr/>
          <p:nvPr/>
        </p:nvCxnSpPr>
        <p:spPr>
          <a:xfrm rot="5400000" flipH="1" flipV="1">
            <a:off x="2468175" y="4418362"/>
            <a:ext cx="313494" cy="193733"/>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cxnSp>
        <p:nvCxnSpPr>
          <p:cNvPr id="22" name="Connecteur droit avec flèche 21"/>
          <p:cNvCxnSpPr/>
          <p:nvPr/>
        </p:nvCxnSpPr>
        <p:spPr>
          <a:xfrm rot="5400000" flipH="1" flipV="1">
            <a:off x="2918118" y="3734849"/>
            <a:ext cx="313494" cy="193733"/>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23" name="Connecteur droit avec flèche 22"/>
          <p:cNvCxnSpPr>
            <a:cxnSpLocks noChangeAspect="1"/>
          </p:cNvCxnSpPr>
          <p:nvPr/>
        </p:nvCxnSpPr>
        <p:spPr>
          <a:xfrm rot="16200000" flipH="1">
            <a:off x="5840487" y="3736510"/>
            <a:ext cx="318580" cy="166397"/>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24" name="Connecteur droit avec flèche 23"/>
          <p:cNvCxnSpPr>
            <a:cxnSpLocks noChangeAspect="1"/>
          </p:cNvCxnSpPr>
          <p:nvPr/>
        </p:nvCxnSpPr>
        <p:spPr>
          <a:xfrm rot="16200000" flipH="1">
            <a:off x="6183387" y="4447710"/>
            <a:ext cx="318580" cy="166397"/>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25" name="Connecteur droit avec flèche 24"/>
          <p:cNvCxnSpPr>
            <a:cxnSpLocks noChangeAspect="1"/>
          </p:cNvCxnSpPr>
          <p:nvPr/>
        </p:nvCxnSpPr>
        <p:spPr>
          <a:xfrm rot="16200000" flipH="1">
            <a:off x="6564387" y="5095410"/>
            <a:ext cx="318580" cy="16639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6" name="Forme libre 25"/>
          <p:cNvSpPr>
            <a:spLocks noChangeAspect="1"/>
          </p:cNvSpPr>
          <p:nvPr/>
        </p:nvSpPr>
        <p:spPr>
          <a:xfrm>
            <a:off x="3492500" y="2857501"/>
            <a:ext cx="634744" cy="448698"/>
          </a:xfrm>
          <a:custGeom>
            <a:avLst/>
            <a:gdLst>
              <a:gd name="connsiteX0" fmla="*/ 0 w 736600"/>
              <a:gd name="connsiteY0" fmla="*/ 520700 h 520700"/>
              <a:gd name="connsiteX1" fmla="*/ 254000 w 736600"/>
              <a:gd name="connsiteY1" fmla="*/ 228600 h 520700"/>
              <a:gd name="connsiteX2" fmla="*/ 508000 w 736600"/>
              <a:gd name="connsiteY2" fmla="*/ 76200 h 520700"/>
              <a:gd name="connsiteX3" fmla="*/ 736600 w 736600"/>
              <a:gd name="connsiteY3" fmla="*/ 0 h 520700"/>
            </a:gdLst>
            <a:ahLst/>
            <a:cxnLst>
              <a:cxn ang="0">
                <a:pos x="connsiteX0" y="connsiteY0"/>
              </a:cxn>
              <a:cxn ang="0">
                <a:pos x="connsiteX1" y="connsiteY1"/>
              </a:cxn>
              <a:cxn ang="0">
                <a:pos x="connsiteX2" y="connsiteY2"/>
              </a:cxn>
              <a:cxn ang="0">
                <a:pos x="connsiteX3" y="connsiteY3"/>
              </a:cxn>
            </a:cxnLst>
            <a:rect l="l" t="t" r="r" b="b"/>
            <a:pathLst>
              <a:path w="736600" h="520700">
                <a:moveTo>
                  <a:pt x="0" y="520700"/>
                </a:moveTo>
                <a:cubicBezTo>
                  <a:pt x="84666" y="411691"/>
                  <a:pt x="169333" y="302683"/>
                  <a:pt x="254000" y="228600"/>
                </a:cubicBezTo>
                <a:cubicBezTo>
                  <a:pt x="338667" y="154517"/>
                  <a:pt x="427567" y="114300"/>
                  <a:pt x="508000" y="76200"/>
                </a:cubicBezTo>
                <a:cubicBezTo>
                  <a:pt x="588433" y="38100"/>
                  <a:pt x="736600" y="0"/>
                  <a:pt x="736600" y="0"/>
                </a:cubicBezTo>
              </a:path>
            </a:pathLst>
          </a:cu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27" name="Forme libre 26"/>
          <p:cNvSpPr>
            <a:spLocks noChangeAspect="1"/>
          </p:cNvSpPr>
          <p:nvPr/>
        </p:nvSpPr>
        <p:spPr>
          <a:xfrm flipH="1">
            <a:off x="5029200" y="2768601"/>
            <a:ext cx="634744" cy="448698"/>
          </a:xfrm>
          <a:custGeom>
            <a:avLst/>
            <a:gdLst>
              <a:gd name="connsiteX0" fmla="*/ 0 w 736600"/>
              <a:gd name="connsiteY0" fmla="*/ 520700 h 520700"/>
              <a:gd name="connsiteX1" fmla="*/ 254000 w 736600"/>
              <a:gd name="connsiteY1" fmla="*/ 228600 h 520700"/>
              <a:gd name="connsiteX2" fmla="*/ 508000 w 736600"/>
              <a:gd name="connsiteY2" fmla="*/ 76200 h 520700"/>
              <a:gd name="connsiteX3" fmla="*/ 736600 w 736600"/>
              <a:gd name="connsiteY3" fmla="*/ 0 h 520700"/>
            </a:gdLst>
            <a:ahLst/>
            <a:cxnLst>
              <a:cxn ang="0">
                <a:pos x="connsiteX0" y="connsiteY0"/>
              </a:cxn>
              <a:cxn ang="0">
                <a:pos x="connsiteX1" y="connsiteY1"/>
              </a:cxn>
              <a:cxn ang="0">
                <a:pos x="connsiteX2" y="connsiteY2"/>
              </a:cxn>
              <a:cxn ang="0">
                <a:pos x="connsiteX3" y="connsiteY3"/>
              </a:cxn>
            </a:cxnLst>
            <a:rect l="l" t="t" r="r" b="b"/>
            <a:pathLst>
              <a:path w="736600" h="520700">
                <a:moveTo>
                  <a:pt x="0" y="520700"/>
                </a:moveTo>
                <a:cubicBezTo>
                  <a:pt x="84666" y="411691"/>
                  <a:pt x="169333" y="302683"/>
                  <a:pt x="254000" y="228600"/>
                </a:cubicBezTo>
                <a:cubicBezTo>
                  <a:pt x="338667" y="154517"/>
                  <a:pt x="427567" y="114300"/>
                  <a:pt x="508000" y="76200"/>
                </a:cubicBezTo>
                <a:cubicBezTo>
                  <a:pt x="588433" y="38100"/>
                  <a:pt x="736600" y="0"/>
                  <a:pt x="736600" y="0"/>
                </a:cubicBezTo>
              </a:path>
            </a:pathLst>
          </a:custGeom>
          <a:ln>
            <a:solidFill>
              <a:schemeClr val="accent5">
                <a:lumMod val="60000"/>
                <a:lumOff val="40000"/>
              </a:schemeClr>
            </a:solidFill>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28" name="WordArt 9"/>
          <p:cNvSpPr>
            <a:spLocks noChangeArrowheads="1" noChangeShapeType="1" noTextEdit="1"/>
          </p:cNvSpPr>
          <p:nvPr/>
        </p:nvSpPr>
        <p:spPr bwMode="auto">
          <a:xfrm>
            <a:off x="1120226" y="3930561"/>
            <a:ext cx="1199896" cy="150744"/>
          </a:xfrm>
          <a:prstGeom prst="rect">
            <a:avLst/>
          </a:prstGeom>
        </p:spPr>
        <p:txBody>
          <a:bodyPr wrap="none" numCol="1" fromWordArt="1">
            <a:prstTxWarp prst="textPlain">
              <a:avLst/>
            </a:prstTxWarp>
          </a:bodyPr>
          <a:lstStyle/>
          <a:p>
            <a:pPr algn="ctr"/>
            <a:r>
              <a:rPr lang="fr-FR" sz="2400"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ea typeface="Arial Black"/>
                <a:cs typeface="Arial Black"/>
              </a:rPr>
              <a:t>Condensation</a:t>
            </a:r>
          </a:p>
        </p:txBody>
      </p:sp>
      <p:sp>
        <p:nvSpPr>
          <p:cNvPr id="29" name="WordArt 11"/>
          <p:cNvSpPr>
            <a:spLocks noChangeArrowheads="1" noChangeShapeType="1" noTextEdit="1"/>
          </p:cNvSpPr>
          <p:nvPr/>
        </p:nvSpPr>
        <p:spPr bwMode="auto">
          <a:xfrm>
            <a:off x="6972982" y="3948336"/>
            <a:ext cx="1055331" cy="188655"/>
          </a:xfrm>
          <a:prstGeom prst="rect">
            <a:avLst/>
          </a:prstGeom>
        </p:spPr>
        <p:txBody>
          <a:bodyPr wrap="none" fromWordArt="1">
            <a:prstTxWarp prst="textPlain">
              <a:avLst/>
            </a:prstTxWarp>
          </a:bodyPr>
          <a:lstStyle/>
          <a:p>
            <a:pPr algn="ctr"/>
            <a:r>
              <a:rPr lang="fr-FR" sz="3600" b="1" kern="10" dirty="0">
                <a:ln w="9000" cmpd="sng">
                  <a:solidFill>
                    <a:srgbClr val="FF0000"/>
                  </a:solidFill>
                  <a:prstDash val="solid"/>
                </a:ln>
                <a:solidFill>
                  <a:srgbClr val="FFFFFF"/>
                </a:solidFill>
                <a:effectLst>
                  <a:reflection blurRad="12700" stA="28000" endPos="45000" dist="1000" dir="5400000" sy="-100000" algn="bl" rotWithShape="0"/>
                </a:effectLst>
                <a:latin typeface="Arial Black"/>
                <a:ea typeface="Arial Black"/>
                <a:cs typeface="Arial Black"/>
              </a:rPr>
              <a:t>Evaporation</a:t>
            </a:r>
          </a:p>
        </p:txBody>
      </p:sp>
      <p:sp>
        <p:nvSpPr>
          <p:cNvPr id="30" name="Oval 30"/>
          <p:cNvSpPr>
            <a:spLocks noChangeAspect="1" noChangeArrowheads="1"/>
          </p:cNvSpPr>
          <p:nvPr/>
        </p:nvSpPr>
        <p:spPr bwMode="auto">
          <a:xfrm>
            <a:off x="2238612" y="3858966"/>
            <a:ext cx="1150837" cy="648158"/>
          </a:xfrm>
          <a:prstGeom prst="ellipse">
            <a:avLst/>
          </a:prstGeom>
          <a:solidFill>
            <a:schemeClr val="accent5">
              <a:lumMod val="40000"/>
              <a:lumOff val="60000"/>
            </a:schemeClr>
          </a:solidFill>
          <a:ln w="9525">
            <a:noFill/>
            <a:round/>
            <a:headEnd/>
            <a:tailEnd/>
          </a:ln>
          <a:effectLst>
            <a:softEdge rad="101600"/>
          </a:effectLst>
        </p:spPr>
        <p:txBody>
          <a:bodyPr wrap="none" anchor="ctr">
            <a:prstTxWarp prst="textNoShape">
              <a:avLst/>
            </a:prstTxWarp>
          </a:bodyPr>
          <a:lstStyle/>
          <a:p>
            <a:pPr algn="ctr">
              <a:defRPr/>
            </a:pPr>
            <a:r>
              <a:rPr lang="fr-FR" sz="1400" dirty="0">
                <a:solidFill>
                  <a:srgbClr val="000000"/>
                </a:solidFill>
                <a:latin typeface="+mj-lt"/>
                <a:cs typeface="Cambria"/>
              </a:rPr>
              <a:t>10°</a:t>
            </a:r>
          </a:p>
        </p:txBody>
      </p:sp>
      <p:sp>
        <p:nvSpPr>
          <p:cNvPr id="31" name="Oval 30"/>
          <p:cNvSpPr>
            <a:spLocks noChangeAspect="1" noChangeArrowheads="1"/>
          </p:cNvSpPr>
          <p:nvPr/>
        </p:nvSpPr>
        <p:spPr bwMode="auto">
          <a:xfrm>
            <a:off x="2718979" y="3089419"/>
            <a:ext cx="1278673" cy="720156"/>
          </a:xfrm>
          <a:prstGeom prst="ellipse">
            <a:avLst/>
          </a:prstGeom>
          <a:solidFill>
            <a:schemeClr val="accent5">
              <a:lumMod val="20000"/>
              <a:lumOff val="80000"/>
            </a:schemeClr>
          </a:solidFill>
          <a:ln w="9525">
            <a:noFill/>
            <a:round/>
            <a:headEnd/>
            <a:tailEnd/>
          </a:ln>
          <a:effectLst>
            <a:softEdge rad="101600"/>
          </a:effectLst>
        </p:spPr>
        <p:txBody>
          <a:bodyPr wrap="none" anchor="ctr">
            <a:prstTxWarp prst="textNoShape">
              <a:avLst/>
            </a:prstTxWarp>
          </a:bodyPr>
          <a:lstStyle/>
          <a:p>
            <a:pPr algn="ctr">
              <a:defRPr/>
            </a:pPr>
            <a:r>
              <a:rPr lang="fr-FR" sz="1400" dirty="0">
                <a:solidFill>
                  <a:srgbClr val="FF0000"/>
                </a:solidFill>
                <a:latin typeface="+mj-lt"/>
                <a:cs typeface="Cambria"/>
              </a:rPr>
              <a:t>7°</a:t>
            </a:r>
          </a:p>
        </p:txBody>
      </p:sp>
      <p:sp>
        <p:nvSpPr>
          <p:cNvPr id="32" name="Oval 30"/>
          <p:cNvSpPr>
            <a:spLocks noChangeArrowheads="1"/>
          </p:cNvSpPr>
          <p:nvPr/>
        </p:nvSpPr>
        <p:spPr bwMode="auto">
          <a:xfrm>
            <a:off x="3963785" y="2293031"/>
            <a:ext cx="1370513" cy="792156"/>
          </a:xfrm>
          <a:prstGeom prst="ellipse">
            <a:avLst/>
          </a:prstGeom>
          <a:solidFill>
            <a:schemeClr val="accent4">
              <a:lumMod val="20000"/>
              <a:lumOff val="80000"/>
              <a:alpha val="86000"/>
            </a:schemeClr>
          </a:solidFill>
          <a:ln w="9525">
            <a:noFill/>
            <a:round/>
            <a:headEnd/>
            <a:tailEnd/>
          </a:ln>
          <a:effectLst>
            <a:softEdge rad="101600"/>
          </a:effectLst>
        </p:spPr>
        <p:txBody>
          <a:bodyPr wrap="none" anchor="ctr">
            <a:prstTxWarp prst="textNoShape">
              <a:avLst/>
            </a:prstTxWarp>
          </a:bodyPr>
          <a:lstStyle/>
          <a:p>
            <a:pPr algn="ctr">
              <a:defRPr/>
            </a:pPr>
            <a:r>
              <a:rPr lang="fr-FR" sz="1400" dirty="0">
                <a:solidFill>
                  <a:srgbClr val="FF0000"/>
                </a:solidFill>
                <a:latin typeface="+mj-lt"/>
                <a:cs typeface="Cambria"/>
              </a:rPr>
              <a:t>4°</a:t>
            </a:r>
          </a:p>
        </p:txBody>
      </p:sp>
      <p:sp>
        <p:nvSpPr>
          <p:cNvPr id="33" name="Oval 30"/>
          <p:cNvSpPr>
            <a:spLocks noChangeAspect="1" noChangeArrowheads="1"/>
          </p:cNvSpPr>
          <p:nvPr/>
        </p:nvSpPr>
        <p:spPr bwMode="auto">
          <a:xfrm>
            <a:off x="5145435" y="3093836"/>
            <a:ext cx="1278673" cy="720156"/>
          </a:xfrm>
          <a:prstGeom prst="ellipse">
            <a:avLst/>
          </a:prstGeom>
          <a:solidFill>
            <a:schemeClr val="accent5">
              <a:lumMod val="20000"/>
              <a:lumOff val="80000"/>
            </a:schemeClr>
          </a:solidFill>
          <a:ln w="9525">
            <a:noFill/>
            <a:round/>
            <a:headEnd/>
            <a:tailEnd/>
          </a:ln>
          <a:effectLst>
            <a:softEdge rad="101600"/>
          </a:effectLst>
        </p:spPr>
        <p:txBody>
          <a:bodyPr wrap="none" anchor="ctr">
            <a:prstTxWarp prst="textNoShape">
              <a:avLst/>
            </a:prstTxWarp>
          </a:bodyPr>
          <a:lstStyle/>
          <a:p>
            <a:pPr algn="ctr">
              <a:defRPr/>
            </a:pPr>
            <a:r>
              <a:rPr lang="fr-FR" sz="1400" dirty="0">
                <a:solidFill>
                  <a:srgbClr val="FF0000"/>
                </a:solidFill>
                <a:latin typeface="+mj-lt"/>
                <a:cs typeface="Cambria"/>
              </a:rPr>
              <a:t>7°</a:t>
            </a:r>
          </a:p>
        </p:txBody>
      </p:sp>
      <p:sp>
        <p:nvSpPr>
          <p:cNvPr id="34" name="Oval 30"/>
          <p:cNvSpPr>
            <a:spLocks noChangeAspect="1" noChangeArrowheads="1"/>
          </p:cNvSpPr>
          <p:nvPr/>
        </p:nvSpPr>
        <p:spPr bwMode="auto">
          <a:xfrm>
            <a:off x="5676769" y="3855024"/>
            <a:ext cx="1150837" cy="648158"/>
          </a:xfrm>
          <a:prstGeom prst="ellipse">
            <a:avLst/>
          </a:prstGeom>
          <a:solidFill>
            <a:schemeClr val="accent5">
              <a:lumMod val="40000"/>
              <a:lumOff val="60000"/>
            </a:schemeClr>
          </a:solidFill>
          <a:ln w="9525">
            <a:noFill/>
            <a:round/>
            <a:headEnd/>
            <a:tailEnd/>
          </a:ln>
          <a:effectLst>
            <a:softEdge rad="101600"/>
          </a:effectLst>
        </p:spPr>
        <p:txBody>
          <a:bodyPr wrap="none" anchor="ctr">
            <a:prstTxWarp prst="textNoShape">
              <a:avLst/>
            </a:prstTxWarp>
          </a:bodyPr>
          <a:lstStyle/>
          <a:p>
            <a:pPr algn="ctr">
              <a:defRPr/>
            </a:pPr>
            <a:r>
              <a:rPr lang="fr-FR" sz="1400" dirty="0">
                <a:solidFill>
                  <a:srgbClr val="000000"/>
                </a:solidFill>
                <a:latin typeface="+mj-lt"/>
                <a:cs typeface="Cambria"/>
              </a:rPr>
              <a:t>10°</a:t>
            </a:r>
          </a:p>
        </p:txBody>
      </p:sp>
      <p:sp>
        <p:nvSpPr>
          <p:cNvPr id="35" name="Oval 30"/>
          <p:cNvSpPr>
            <a:spLocks noChangeAspect="1" noChangeArrowheads="1"/>
          </p:cNvSpPr>
          <p:nvPr/>
        </p:nvSpPr>
        <p:spPr bwMode="auto">
          <a:xfrm>
            <a:off x="1650197" y="5240339"/>
            <a:ext cx="831243" cy="468161"/>
          </a:xfrm>
          <a:prstGeom prst="ellipse">
            <a:avLst/>
          </a:prstGeom>
          <a:solidFill>
            <a:srgbClr val="C0504D"/>
          </a:solidFill>
          <a:ln w="9525">
            <a:noFill/>
            <a:round/>
            <a:headEnd/>
            <a:tailEnd/>
          </a:ln>
          <a:effectLst>
            <a:softEdge rad="101600"/>
          </a:effectLst>
        </p:spPr>
        <p:txBody>
          <a:bodyPr wrap="none" anchor="ctr">
            <a:prstTxWarp prst="textNoShape">
              <a:avLst/>
            </a:prstTxWarp>
          </a:bodyPr>
          <a:lstStyle/>
          <a:p>
            <a:pPr algn="ctr">
              <a:defRPr/>
            </a:pPr>
            <a:r>
              <a:rPr lang="fr-FR" sz="1400" dirty="0">
                <a:solidFill>
                  <a:srgbClr val="FFFF66"/>
                </a:solidFill>
                <a:latin typeface="+mj-lt"/>
                <a:cs typeface="Cambria"/>
              </a:rPr>
              <a:t>20°</a:t>
            </a:r>
          </a:p>
        </p:txBody>
      </p:sp>
      <p:sp>
        <p:nvSpPr>
          <p:cNvPr id="36" name="Oval 30"/>
          <p:cNvSpPr>
            <a:spLocks noChangeAspect="1" noChangeArrowheads="1"/>
          </p:cNvSpPr>
          <p:nvPr/>
        </p:nvSpPr>
        <p:spPr bwMode="auto">
          <a:xfrm>
            <a:off x="6548530" y="5200497"/>
            <a:ext cx="831243" cy="468161"/>
          </a:xfrm>
          <a:prstGeom prst="ellipse">
            <a:avLst/>
          </a:prstGeom>
          <a:solidFill>
            <a:schemeClr val="accent2"/>
          </a:solidFill>
          <a:ln w="9525">
            <a:noFill/>
            <a:round/>
            <a:headEnd/>
            <a:tailEnd/>
          </a:ln>
          <a:effectLst>
            <a:softEdge rad="101600"/>
          </a:effectLst>
        </p:spPr>
        <p:txBody>
          <a:bodyPr wrap="none" anchor="ctr">
            <a:prstTxWarp prst="textNoShape">
              <a:avLst/>
            </a:prstTxWarp>
          </a:bodyPr>
          <a:lstStyle/>
          <a:p>
            <a:pPr algn="ctr">
              <a:defRPr/>
            </a:pPr>
            <a:r>
              <a:rPr lang="fr-FR" sz="1400" dirty="0">
                <a:solidFill>
                  <a:srgbClr val="FFFF66"/>
                </a:solidFill>
                <a:latin typeface="+mj-lt"/>
                <a:cs typeface="Cambria"/>
              </a:rPr>
              <a:t>20°</a:t>
            </a:r>
          </a:p>
        </p:txBody>
      </p:sp>
      <p:sp>
        <p:nvSpPr>
          <p:cNvPr id="37" name="Oval 30"/>
          <p:cNvSpPr>
            <a:spLocks noChangeAspect="1" noChangeArrowheads="1"/>
          </p:cNvSpPr>
          <p:nvPr/>
        </p:nvSpPr>
        <p:spPr bwMode="auto">
          <a:xfrm>
            <a:off x="6082976" y="4522277"/>
            <a:ext cx="1023001" cy="576160"/>
          </a:xfrm>
          <a:prstGeom prst="ellipse">
            <a:avLst/>
          </a:prstGeom>
          <a:solidFill>
            <a:schemeClr val="accent5">
              <a:lumMod val="60000"/>
              <a:lumOff val="40000"/>
            </a:schemeClr>
          </a:solidFill>
          <a:ln w="9525">
            <a:noFill/>
            <a:round/>
            <a:headEnd/>
            <a:tailEnd/>
          </a:ln>
          <a:effectLst>
            <a:softEdge rad="101600"/>
          </a:effectLst>
        </p:spPr>
        <p:txBody>
          <a:bodyPr wrap="none" anchor="ctr">
            <a:prstTxWarp prst="textNoShape">
              <a:avLst/>
            </a:prstTxWarp>
          </a:bodyPr>
          <a:lstStyle/>
          <a:p>
            <a:pPr algn="ctr">
              <a:defRPr/>
            </a:pPr>
            <a:r>
              <a:rPr lang="fr-FR" sz="1400" dirty="0">
                <a:solidFill>
                  <a:srgbClr val="000000"/>
                </a:solidFill>
                <a:latin typeface="+mj-lt"/>
                <a:cs typeface="Cambria"/>
              </a:rPr>
              <a:t>15°</a:t>
            </a:r>
          </a:p>
        </p:txBody>
      </p:sp>
      <p:sp>
        <p:nvSpPr>
          <p:cNvPr id="38" name="Text Box 49"/>
          <p:cNvSpPr txBox="1">
            <a:spLocks noChangeArrowheads="1"/>
          </p:cNvSpPr>
          <p:nvPr/>
        </p:nvSpPr>
        <p:spPr bwMode="auto">
          <a:xfrm>
            <a:off x="403225" y="5922267"/>
            <a:ext cx="8426450" cy="307777"/>
          </a:xfrm>
          <a:prstGeom prst="rect">
            <a:avLst/>
          </a:prstGeom>
          <a:noFill/>
          <a:ln w="9525">
            <a:noFill/>
            <a:miter lim="800000"/>
            <a:headEnd/>
            <a:tailEnd/>
          </a:ln>
          <a:effectLst>
            <a:outerShdw blurRad="50800" dist="38100" dir="2700000">
              <a:srgbClr val="000000">
                <a:alpha val="43000"/>
              </a:srgbClr>
            </a:outerShdw>
          </a:effectLst>
        </p:spPr>
        <p:txBody>
          <a:bodyPr anchor="ctr" anchorCtr="1">
            <a:prstTxWarp prst="textNoShape">
              <a:avLst/>
            </a:prstTxWarp>
            <a:spAutoFit/>
          </a:bodyPr>
          <a:lstStyle/>
          <a:p>
            <a:pPr algn="ctr">
              <a:spcBef>
                <a:spcPct val="50000"/>
              </a:spcBef>
              <a:defRPr/>
            </a:pPr>
            <a:r>
              <a:rPr lang="fr-FR" sz="1400" b="1" dirty="0">
                <a:solidFill>
                  <a:srgbClr val="FF2B2C"/>
                </a:solidFill>
                <a:latin typeface="+mn-lt"/>
                <a:ea typeface="Cambria" charset="0"/>
                <a:cs typeface="Cambria" charset="0"/>
              </a:rPr>
              <a:t>GRADIENT PSEUDO-ADIABATIQUE = 0,6°C / 100 m.</a:t>
            </a:r>
          </a:p>
        </p:txBody>
      </p:sp>
      <p:sp>
        <p:nvSpPr>
          <p:cNvPr id="41"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7/ REFROIDISSEMENT PAR DETENTE ADIABATIQUE</a:t>
            </a:r>
          </a:p>
        </p:txBody>
      </p:sp>
      <p:sp>
        <p:nvSpPr>
          <p:cNvPr id="42" name="ZoneTexte 41">
            <a:extLst>
              <a:ext uri="{FF2B5EF4-FFF2-40B4-BE49-F238E27FC236}">
                <a16:creationId xmlns:a16="http://schemas.microsoft.com/office/drawing/2014/main" id="{A4F050A1-5479-234C-9AC7-75A1FA73016C}"/>
              </a:ext>
            </a:extLst>
          </p:cNvPr>
          <p:cNvSpPr txBox="1"/>
          <p:nvPr/>
        </p:nvSpPr>
        <p:spPr>
          <a:xfrm>
            <a:off x="1" y="660400"/>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Exemple de détente due au relief</a:t>
            </a:r>
          </a:p>
        </p:txBody>
      </p:sp>
    </p:spTree>
    <p:extLst>
      <p:ext uri="{BB962C8B-B14F-4D97-AF65-F5344CB8AC3E}">
        <p14:creationId xmlns:p14="http://schemas.microsoft.com/office/powerpoint/2010/main" val="259522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500"/>
                            </p:stCondLst>
                            <p:childTnLst>
                              <p:par>
                                <p:cTn id="13" presetID="9"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par>
                          <p:cTn id="20" fill="hold">
                            <p:stCondLst>
                              <p:cond delay="1500"/>
                            </p:stCondLst>
                            <p:childTnLst>
                              <p:par>
                                <p:cTn id="21" presetID="9"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dissolv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par>
                                <p:cTn id="33" presetID="9"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dissolve">
                                      <p:cBhvr>
                                        <p:cTn id="35" dur="1000"/>
                                        <p:tgtEl>
                                          <p:spTgt spid="3"/>
                                        </p:tgtEl>
                                      </p:cBhvr>
                                    </p:animEffect>
                                  </p:childTnLst>
                                </p:cTn>
                              </p:par>
                            </p:childTnLst>
                          </p:cTn>
                        </p:par>
                        <p:par>
                          <p:cTn id="36" fill="hold">
                            <p:stCondLst>
                              <p:cond delay="1000"/>
                            </p:stCondLst>
                            <p:childTnLst>
                              <p:par>
                                <p:cTn id="37" presetID="9" presetClass="entr" presetSubtype="0"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dissolve">
                                      <p:cBhvr>
                                        <p:cTn id="39" dur="500"/>
                                        <p:tgtEl>
                                          <p:spTgt spid="31"/>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2000"/>
                            </p:stCondLst>
                            <p:childTnLst>
                              <p:par>
                                <p:cTn id="45" presetID="9" presetClass="entr" presetSubtype="0"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dissolve">
                                      <p:cBhvr>
                                        <p:cTn id="47" dur="500"/>
                                        <p:tgtEl>
                                          <p:spTgt spid="32"/>
                                        </p:tgtEl>
                                      </p:cBhvr>
                                    </p:animEffect>
                                  </p:childTnLst>
                                </p:cTn>
                              </p:par>
                            </p:childTnLst>
                          </p:cTn>
                        </p:par>
                        <p:par>
                          <p:cTn id="48" fill="hold">
                            <p:stCondLst>
                              <p:cond delay="2500"/>
                            </p:stCondLst>
                            <p:childTnLst>
                              <p:par>
                                <p:cTn id="49" presetID="22" presetClass="entr" presetSubtype="1"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childTnLst>
                          </p:cTn>
                        </p:par>
                        <p:par>
                          <p:cTn id="52" fill="hold">
                            <p:stCondLst>
                              <p:cond delay="3000"/>
                            </p:stCondLst>
                            <p:childTnLst>
                              <p:par>
                                <p:cTn id="53" presetID="9" presetClass="entr" presetSubtype="0"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dissolve">
                                      <p:cBhvr>
                                        <p:cTn id="55" dur="500"/>
                                        <p:tgtEl>
                                          <p:spTgt spid="33"/>
                                        </p:tgtEl>
                                      </p:cBhvr>
                                    </p:animEffect>
                                  </p:childTnLst>
                                </p:cTn>
                              </p:par>
                            </p:childTnLst>
                          </p:cTn>
                        </p:par>
                        <p:par>
                          <p:cTn id="56" fill="hold">
                            <p:stCondLst>
                              <p:cond delay="3500"/>
                            </p:stCondLst>
                            <p:childTnLst>
                              <p:par>
                                <p:cTn id="57" presetID="22" presetClass="entr" presetSubtype="1"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up)">
                                      <p:cBhvr>
                                        <p:cTn id="59" dur="500"/>
                                        <p:tgtEl>
                                          <p:spTgt spid="23"/>
                                        </p:tgtEl>
                                      </p:cBhvr>
                                    </p:animEffect>
                                  </p:childTnLst>
                                </p:cTn>
                              </p:par>
                            </p:childTnLst>
                          </p:cTn>
                        </p:par>
                        <p:par>
                          <p:cTn id="60" fill="hold">
                            <p:stCondLst>
                              <p:cond delay="4000"/>
                            </p:stCondLst>
                            <p:childTnLst>
                              <p:par>
                                <p:cTn id="61" presetID="9" presetClass="entr" presetSubtype="0" fill="hold"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dissolve">
                                      <p:cBhvr>
                                        <p:cTn id="63" dur="500"/>
                                        <p:tgtEl>
                                          <p:spTgt spid="34"/>
                                        </p:tgtEl>
                                      </p:cBhvr>
                                    </p:animEffect>
                                  </p:childTnLst>
                                </p:cTn>
                              </p:par>
                            </p:childTnLst>
                          </p:cTn>
                        </p:par>
                        <p:par>
                          <p:cTn id="64" fill="hold">
                            <p:stCondLst>
                              <p:cond delay="4500"/>
                            </p:stCondLst>
                            <p:childTnLst>
                              <p:par>
                                <p:cTn id="65" presetID="1" presetClass="entr" presetSubtype="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up)">
                                      <p:cBhvr>
                                        <p:cTn id="71" dur="500"/>
                                        <p:tgtEl>
                                          <p:spTgt spid="24"/>
                                        </p:tgtEl>
                                      </p:cBhvr>
                                    </p:animEffect>
                                  </p:childTnLst>
                                </p:cTn>
                              </p:par>
                            </p:childTnLst>
                          </p:cTn>
                        </p:par>
                        <p:par>
                          <p:cTn id="72" fill="hold">
                            <p:stCondLst>
                              <p:cond delay="500"/>
                            </p:stCondLst>
                            <p:childTnLst>
                              <p:par>
                                <p:cTn id="73" presetID="9" presetClass="entr" presetSubtype="0" fill="hold"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dissolve">
                                      <p:cBhvr>
                                        <p:cTn id="75" dur="500"/>
                                        <p:tgtEl>
                                          <p:spTgt spid="37"/>
                                        </p:tgtEl>
                                      </p:cBhvr>
                                    </p:animEffect>
                                  </p:childTnLst>
                                </p:cTn>
                              </p:par>
                            </p:childTnLst>
                          </p:cTn>
                        </p:par>
                        <p:par>
                          <p:cTn id="76" fill="hold">
                            <p:stCondLst>
                              <p:cond delay="1000"/>
                            </p:stCondLst>
                            <p:childTnLst>
                              <p:par>
                                <p:cTn id="77" presetID="22" presetClass="entr" presetSubtype="1"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up)">
                                      <p:cBhvr>
                                        <p:cTn id="79" dur="500"/>
                                        <p:tgtEl>
                                          <p:spTgt spid="25"/>
                                        </p:tgtEl>
                                      </p:cBhvr>
                                    </p:animEffect>
                                  </p:childTnLst>
                                </p:cTn>
                              </p:par>
                            </p:childTnLst>
                          </p:cTn>
                        </p:par>
                        <p:par>
                          <p:cTn id="80" fill="hold">
                            <p:stCondLst>
                              <p:cond delay="1500"/>
                            </p:stCondLst>
                            <p:childTnLst>
                              <p:par>
                                <p:cTn id="81" presetID="9" presetClass="entr" presetSubtype="0" fill="hold"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dissolve">
                                      <p:cBhvr>
                                        <p:cTn id="83" dur="500"/>
                                        <p:tgtEl>
                                          <p:spTgt spid="36"/>
                                        </p:tgtEl>
                                      </p:cBhvr>
                                    </p:animEffect>
                                  </p:childTnLst>
                                </p:cTn>
                              </p:par>
                            </p:childTnLst>
                          </p:cTn>
                        </p:par>
                        <p:par>
                          <p:cTn id="84" fill="hold">
                            <p:stCondLst>
                              <p:cond delay="2000"/>
                            </p:stCondLst>
                            <p:childTnLst>
                              <p:par>
                                <p:cTn id="85" presetID="2" presetClass="entr" presetSubtype="4"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additive="base">
                                        <p:cTn id="87" dur="500" fill="hold"/>
                                        <p:tgtEl>
                                          <p:spTgt spid="38"/>
                                        </p:tgtEl>
                                        <p:attrNameLst>
                                          <p:attrName>ppt_x</p:attrName>
                                        </p:attrNameLst>
                                      </p:cBhvr>
                                      <p:tavLst>
                                        <p:tav tm="0">
                                          <p:val>
                                            <p:strVal val="#ppt_x"/>
                                          </p:val>
                                        </p:tav>
                                        <p:tav tm="100000">
                                          <p:val>
                                            <p:strVal val="#ppt_x"/>
                                          </p:val>
                                        </p:tav>
                                      </p:tavLst>
                                    </p:anim>
                                    <p:anim calcmode="lin" valueType="num">
                                      <p:cBhvr additive="base">
                                        <p:cTn id="8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P spid="29" grpId="0"/>
      <p:bldP spid="3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905929" y="5047577"/>
            <a:ext cx="6311900" cy="393700"/>
          </a:xfrm>
          <a:prstGeom prst="roundRect">
            <a:avLst/>
          </a:prstGeom>
          <a:noFill/>
          <a:ln w="190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
        <p:nvSpPr>
          <p:cNvPr id="82948" name="Text Box 4"/>
          <p:cNvSpPr txBox="1">
            <a:spLocks noChangeArrowheads="1"/>
          </p:cNvSpPr>
          <p:nvPr/>
        </p:nvSpPr>
        <p:spPr bwMode="auto">
          <a:xfrm>
            <a:off x="1489444" y="295345"/>
            <a:ext cx="6174637" cy="707886"/>
          </a:xfrm>
          <a:prstGeom prst="rect">
            <a:avLst/>
          </a:prstGeom>
          <a:noFill/>
          <a:ln w="9525">
            <a:noFill/>
            <a:miter lim="800000"/>
            <a:headEnd/>
            <a:tailEnd/>
          </a:ln>
          <a:effectLst>
            <a:outerShdw blurRad="50800" dist="38100" dir="4260000" algn="br">
              <a:schemeClr val="tx1">
                <a:alpha val="87000"/>
              </a:schemeClr>
            </a:outerShdw>
          </a:effectLst>
          <a:scene3d>
            <a:camera prst="orthographicFront"/>
            <a:lightRig rig="threePt" dir="t"/>
          </a:scene3d>
          <a:sp3d/>
        </p:spPr>
        <p:txBody>
          <a:bodyPr anchor="ctr">
            <a:prstTxWarp prst="textNoShape">
              <a:avLst/>
            </a:prstTxWarp>
            <a:scene3d>
              <a:camera prst="orthographicFront"/>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Aft>
                <a:spcPts val="1200"/>
              </a:spcAft>
              <a:defRPr/>
            </a:pPr>
            <a:r>
              <a:rPr lang="fr-FR" sz="3200" b="1" cap="all" spc="17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pitchFamily="34" charset="0"/>
                <a:ea typeface="+mj-ea"/>
                <a:cs typeface="+mj-cs"/>
              </a:rPr>
              <a:t>METEOROLOGIE – </a:t>
            </a:r>
            <a:r>
              <a:rPr lang="fr-FR" sz="3200" b="1" spc="17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pitchFamily="34" charset="0"/>
                <a:ea typeface="+mj-ea"/>
                <a:cs typeface="+mj-cs"/>
              </a:rPr>
              <a:t>Part.1</a:t>
            </a:r>
          </a:p>
        </p:txBody>
      </p:sp>
      <p:sp>
        <p:nvSpPr>
          <p:cNvPr id="82949" name="Text Box 5"/>
          <p:cNvSpPr txBox="1">
            <a:spLocks noChangeArrowheads="1"/>
          </p:cNvSpPr>
          <p:nvPr/>
        </p:nvSpPr>
        <p:spPr bwMode="auto">
          <a:xfrm>
            <a:off x="1049178" y="1271443"/>
            <a:ext cx="5741089" cy="4708981"/>
          </a:xfrm>
          <a:prstGeom prst="rect">
            <a:avLst/>
          </a:prstGeom>
          <a:noFill/>
          <a:ln w="9525">
            <a:noFill/>
            <a:miter lim="800000"/>
            <a:headEnd/>
            <a:tailEnd/>
          </a:ln>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 composition de l’atmosphère</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L’atmosphère Standard</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 température</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 pression</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Le vent</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L’humidité de l’air</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Le refroidissement par détente adiabatique</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Stabilité et instabilité de la masse d’air</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Classification des nuages</a:t>
            </a:r>
          </a:p>
        </p:txBody>
      </p:sp>
    </p:spTree>
    <p:extLst>
      <p:ext uri="{BB962C8B-B14F-4D97-AF65-F5344CB8AC3E}">
        <p14:creationId xmlns:p14="http://schemas.microsoft.com/office/powerpoint/2010/main" val="21145923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 name="Rectangle 7"/>
          <p:cNvSpPr>
            <a:spLocks noChangeArrowheads="1"/>
          </p:cNvSpPr>
          <p:nvPr/>
        </p:nvSpPr>
        <p:spPr bwMode="auto">
          <a:xfrm rot="5400000" flipH="1">
            <a:off x="2653331" y="1685618"/>
            <a:ext cx="3854757" cy="4950159"/>
          </a:xfrm>
          <a:prstGeom prst="rect">
            <a:avLst/>
          </a:prstGeom>
          <a:gradFill flip="none" rotWithShape="1">
            <a:gsLst>
              <a:gs pos="34000">
                <a:schemeClr val="tx2">
                  <a:lumMod val="40000"/>
                  <a:lumOff val="60000"/>
                </a:schemeClr>
              </a:gs>
              <a:gs pos="0">
                <a:srgbClr val="FFFFFF"/>
              </a:gs>
            </a:gsLst>
            <a:lin ang="0" scaled="1"/>
            <a:tileRect/>
          </a:gradFill>
          <a:ln w="9525">
            <a:noFill/>
            <a:miter lim="800000"/>
            <a:headEnd/>
            <a:tailEnd/>
          </a:ln>
        </p:spPr>
        <p:txBody>
          <a:bodyPr wrap="none" anchor="ctr">
            <a:prstTxWarp prst="textNoShape">
              <a:avLst/>
            </a:prstTxWarp>
          </a:bodyPr>
          <a:lstStyle/>
          <a:p>
            <a:pPr>
              <a:defRPr/>
            </a:pPr>
            <a:endParaRPr lang="fr-FR" dirty="0"/>
          </a:p>
        </p:txBody>
      </p:sp>
      <p:pic>
        <p:nvPicPr>
          <p:cNvPr id="83" name="Picture 49" descr="AG00628_"/>
          <p:cNvPicPr>
            <a:picLocks noChangeArrowheads="1" noCrop="1"/>
          </p:cNvPicPr>
          <p:nvPr/>
        </p:nvPicPr>
        <p:blipFill>
          <a:blip r:embed="rId3"/>
          <a:srcRect/>
          <a:stretch>
            <a:fillRect/>
          </a:stretch>
        </p:blipFill>
        <p:spPr bwMode="auto">
          <a:xfrm>
            <a:off x="2085162" y="5939784"/>
            <a:ext cx="1336347" cy="207260"/>
          </a:xfrm>
          <a:prstGeom prst="rect">
            <a:avLst/>
          </a:prstGeom>
          <a:noFill/>
        </p:spPr>
      </p:pic>
      <p:grpSp>
        <p:nvGrpSpPr>
          <p:cNvPr id="46" name="Grouper 72"/>
          <p:cNvGrpSpPr/>
          <p:nvPr/>
        </p:nvGrpSpPr>
        <p:grpSpPr>
          <a:xfrm>
            <a:off x="2168395" y="5830331"/>
            <a:ext cx="5227943" cy="383479"/>
            <a:chOff x="3050848" y="5141117"/>
            <a:chExt cx="5227943" cy="491481"/>
          </a:xfrm>
        </p:grpSpPr>
        <p:pic>
          <p:nvPicPr>
            <p:cNvPr id="47" name="Picture 32"/>
            <p:cNvPicPr>
              <a:picLocks noChangeArrowheads="1"/>
            </p:cNvPicPr>
            <p:nvPr/>
          </p:nvPicPr>
          <p:blipFill>
            <a:blip r:embed="rId4">
              <a:extLst>
                <a:ext uri="{28A0092B-C50C-407E-A947-70E740481C1C}">
                  <a14:useLocalDpi xmlns:a14="http://schemas.microsoft.com/office/drawing/2010/main"/>
                </a:ext>
              </a:extLst>
            </a:blip>
            <a:srcRect l="62595" t="40052" b="49299"/>
            <a:stretch>
              <a:fillRect/>
            </a:stretch>
          </p:blipFill>
          <p:spPr bwMode="auto">
            <a:xfrm flipH="1">
              <a:off x="3050848" y="5141117"/>
              <a:ext cx="2379941" cy="491182"/>
            </a:xfrm>
            <a:prstGeom prst="rect">
              <a:avLst/>
            </a:prstGeom>
            <a:noFill/>
            <a:ln>
              <a:noFill/>
            </a:ln>
            <a:effectLst>
              <a:softEdge rad="25400"/>
            </a:effectLst>
          </p:spPr>
        </p:pic>
        <p:pic>
          <p:nvPicPr>
            <p:cNvPr id="48" name="Picture 32"/>
            <p:cNvPicPr>
              <a:picLocks noChangeArrowheads="1"/>
            </p:cNvPicPr>
            <p:nvPr/>
          </p:nvPicPr>
          <p:blipFill>
            <a:blip r:embed="rId4">
              <a:extLst>
                <a:ext uri="{28A0092B-C50C-407E-A947-70E740481C1C}">
                  <a14:useLocalDpi xmlns:a14="http://schemas.microsoft.com/office/drawing/2010/main"/>
                </a:ext>
              </a:extLst>
            </a:blip>
            <a:srcRect l="63602" t="40052" b="49299"/>
            <a:stretch>
              <a:fillRect/>
            </a:stretch>
          </p:blipFill>
          <p:spPr bwMode="auto">
            <a:xfrm>
              <a:off x="5350928" y="5141416"/>
              <a:ext cx="2927863" cy="491182"/>
            </a:xfrm>
            <a:prstGeom prst="rect">
              <a:avLst/>
            </a:prstGeom>
            <a:noFill/>
            <a:ln>
              <a:noFill/>
            </a:ln>
            <a:effectLst>
              <a:softEdge rad="25400"/>
            </a:effectLst>
          </p:spPr>
        </p:pic>
      </p:grpSp>
      <p:pic>
        <p:nvPicPr>
          <p:cNvPr id="102" name="Picture 21"/>
          <p:cNvPicPr>
            <a:picLocks noChangeAspect="1" noChangeArrowheads="1"/>
          </p:cNvPicPr>
          <p:nvPr/>
        </p:nvPicPr>
        <p:blipFill>
          <a:blip r:embed="rId5">
            <a:alphaModFix/>
            <a:biLevel thresh="50000"/>
            <a:extLst>
              <a:ext uri="{28A0092B-C50C-407E-A947-70E740481C1C}">
                <a14:useLocalDpi xmlns:a14="http://schemas.microsoft.com/office/drawing/2010/main"/>
              </a:ext>
            </a:extLst>
          </a:blip>
          <a:srcRect/>
          <a:stretch>
            <a:fillRect/>
          </a:stretch>
        </p:blipFill>
        <p:spPr bwMode="auto">
          <a:xfrm>
            <a:off x="3294509" y="2387600"/>
            <a:ext cx="2166491" cy="1114737"/>
          </a:xfrm>
          <a:prstGeom prst="rect">
            <a:avLst/>
          </a:prstGeom>
          <a:noFill/>
          <a:ln w="9525">
            <a:noFill/>
            <a:miter lim="800000"/>
            <a:headEnd/>
            <a:tailEnd/>
          </a:ln>
          <a:effectLst>
            <a:softEdge rad="88900"/>
          </a:effectLst>
          <a:scene3d>
            <a:camera prst="orthographicFront"/>
            <a:lightRig rig="threePt" dir="t"/>
          </a:scene3d>
          <a:sp3d/>
        </p:spPr>
      </p:pic>
      <p:sp>
        <p:nvSpPr>
          <p:cNvPr id="39" name="Rectangle 5"/>
          <p:cNvSpPr>
            <a:spLocks noChangeArrowheads="1"/>
          </p:cNvSpPr>
          <p:nvPr/>
        </p:nvSpPr>
        <p:spPr bwMode="auto">
          <a:xfrm>
            <a:off x="0" y="1714500"/>
            <a:ext cx="9144000" cy="0"/>
          </a:xfrm>
          <a:prstGeom prst="rect">
            <a:avLst/>
          </a:prstGeom>
          <a:noFill/>
          <a:ln w="9525">
            <a:noFill/>
            <a:miter lim="800000"/>
            <a:headEnd/>
            <a:tailEnd/>
          </a:ln>
        </p:spPr>
        <p:txBody>
          <a:bodyPr wrap="none" anchor="ctr">
            <a:prstTxWarp prst="textNoShape">
              <a:avLst/>
            </a:prstTxWarp>
            <a:spAutoFit/>
          </a:bodyPr>
          <a:lstStyle/>
          <a:p>
            <a:endParaRPr lang="fr-FR"/>
          </a:p>
        </p:txBody>
      </p:sp>
      <p:cxnSp>
        <p:nvCxnSpPr>
          <p:cNvPr id="74" name="Connecteur droit 73"/>
          <p:cNvCxnSpPr/>
          <p:nvPr/>
        </p:nvCxnSpPr>
        <p:spPr>
          <a:xfrm rot="10800000" flipV="1">
            <a:off x="2100671" y="4042479"/>
            <a:ext cx="4933362" cy="11280"/>
          </a:xfrm>
          <a:prstGeom prst="line">
            <a:avLst/>
          </a:prstGeom>
          <a:ln w="12700" cap="flat" cmpd="sng" algn="ctr">
            <a:solidFill>
              <a:schemeClr val="tx1"/>
            </a:solidFill>
            <a:prstDash val="lgDash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3" name="Group 35"/>
          <p:cNvGrpSpPr>
            <a:grpSpLocks/>
          </p:cNvGrpSpPr>
          <p:nvPr/>
        </p:nvGrpSpPr>
        <p:grpSpPr bwMode="auto">
          <a:xfrm>
            <a:off x="2119460" y="3247665"/>
            <a:ext cx="4922566" cy="2842028"/>
            <a:chOff x="1800" y="1607"/>
            <a:chExt cx="3804" cy="2034"/>
          </a:xfrm>
        </p:grpSpPr>
        <p:grpSp>
          <p:nvGrpSpPr>
            <p:cNvPr id="4" name="Group 20"/>
            <p:cNvGrpSpPr>
              <a:grpSpLocks/>
            </p:cNvGrpSpPr>
            <p:nvPr/>
          </p:nvGrpSpPr>
          <p:grpSpPr bwMode="auto">
            <a:xfrm>
              <a:off x="1800" y="1607"/>
              <a:ext cx="3804" cy="2034"/>
              <a:chOff x="1800" y="1607"/>
              <a:chExt cx="3804" cy="2034"/>
            </a:xfrm>
          </p:grpSpPr>
          <p:sp>
            <p:nvSpPr>
              <p:cNvPr id="37" name="Line 17"/>
              <p:cNvSpPr>
                <a:spLocks noChangeShapeType="1"/>
              </p:cNvSpPr>
              <p:nvPr/>
            </p:nvSpPr>
            <p:spPr bwMode="auto">
              <a:xfrm>
                <a:off x="1800" y="2632"/>
                <a:ext cx="3795" cy="0"/>
              </a:xfrm>
              <a:prstGeom prst="line">
                <a:avLst/>
              </a:prstGeom>
              <a:noFill/>
              <a:ln w="12700" cap="flat" cmpd="sng" algn="ctr">
                <a:solidFill>
                  <a:schemeClr val="tx1"/>
                </a:solidFill>
                <a:prstDash val="lgDashDot"/>
                <a:round/>
                <a:headEnd type="none" w="med" len="med"/>
                <a:tailEnd type="none" w="med" len="med"/>
              </a:ln>
            </p:spPr>
            <p:txBody>
              <a:bodyPr>
                <a:prstTxWarp prst="textNoShape">
                  <a:avLst/>
                </a:prstTxWarp>
              </a:bodyPr>
              <a:lstStyle/>
              <a:p>
                <a:endParaRPr lang="fr-FR" dirty="0"/>
              </a:p>
            </p:txBody>
          </p:sp>
          <p:sp>
            <p:nvSpPr>
              <p:cNvPr id="38" name="Line 18"/>
              <p:cNvSpPr>
                <a:spLocks noChangeShapeType="1"/>
              </p:cNvSpPr>
              <p:nvPr/>
            </p:nvSpPr>
            <p:spPr bwMode="auto">
              <a:xfrm>
                <a:off x="1800" y="3113"/>
                <a:ext cx="3795" cy="0"/>
              </a:xfrm>
              <a:prstGeom prst="line">
                <a:avLst/>
              </a:prstGeom>
              <a:noFill/>
              <a:ln w="12700" cap="flat" cmpd="sng" algn="ctr">
                <a:solidFill>
                  <a:schemeClr val="tx1"/>
                </a:solidFill>
                <a:prstDash val="lgDashDot"/>
                <a:round/>
                <a:headEnd type="none" w="med" len="med"/>
                <a:tailEnd type="none" w="med" len="med"/>
              </a:ln>
            </p:spPr>
            <p:txBody>
              <a:bodyPr>
                <a:prstTxWarp prst="textNoShape">
                  <a:avLst/>
                </a:prstTxWarp>
              </a:bodyPr>
              <a:lstStyle/>
              <a:p>
                <a:endParaRPr lang="fr-FR" dirty="0"/>
              </a:p>
            </p:txBody>
          </p:sp>
          <p:sp>
            <p:nvSpPr>
              <p:cNvPr id="41" name="Line 19"/>
              <p:cNvSpPr>
                <a:spLocks noChangeShapeType="1"/>
              </p:cNvSpPr>
              <p:nvPr/>
            </p:nvSpPr>
            <p:spPr bwMode="auto">
              <a:xfrm>
                <a:off x="1809" y="1728"/>
                <a:ext cx="3795" cy="0"/>
              </a:xfrm>
              <a:prstGeom prst="line">
                <a:avLst/>
              </a:prstGeom>
              <a:noFill/>
              <a:ln w="12700" cap="flat" cmpd="sng" algn="ctr">
                <a:solidFill>
                  <a:schemeClr val="tx1"/>
                </a:solidFill>
                <a:prstDash val="lgDashDot"/>
                <a:round/>
                <a:headEnd type="none" w="med" len="med"/>
                <a:tailEnd type="none" w="med" len="med"/>
              </a:ln>
            </p:spPr>
            <p:txBody>
              <a:bodyPr>
                <a:prstTxWarp prst="textNoShape">
                  <a:avLst/>
                </a:prstTxWarp>
              </a:bodyPr>
              <a:lstStyle/>
              <a:p>
                <a:endParaRPr lang="fr-FR" dirty="0"/>
              </a:p>
            </p:txBody>
          </p:sp>
          <p:sp>
            <p:nvSpPr>
              <p:cNvPr id="42" name="AutoShape 15"/>
              <p:cNvSpPr>
                <a:spLocks noChangeArrowheads="1"/>
              </p:cNvSpPr>
              <p:nvPr/>
            </p:nvSpPr>
            <p:spPr bwMode="auto">
              <a:xfrm>
                <a:off x="5063" y="1607"/>
                <a:ext cx="496" cy="219"/>
              </a:xfrm>
              <a:prstGeom prst="roundRect">
                <a:avLst>
                  <a:gd name="adj" fmla="val 16667"/>
                </a:avLst>
              </a:prstGeom>
              <a:solidFill>
                <a:srgbClr val="EEECE1"/>
              </a:solidFill>
              <a:ln w="3175" cmpd="sng">
                <a:no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400 m</a:t>
                </a:r>
              </a:p>
            </p:txBody>
          </p:sp>
          <p:sp>
            <p:nvSpPr>
              <p:cNvPr id="43" name="AutoShape 13"/>
              <p:cNvSpPr>
                <a:spLocks noChangeArrowheads="1"/>
              </p:cNvSpPr>
              <p:nvPr/>
            </p:nvSpPr>
            <p:spPr bwMode="auto">
              <a:xfrm>
                <a:off x="5072" y="2061"/>
                <a:ext cx="496" cy="219"/>
              </a:xfrm>
              <a:prstGeom prst="roundRect">
                <a:avLst>
                  <a:gd name="adj" fmla="val 16667"/>
                </a:avLst>
              </a:prstGeom>
              <a:solidFill>
                <a:srgbClr val="EEECE1"/>
              </a:solidFill>
              <a:ln w="3175" cmpd="sng">
                <a:no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300 m</a:t>
                </a:r>
              </a:p>
            </p:txBody>
          </p:sp>
          <p:sp>
            <p:nvSpPr>
              <p:cNvPr id="44" name="AutoShape 12"/>
              <p:cNvSpPr>
                <a:spLocks noChangeArrowheads="1"/>
              </p:cNvSpPr>
              <p:nvPr/>
            </p:nvSpPr>
            <p:spPr bwMode="auto">
              <a:xfrm>
                <a:off x="5092" y="2995"/>
                <a:ext cx="496" cy="219"/>
              </a:xfrm>
              <a:prstGeom prst="roundRect">
                <a:avLst>
                  <a:gd name="adj" fmla="val 16667"/>
                </a:avLst>
              </a:prstGeom>
              <a:solidFill>
                <a:srgbClr val="EEECE1"/>
              </a:solidFill>
              <a:ln w="3175" cmpd="sng">
                <a:no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100 m</a:t>
                </a:r>
              </a:p>
            </p:txBody>
          </p:sp>
          <p:sp>
            <p:nvSpPr>
              <p:cNvPr id="45" name="AutoShape 11"/>
              <p:cNvSpPr>
                <a:spLocks noChangeArrowheads="1"/>
              </p:cNvSpPr>
              <p:nvPr/>
            </p:nvSpPr>
            <p:spPr bwMode="auto">
              <a:xfrm>
                <a:off x="5102" y="3448"/>
                <a:ext cx="440" cy="193"/>
              </a:xfrm>
              <a:prstGeom prst="roundRect">
                <a:avLst>
                  <a:gd name="adj" fmla="val 16667"/>
                </a:avLst>
              </a:prstGeom>
              <a:solidFill>
                <a:schemeClr val="accent2">
                  <a:lumMod val="60000"/>
                  <a:lumOff val="40000"/>
                </a:schemeClr>
              </a:solidFill>
              <a:ln w="3175" cmpd="sng">
                <a:no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0 m</a:t>
                </a:r>
              </a:p>
            </p:txBody>
          </p:sp>
        </p:grpSp>
        <p:sp>
          <p:nvSpPr>
            <p:cNvPr id="34" name="AutoShape 14"/>
            <p:cNvSpPr>
              <a:spLocks noChangeArrowheads="1"/>
            </p:cNvSpPr>
            <p:nvPr/>
          </p:nvSpPr>
          <p:spPr bwMode="auto">
            <a:xfrm>
              <a:off x="5053" y="2523"/>
              <a:ext cx="496" cy="219"/>
            </a:xfrm>
            <a:prstGeom prst="roundRect">
              <a:avLst>
                <a:gd name="adj" fmla="val 16667"/>
              </a:avLst>
            </a:prstGeom>
            <a:solidFill>
              <a:srgbClr val="EEECE1"/>
            </a:solidFill>
            <a:ln w="3175" cmpd="sng">
              <a:no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200 m</a:t>
              </a:r>
            </a:p>
          </p:txBody>
        </p:sp>
      </p:grpSp>
      <p:sp>
        <p:nvSpPr>
          <p:cNvPr id="85" name="Line 19"/>
          <p:cNvSpPr>
            <a:spLocks noChangeShapeType="1"/>
          </p:cNvSpPr>
          <p:nvPr/>
        </p:nvSpPr>
        <p:spPr bwMode="auto">
          <a:xfrm>
            <a:off x="2108237" y="2830620"/>
            <a:ext cx="4947059" cy="0"/>
          </a:xfrm>
          <a:prstGeom prst="line">
            <a:avLst/>
          </a:prstGeom>
          <a:noFill/>
          <a:ln w="12700" cap="flat" cmpd="sng" algn="ctr">
            <a:solidFill>
              <a:schemeClr val="tx1"/>
            </a:solidFill>
            <a:prstDash val="lgDashDot"/>
            <a:round/>
            <a:headEnd type="none" w="med" len="med"/>
            <a:tailEnd type="none" w="med" len="med"/>
          </a:ln>
        </p:spPr>
        <p:txBody>
          <a:bodyPr>
            <a:prstTxWarp prst="textNoShape">
              <a:avLst/>
            </a:prstTxWarp>
          </a:bodyPr>
          <a:lstStyle/>
          <a:p>
            <a:endParaRPr lang="fr-FR" dirty="0"/>
          </a:p>
        </p:txBody>
      </p:sp>
      <p:sp>
        <p:nvSpPr>
          <p:cNvPr id="84" name="AutoShape 15"/>
          <p:cNvSpPr>
            <a:spLocks noChangeArrowheads="1"/>
          </p:cNvSpPr>
          <p:nvPr/>
        </p:nvSpPr>
        <p:spPr bwMode="auto">
          <a:xfrm>
            <a:off x="6320831" y="2668092"/>
            <a:ext cx="641257" cy="306467"/>
          </a:xfrm>
          <a:prstGeom prst="roundRect">
            <a:avLst>
              <a:gd name="adj" fmla="val 16667"/>
            </a:avLst>
          </a:prstGeom>
          <a:solidFill>
            <a:srgbClr val="EEECE1"/>
          </a:solidFill>
          <a:ln w="3175" cmpd="sng">
            <a:no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500 m</a:t>
            </a:r>
          </a:p>
        </p:txBody>
      </p:sp>
      <p:sp>
        <p:nvSpPr>
          <p:cNvPr id="65" name="Oval 30"/>
          <p:cNvSpPr>
            <a:spLocks noChangeAspect="1" noChangeArrowheads="1"/>
          </p:cNvSpPr>
          <p:nvPr/>
        </p:nvSpPr>
        <p:spPr bwMode="auto">
          <a:xfrm>
            <a:off x="3866009" y="3085115"/>
            <a:ext cx="1059093" cy="612156"/>
          </a:xfrm>
          <a:prstGeom prst="ellipse">
            <a:avLst/>
          </a:prstGeom>
          <a:solidFill>
            <a:schemeClr val="bg2">
              <a:lumMod val="20000"/>
              <a:lumOff val="80000"/>
              <a:alpha val="86000"/>
            </a:schemeClr>
          </a:solidFill>
          <a:ln w="9525">
            <a:noFill/>
            <a:round/>
            <a:headEnd/>
            <a:tailEnd/>
          </a:ln>
          <a:effectLst>
            <a:softEdge rad="101600"/>
          </a:effectLst>
        </p:spPr>
        <p:txBody>
          <a:bodyPr wrap="none" anchor="ctr">
            <a:prstTxWarp prst="textNoShape">
              <a:avLst/>
            </a:prstTxWarp>
          </a:bodyPr>
          <a:lstStyle/>
          <a:p>
            <a:pPr algn="ctr">
              <a:defRPr/>
            </a:pPr>
            <a:r>
              <a:rPr lang="fr-FR" sz="1200" dirty="0">
                <a:solidFill>
                  <a:srgbClr val="000000"/>
                </a:solidFill>
                <a:latin typeface="+mj-lt"/>
                <a:cs typeface="Cambria"/>
              </a:rPr>
              <a:t>21°</a:t>
            </a:r>
          </a:p>
        </p:txBody>
      </p:sp>
      <p:sp>
        <p:nvSpPr>
          <p:cNvPr id="68" name="Oval 30"/>
          <p:cNvSpPr>
            <a:spLocks noChangeArrowheads="1"/>
          </p:cNvSpPr>
          <p:nvPr/>
        </p:nvSpPr>
        <p:spPr bwMode="auto">
          <a:xfrm>
            <a:off x="3899385" y="3722670"/>
            <a:ext cx="978913" cy="591881"/>
          </a:xfrm>
          <a:prstGeom prst="ellipse">
            <a:avLst/>
          </a:prstGeom>
          <a:solidFill>
            <a:schemeClr val="accent5">
              <a:lumMod val="20000"/>
              <a:lumOff val="80000"/>
            </a:schemeClr>
          </a:solidFill>
          <a:ln w="9525">
            <a:noFill/>
            <a:round/>
            <a:headEnd/>
            <a:tailEnd/>
          </a:ln>
          <a:effectLst>
            <a:softEdge rad="101600"/>
          </a:effectLst>
        </p:spPr>
        <p:txBody>
          <a:bodyPr wrap="none" anchor="ctr">
            <a:prstTxWarp prst="textNoShape">
              <a:avLst/>
            </a:prstTxWarp>
          </a:bodyPr>
          <a:lstStyle/>
          <a:p>
            <a:pPr algn="ctr">
              <a:defRPr/>
            </a:pPr>
            <a:r>
              <a:rPr lang="fr-FR" sz="1200" dirty="0">
                <a:solidFill>
                  <a:srgbClr val="000000"/>
                </a:solidFill>
                <a:latin typeface="+mj-lt"/>
                <a:cs typeface="Cambria"/>
              </a:rPr>
              <a:t>22°</a:t>
            </a:r>
          </a:p>
        </p:txBody>
      </p:sp>
      <p:sp>
        <p:nvSpPr>
          <p:cNvPr id="66" name="Oval 30"/>
          <p:cNvSpPr>
            <a:spLocks noChangeArrowheads="1"/>
          </p:cNvSpPr>
          <p:nvPr/>
        </p:nvSpPr>
        <p:spPr bwMode="auto">
          <a:xfrm>
            <a:off x="4064730" y="5097726"/>
            <a:ext cx="659316" cy="467999"/>
          </a:xfrm>
          <a:prstGeom prst="ellipse">
            <a:avLst/>
          </a:prstGeom>
          <a:solidFill>
            <a:schemeClr val="accent2">
              <a:lumMod val="60000"/>
              <a:lumOff val="40000"/>
            </a:schemeClr>
          </a:solidFill>
          <a:ln w="9525">
            <a:noFill/>
            <a:round/>
            <a:headEnd/>
            <a:tailEnd/>
          </a:ln>
          <a:effectLst>
            <a:softEdge rad="101600"/>
          </a:effectLst>
        </p:spPr>
        <p:txBody>
          <a:bodyPr wrap="none" anchor="ctr">
            <a:prstTxWarp prst="textNoShape">
              <a:avLst/>
            </a:prstTxWarp>
          </a:bodyPr>
          <a:lstStyle/>
          <a:p>
            <a:pPr algn="ctr">
              <a:defRPr/>
            </a:pPr>
            <a:r>
              <a:rPr lang="fr-FR" sz="1200" dirty="0">
                <a:solidFill>
                  <a:srgbClr val="000000"/>
                </a:solidFill>
                <a:latin typeface="+mj-lt"/>
                <a:cs typeface="Cambria"/>
              </a:rPr>
              <a:t>24°</a:t>
            </a:r>
          </a:p>
        </p:txBody>
      </p:sp>
      <p:sp>
        <p:nvSpPr>
          <p:cNvPr id="67" name="Oval 30"/>
          <p:cNvSpPr>
            <a:spLocks noChangeArrowheads="1"/>
          </p:cNvSpPr>
          <p:nvPr/>
        </p:nvSpPr>
        <p:spPr bwMode="auto">
          <a:xfrm>
            <a:off x="3952072" y="4392871"/>
            <a:ext cx="878997" cy="576158"/>
          </a:xfrm>
          <a:prstGeom prst="ellipse">
            <a:avLst/>
          </a:prstGeom>
          <a:solidFill>
            <a:schemeClr val="accent5">
              <a:lumMod val="40000"/>
              <a:lumOff val="60000"/>
            </a:schemeClr>
          </a:solidFill>
          <a:ln w="9525">
            <a:noFill/>
            <a:round/>
            <a:headEnd/>
            <a:tailEnd/>
          </a:ln>
          <a:effectLst>
            <a:softEdge rad="101600"/>
          </a:effectLst>
        </p:spPr>
        <p:txBody>
          <a:bodyPr wrap="none" anchor="ctr">
            <a:prstTxWarp prst="textNoShape">
              <a:avLst/>
            </a:prstTxWarp>
          </a:bodyPr>
          <a:lstStyle/>
          <a:p>
            <a:pPr algn="ctr">
              <a:defRPr/>
            </a:pPr>
            <a:r>
              <a:rPr lang="fr-FR" sz="1200" dirty="0">
                <a:solidFill>
                  <a:srgbClr val="000000"/>
                </a:solidFill>
                <a:latin typeface="+mj-lt"/>
                <a:cs typeface="Cambria"/>
              </a:rPr>
              <a:t>23°</a:t>
            </a:r>
          </a:p>
        </p:txBody>
      </p:sp>
      <p:sp>
        <p:nvSpPr>
          <p:cNvPr id="87" name="Oval 30"/>
          <p:cNvSpPr>
            <a:spLocks noChangeAspect="1" noChangeArrowheads="1"/>
          </p:cNvSpPr>
          <p:nvPr/>
        </p:nvSpPr>
        <p:spPr bwMode="auto">
          <a:xfrm>
            <a:off x="3831244" y="2385400"/>
            <a:ext cx="1183661" cy="684156"/>
          </a:xfrm>
          <a:prstGeom prst="ellipse">
            <a:avLst/>
          </a:prstGeom>
          <a:solidFill>
            <a:schemeClr val="bg2">
              <a:lumMod val="40000"/>
              <a:lumOff val="60000"/>
              <a:alpha val="86000"/>
            </a:schemeClr>
          </a:solidFill>
          <a:ln w="9525">
            <a:noFill/>
            <a:round/>
            <a:headEnd/>
            <a:tailEnd/>
          </a:ln>
          <a:effectLst>
            <a:softEdge rad="101600"/>
          </a:effectLst>
        </p:spPr>
        <p:txBody>
          <a:bodyPr wrap="none" anchor="ctr">
            <a:prstTxWarp prst="textNoShape">
              <a:avLst/>
            </a:prstTxWarp>
          </a:bodyPr>
          <a:lstStyle/>
          <a:p>
            <a:pPr algn="ctr">
              <a:defRPr/>
            </a:pPr>
            <a:r>
              <a:rPr lang="fr-FR" sz="1200" dirty="0">
                <a:solidFill>
                  <a:srgbClr val="000000"/>
                </a:solidFill>
                <a:latin typeface="+mj-lt"/>
                <a:cs typeface="Cambria"/>
              </a:rPr>
              <a:t>20,4°</a:t>
            </a:r>
          </a:p>
        </p:txBody>
      </p:sp>
      <p:sp>
        <p:nvSpPr>
          <p:cNvPr id="88" name="AutoShape 15"/>
          <p:cNvSpPr>
            <a:spLocks noChangeArrowheads="1"/>
          </p:cNvSpPr>
          <p:nvPr/>
        </p:nvSpPr>
        <p:spPr bwMode="auto">
          <a:xfrm>
            <a:off x="2159037" y="5753063"/>
            <a:ext cx="641257" cy="306467"/>
          </a:xfrm>
          <a:prstGeom prst="roundRect">
            <a:avLst>
              <a:gd name="adj" fmla="val 16667"/>
            </a:avLst>
          </a:prstGeom>
          <a:solidFill>
            <a:schemeClr val="accent1"/>
          </a:solidFill>
          <a:ln w="3175" cmpd="sng">
            <a:no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25°</a:t>
            </a:r>
          </a:p>
        </p:txBody>
      </p:sp>
      <p:sp>
        <p:nvSpPr>
          <p:cNvPr id="89" name="AutoShape 15"/>
          <p:cNvSpPr>
            <a:spLocks noChangeArrowheads="1"/>
          </p:cNvSpPr>
          <p:nvPr/>
        </p:nvSpPr>
        <p:spPr bwMode="auto">
          <a:xfrm>
            <a:off x="2171737" y="5190233"/>
            <a:ext cx="641257" cy="306467"/>
          </a:xfrm>
          <a:prstGeom prst="roundRect">
            <a:avLst>
              <a:gd name="adj" fmla="val 16667"/>
            </a:avLst>
          </a:prstGeom>
          <a:solidFill>
            <a:schemeClr val="accent1"/>
          </a:solidFill>
          <a:ln w="3175" cmpd="sng">
            <a:no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23,8°</a:t>
            </a:r>
          </a:p>
        </p:txBody>
      </p:sp>
      <p:sp>
        <p:nvSpPr>
          <p:cNvPr id="90" name="AutoShape 15"/>
          <p:cNvSpPr>
            <a:spLocks noChangeArrowheads="1"/>
          </p:cNvSpPr>
          <p:nvPr/>
        </p:nvSpPr>
        <p:spPr bwMode="auto">
          <a:xfrm>
            <a:off x="2157106" y="4527556"/>
            <a:ext cx="641257" cy="306467"/>
          </a:xfrm>
          <a:prstGeom prst="roundRect">
            <a:avLst>
              <a:gd name="adj" fmla="val 16667"/>
            </a:avLst>
          </a:prstGeom>
          <a:solidFill>
            <a:schemeClr val="accent1"/>
          </a:solidFill>
          <a:ln w="3175" cmpd="sng">
            <a:no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22,6°</a:t>
            </a:r>
          </a:p>
        </p:txBody>
      </p:sp>
      <p:sp>
        <p:nvSpPr>
          <p:cNvPr id="91" name="AutoShape 15"/>
          <p:cNvSpPr>
            <a:spLocks noChangeArrowheads="1"/>
          </p:cNvSpPr>
          <p:nvPr/>
        </p:nvSpPr>
        <p:spPr bwMode="auto">
          <a:xfrm>
            <a:off x="2157106" y="3900526"/>
            <a:ext cx="641257" cy="306467"/>
          </a:xfrm>
          <a:prstGeom prst="roundRect">
            <a:avLst>
              <a:gd name="adj" fmla="val 16667"/>
            </a:avLst>
          </a:prstGeom>
          <a:solidFill>
            <a:schemeClr val="accent1"/>
          </a:solidFill>
          <a:ln w="3175" cmpd="sng">
            <a:no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21,4°</a:t>
            </a:r>
          </a:p>
        </p:txBody>
      </p:sp>
      <p:sp>
        <p:nvSpPr>
          <p:cNvPr id="92" name="AutoShape 15"/>
          <p:cNvSpPr>
            <a:spLocks noChangeArrowheads="1"/>
          </p:cNvSpPr>
          <p:nvPr/>
        </p:nvSpPr>
        <p:spPr bwMode="auto">
          <a:xfrm>
            <a:off x="2184437" y="3263500"/>
            <a:ext cx="641257" cy="306467"/>
          </a:xfrm>
          <a:prstGeom prst="roundRect">
            <a:avLst>
              <a:gd name="adj" fmla="val 16667"/>
            </a:avLst>
          </a:prstGeom>
          <a:solidFill>
            <a:schemeClr val="accent1"/>
          </a:solidFill>
          <a:ln w="3175" cmpd="sng">
            <a:no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20,2°</a:t>
            </a:r>
          </a:p>
        </p:txBody>
      </p:sp>
      <p:sp>
        <p:nvSpPr>
          <p:cNvPr id="93" name="AutoShape 15"/>
          <p:cNvSpPr>
            <a:spLocks noChangeArrowheads="1"/>
          </p:cNvSpPr>
          <p:nvPr/>
        </p:nvSpPr>
        <p:spPr bwMode="auto">
          <a:xfrm>
            <a:off x="2184437" y="2677386"/>
            <a:ext cx="641257" cy="306467"/>
          </a:xfrm>
          <a:prstGeom prst="roundRect">
            <a:avLst>
              <a:gd name="adj" fmla="val 16667"/>
            </a:avLst>
          </a:prstGeom>
          <a:solidFill>
            <a:schemeClr val="accent1"/>
          </a:solidFill>
          <a:ln w="3175" cmpd="sng">
            <a:no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19°</a:t>
            </a:r>
          </a:p>
        </p:txBody>
      </p:sp>
      <p:sp>
        <p:nvSpPr>
          <p:cNvPr id="103"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 8/ STABILITE ET INSTABILITE DE LA MASSE D’AIR</a:t>
            </a:r>
          </a:p>
        </p:txBody>
      </p:sp>
      <p:sp>
        <p:nvSpPr>
          <p:cNvPr id="104" name="ZoneTexte 103"/>
          <p:cNvSpPr txBox="1"/>
          <p:nvPr/>
        </p:nvSpPr>
        <p:spPr>
          <a:xfrm>
            <a:off x="-23664" y="689977"/>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Instabilité</a:t>
            </a:r>
          </a:p>
        </p:txBody>
      </p:sp>
      <p:sp>
        <p:nvSpPr>
          <p:cNvPr id="53" name="Text Box 37"/>
          <p:cNvSpPr txBox="1">
            <a:spLocks noChangeAspect="1" noChangeArrowheads="1"/>
          </p:cNvSpPr>
          <p:nvPr/>
        </p:nvSpPr>
        <p:spPr bwMode="auto">
          <a:xfrm>
            <a:off x="2513848" y="3391059"/>
            <a:ext cx="1586721" cy="307777"/>
          </a:xfrm>
          <a:prstGeom prst="rect">
            <a:avLst/>
          </a:prstGeom>
          <a:noFill/>
          <a:ln w="9525">
            <a:noFill/>
            <a:miter lim="800000"/>
            <a:headEnd/>
            <a:tailEnd/>
          </a:ln>
          <a:effectLst>
            <a:outerShdw blurRad="127000" dist="38100" dir="12420000">
              <a:schemeClr val="bg1">
                <a:lumMod val="50000"/>
                <a:alpha val="66000"/>
              </a:schemeClr>
            </a:outerShdw>
          </a:effectLst>
        </p:spPr>
        <p:txBody>
          <a:bodyPr>
            <a:prstTxWarp prst="textNoShape">
              <a:avLst/>
            </a:prstTxWarp>
            <a:spAutoFit/>
          </a:bodyPr>
          <a:lstStyle/>
          <a:p>
            <a:pPr algn="r">
              <a:spcBef>
                <a:spcPct val="50000"/>
              </a:spcBef>
              <a:defRPr/>
            </a:pPr>
            <a:r>
              <a:rPr lang="fr-FR" sz="1400" b="1" dirty="0">
                <a:solidFill>
                  <a:schemeClr val="accent2"/>
                </a:solidFill>
                <a:latin typeface="+mj-lt"/>
                <a:cs typeface="Cambria"/>
              </a:rPr>
              <a:t>Point de rosée</a:t>
            </a:r>
          </a:p>
        </p:txBody>
      </p:sp>
      <p:sp>
        <p:nvSpPr>
          <p:cNvPr id="55" name="Text Box 19"/>
          <p:cNvSpPr txBox="1">
            <a:spLocks noChangeArrowheads="1"/>
          </p:cNvSpPr>
          <p:nvPr/>
        </p:nvSpPr>
        <p:spPr bwMode="auto">
          <a:xfrm>
            <a:off x="3327401" y="1712912"/>
            <a:ext cx="2493963" cy="338554"/>
          </a:xfrm>
          <a:prstGeom prst="rect">
            <a:avLst/>
          </a:prstGeom>
          <a:solidFill>
            <a:srgbClr val="FFFF66"/>
          </a:solidFill>
          <a:ln w="9525">
            <a:noFill/>
            <a:miter lim="800000"/>
            <a:headEnd/>
            <a:tailEnd/>
          </a:ln>
          <a:effectLst>
            <a:outerShdw blurRad="50800" dist="38100" dir="2700000" algn="br">
              <a:srgbClr val="000000">
                <a:alpha val="43000"/>
              </a:srgbClr>
            </a:outerShdw>
          </a:effectLst>
        </p:spPr>
        <p:txBody>
          <a:bodyPr>
            <a:prstTxWarp prst="textNoShape">
              <a:avLst/>
            </a:prstTxWarp>
            <a:spAutoFit/>
          </a:bodyPr>
          <a:lstStyle/>
          <a:p>
            <a:pPr algn="ctr">
              <a:spcBef>
                <a:spcPct val="50000"/>
              </a:spcBef>
              <a:defRPr/>
            </a:pPr>
            <a:r>
              <a:rPr lang="fr-FR" sz="1600" b="1" dirty="0">
                <a:solidFill>
                  <a:schemeClr val="accent2"/>
                </a:solidFill>
                <a:latin typeface="Calibri" pitchFamily="34" charset="0"/>
              </a:rPr>
              <a:t>Nuages cumuliformes</a:t>
            </a:r>
          </a:p>
        </p:txBody>
      </p:sp>
      <p:pic>
        <p:nvPicPr>
          <p:cNvPr id="2" name="Image 1"/>
          <p:cNvPicPr>
            <a:picLocks noChangeAspect="1"/>
          </p:cNvPicPr>
          <p:nvPr/>
        </p:nvPicPr>
        <p:blipFill>
          <a:blip r:embed="rId6"/>
          <a:stretch>
            <a:fillRect/>
          </a:stretch>
        </p:blipFill>
        <p:spPr>
          <a:xfrm>
            <a:off x="2573616" y="5393364"/>
            <a:ext cx="4794306" cy="820446"/>
          </a:xfrm>
          <a:prstGeom prst="rect">
            <a:avLst/>
          </a:prstGeom>
        </p:spPr>
      </p:pic>
      <p:sp>
        <p:nvSpPr>
          <p:cNvPr id="52" name="Oval 30"/>
          <p:cNvSpPr>
            <a:spLocks noChangeArrowheads="1"/>
          </p:cNvSpPr>
          <p:nvPr/>
        </p:nvSpPr>
        <p:spPr bwMode="auto">
          <a:xfrm>
            <a:off x="4136194" y="5753063"/>
            <a:ext cx="559401" cy="396160"/>
          </a:xfrm>
          <a:prstGeom prst="ellipse">
            <a:avLst/>
          </a:prstGeom>
          <a:solidFill>
            <a:srgbClr val="9C0001"/>
          </a:solidFill>
          <a:ln w="9525">
            <a:noFill/>
            <a:round/>
            <a:headEnd/>
            <a:tailEnd/>
          </a:ln>
          <a:effectLst>
            <a:softEdge rad="101600"/>
          </a:effectLst>
        </p:spPr>
        <p:txBody>
          <a:bodyPr wrap="none" anchor="ctr">
            <a:prstTxWarp prst="textNoShape">
              <a:avLst/>
            </a:prstTxWarp>
          </a:bodyPr>
          <a:lstStyle/>
          <a:p>
            <a:pPr algn="ctr">
              <a:defRPr/>
            </a:pPr>
            <a:r>
              <a:rPr lang="fr-FR" sz="1200" dirty="0">
                <a:solidFill>
                  <a:srgbClr val="FFFF66"/>
                </a:solidFill>
                <a:latin typeface="+mj-lt"/>
                <a:cs typeface="Cambria"/>
              </a:rPr>
              <a:t>25°</a:t>
            </a:r>
          </a:p>
        </p:txBody>
      </p:sp>
      <p:pic>
        <p:nvPicPr>
          <p:cNvPr id="49" name="Picture 27"/>
          <p:cNvPicPr>
            <a:picLocks noChangeArrowheads="1"/>
          </p:cNvPicPr>
          <p:nvPr/>
        </p:nvPicPr>
        <p:blipFill>
          <a:blip r:embed="rId7">
            <a:alphaModFix/>
            <a:lum bright="20000"/>
            <a:extLst>
              <a:ext uri="{28A0092B-C50C-407E-A947-70E740481C1C}">
                <a14:useLocalDpi xmlns:a14="http://schemas.microsoft.com/office/drawing/2010/main"/>
              </a:ext>
            </a:extLst>
          </a:blip>
          <a:srcRect b="19204"/>
          <a:stretch>
            <a:fillRect/>
          </a:stretch>
        </p:blipFill>
        <p:spPr bwMode="auto">
          <a:xfrm>
            <a:off x="5887598" y="5509997"/>
            <a:ext cx="301538" cy="269768"/>
          </a:xfrm>
          <a:prstGeom prst="rect">
            <a:avLst/>
          </a:prstGeom>
          <a:noFill/>
        </p:spPr>
      </p:pic>
      <p:pic>
        <p:nvPicPr>
          <p:cNvPr id="50" name="Picture 27"/>
          <p:cNvPicPr>
            <a:picLocks noChangeArrowheads="1"/>
          </p:cNvPicPr>
          <p:nvPr/>
        </p:nvPicPr>
        <p:blipFill>
          <a:blip r:embed="rId7">
            <a:alphaModFix/>
            <a:lum bright="20000"/>
            <a:extLst>
              <a:ext uri="{28A0092B-C50C-407E-A947-70E740481C1C}">
                <a14:useLocalDpi xmlns:a14="http://schemas.microsoft.com/office/drawing/2010/main"/>
              </a:ext>
            </a:extLst>
          </a:blip>
          <a:srcRect b="19204"/>
          <a:stretch>
            <a:fillRect/>
          </a:stretch>
        </p:blipFill>
        <p:spPr bwMode="auto">
          <a:xfrm>
            <a:off x="6096000" y="5618179"/>
            <a:ext cx="301538" cy="269768"/>
          </a:xfrm>
          <a:prstGeom prst="rect">
            <a:avLst/>
          </a:prstGeom>
          <a:noFill/>
        </p:spPr>
      </p:pic>
      <p:pic>
        <p:nvPicPr>
          <p:cNvPr id="58" name="Picture 27"/>
          <p:cNvPicPr>
            <a:picLocks noChangeArrowheads="1"/>
          </p:cNvPicPr>
          <p:nvPr/>
        </p:nvPicPr>
        <p:blipFill>
          <a:blip r:embed="rId7">
            <a:alphaModFix/>
            <a:lum bright="20000"/>
            <a:extLst>
              <a:ext uri="{28A0092B-C50C-407E-A947-70E740481C1C}">
                <a14:useLocalDpi xmlns:a14="http://schemas.microsoft.com/office/drawing/2010/main"/>
              </a:ext>
            </a:extLst>
          </a:blip>
          <a:srcRect b="19204"/>
          <a:stretch>
            <a:fillRect/>
          </a:stretch>
        </p:blipFill>
        <p:spPr bwMode="auto">
          <a:xfrm>
            <a:off x="5827613" y="5687213"/>
            <a:ext cx="301538" cy="269768"/>
          </a:xfrm>
          <a:prstGeom prst="rect">
            <a:avLst/>
          </a:prstGeom>
          <a:noFill/>
        </p:spPr>
      </p:pic>
      <p:sp>
        <p:nvSpPr>
          <p:cNvPr id="60" name="Line 14"/>
          <p:cNvSpPr>
            <a:spLocks noChangeShapeType="1"/>
          </p:cNvSpPr>
          <p:nvPr/>
        </p:nvSpPr>
        <p:spPr bwMode="auto">
          <a:xfrm flipV="1">
            <a:off x="2110562" y="5351939"/>
            <a:ext cx="0" cy="805882"/>
          </a:xfrm>
          <a:prstGeom prst="line">
            <a:avLst/>
          </a:prstGeom>
          <a:noFill/>
          <a:ln w="19050" cap="flat" cmpd="sng" algn="ctr">
            <a:solidFill>
              <a:schemeClr val="tx1"/>
            </a:solidFill>
            <a:prstDash val="solid"/>
            <a:round/>
            <a:headEnd type="none" w="med" len="med"/>
            <a:tailEnd type="triangle" w="med" len="med"/>
          </a:ln>
        </p:spPr>
        <p:txBody>
          <a:bodyPr>
            <a:prstTxWarp prst="textNoShape">
              <a:avLst/>
            </a:prstTxWarp>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a:lstStyle>
          <a:p>
            <a:endParaRPr lang="fr-FR"/>
          </a:p>
        </p:txBody>
      </p:sp>
      <p:sp>
        <p:nvSpPr>
          <p:cNvPr id="61" name="Text Box 15"/>
          <p:cNvSpPr txBox="1">
            <a:spLocks noChangeArrowheads="1"/>
          </p:cNvSpPr>
          <p:nvPr/>
        </p:nvSpPr>
        <p:spPr bwMode="auto">
          <a:xfrm>
            <a:off x="101600" y="5374634"/>
            <a:ext cx="2057437" cy="738664"/>
          </a:xfrm>
          <a:prstGeom prst="rect">
            <a:avLst/>
          </a:prstGeom>
          <a:noFill/>
          <a:ln w="9525">
            <a:noFill/>
            <a:miter lim="800000"/>
            <a:headEnd/>
            <a:tailEnd/>
          </a:ln>
          <a:effectLst/>
        </p:spPr>
        <p:txBody>
          <a:bodyPr wrap="square">
            <a:prstTxWarp prst="textNoShape">
              <a:avLst/>
            </a:prstTxWarp>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a:lstStyle>
          <a:p>
            <a:pPr algn="ctr">
              <a:spcBef>
                <a:spcPct val="50000"/>
              </a:spcBef>
              <a:defRPr/>
            </a:pPr>
            <a:r>
              <a:rPr lang="fr-FR" sz="1200" b="1" dirty="0">
                <a:latin typeface="+mj-lt"/>
                <a:ea typeface="Arial" charset="0"/>
                <a:cs typeface="Arial" charset="0"/>
              </a:rPr>
              <a:t>Gradient thermique vertical</a:t>
            </a:r>
          </a:p>
          <a:p>
            <a:pPr algn="ctr">
              <a:spcBef>
                <a:spcPct val="50000"/>
              </a:spcBef>
              <a:defRPr/>
            </a:pPr>
            <a:r>
              <a:rPr lang="fr-FR" sz="1200" b="1" dirty="0">
                <a:latin typeface="+mj-lt"/>
                <a:ea typeface="Arial" charset="0"/>
                <a:cs typeface="Arial" charset="0"/>
              </a:rPr>
              <a:t>1,2° / 100 m.</a:t>
            </a:r>
          </a:p>
        </p:txBody>
      </p:sp>
      <p:sp>
        <p:nvSpPr>
          <p:cNvPr id="57" name="AutoShape 3"/>
          <p:cNvSpPr>
            <a:spLocks noChangeArrowheads="1"/>
          </p:cNvSpPr>
          <p:nvPr/>
        </p:nvSpPr>
        <p:spPr bwMode="auto">
          <a:xfrm>
            <a:off x="2065272" y="1178722"/>
            <a:ext cx="4960362" cy="374571"/>
          </a:xfrm>
          <a:prstGeom prst="roundRect">
            <a:avLst>
              <a:gd name="adj" fmla="val 16667"/>
            </a:avLst>
          </a:prstGeom>
          <a:solidFill>
            <a:schemeClr val="bg1"/>
          </a:solidFill>
          <a:ln w="9525">
            <a:solidFill>
              <a:schemeClr val="tx1"/>
            </a:solidFill>
            <a:round/>
            <a:headEnd/>
            <a:tailEnd/>
          </a:ln>
          <a:effectLst>
            <a:outerShdw blurRad="50800" dist="38100" dir="2700000">
              <a:schemeClr val="tx1">
                <a:lumMod val="95000"/>
                <a:lumOff val="5000"/>
                <a:alpha val="72000"/>
              </a:schemeClr>
            </a:outerShdw>
          </a:effectLst>
        </p:spPr>
        <p:txBody>
          <a:bodyPr wrap="square">
            <a:prstTxWarp prst="textNoShape">
              <a:avLst/>
            </a:prstTxWarp>
            <a:spAutoFit/>
          </a:bodyPr>
          <a:lstStyle/>
          <a:p>
            <a:pPr lvl="0" algn="ctr"/>
            <a:r>
              <a:rPr lang="fr-FR" sz="1400" dirty="0">
                <a:latin typeface="+mj-lt"/>
              </a:rPr>
              <a:t>Gradient thermique vertical </a:t>
            </a:r>
            <a:r>
              <a:rPr lang="fr-FR" sz="1600" b="1" dirty="0">
                <a:latin typeface="+mj-lt"/>
              </a:rPr>
              <a:t>&gt;</a:t>
            </a:r>
            <a:r>
              <a:rPr lang="fr-FR" sz="1400" dirty="0">
                <a:latin typeface="+mj-lt"/>
              </a:rPr>
              <a:t> Gradient adiabatique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down)">
                                      <p:cBhvr>
                                        <p:cTn id="7" dur="500"/>
                                        <p:tgtEl>
                                          <p:spTgt spid="6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fill="hold" grpId="0" nodeType="clickEffect">
                                  <p:stCondLst>
                                    <p:cond delay="0"/>
                                  </p:stCondLst>
                                  <p:childTnLst>
                                    <p:animMotion origin="layout" path="M -2.5E-6 -4.07407E-6 L -0.00139 -0.09444 " pathEditMode="relative" rAng="0" ptsTypes="AA">
                                      <p:cBhvr>
                                        <p:cTn id="18" dur="1000" fill="hold"/>
                                        <p:tgtEl>
                                          <p:spTgt spid="52"/>
                                        </p:tgtEl>
                                        <p:attrNameLst>
                                          <p:attrName>ppt_x</p:attrName>
                                          <p:attrName>ppt_y</p:attrName>
                                        </p:attrNameLst>
                                      </p:cBhvr>
                                      <p:rCtr x="-69" y="-4722"/>
                                    </p:animMotion>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par>
                          <p:cTn id="19" fill="hold">
                            <p:stCondLst>
                              <p:cond delay="1000"/>
                            </p:stCondLst>
                            <p:childTnLst>
                              <p:par>
                                <p:cTn id="20" presetID="1" presetClass="entr" presetSubtype="0"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0" presetClass="path" presetSubtype="0" fill="hold" grpId="0" nodeType="clickEffect">
                                  <p:stCondLst>
                                    <p:cond delay="0"/>
                                  </p:stCondLst>
                                  <p:childTnLst>
                                    <p:animMotion origin="layout" path="M 0 0 L 0 -0.08449 " pathEditMode="relative" ptsTypes="AA">
                                      <p:cBhvr>
                                        <p:cTn id="25" dur="1000" fill="hold"/>
                                        <p:tgtEl>
                                          <p:spTgt spid="66"/>
                                        </p:tgtEl>
                                        <p:attrNameLst>
                                          <p:attrName>ppt_x</p:attrName>
                                          <p:attrName>ppt_y</p:attrName>
                                        </p:attrNameLst>
                                      </p:cBhvr>
                                    </p:animMotion>
                                  </p:childTnLst>
                                  <p:subTnLst>
                                    <p:set>
                                      <p:cBhvr override="childStyle">
                                        <p:cTn dur="1" fill="hold" display="0" masterRel="nextClick" afterEffect="1"/>
                                        <p:tgtEl>
                                          <p:spTgt spid="66"/>
                                        </p:tgtEl>
                                        <p:attrNameLst>
                                          <p:attrName>style.visibility</p:attrName>
                                        </p:attrNameLst>
                                      </p:cBhvr>
                                      <p:to>
                                        <p:strVal val="hidden"/>
                                      </p:to>
                                    </p:set>
                                  </p:subTnLst>
                                </p:cTn>
                              </p:par>
                            </p:childTnLst>
                          </p:cTn>
                        </p:par>
                        <p:par>
                          <p:cTn id="26" fill="hold">
                            <p:stCondLst>
                              <p:cond delay="1000"/>
                            </p:stCondLst>
                            <p:childTnLst>
                              <p:par>
                                <p:cTn id="27" presetID="1" presetClass="entr" presetSubtype="0" fill="hold" nodeType="after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0" presetClass="path" presetSubtype="0" fill="hold" grpId="0" nodeType="clickEffect">
                                  <p:stCondLst>
                                    <p:cond delay="0"/>
                                  </p:stCondLst>
                                  <p:childTnLst>
                                    <p:animMotion origin="layout" path="M 0 0 L 0 -0.09838 " pathEditMode="relative" ptsTypes="AA">
                                      <p:cBhvr>
                                        <p:cTn id="32" dur="1000" fill="hold"/>
                                        <p:tgtEl>
                                          <p:spTgt spid="67"/>
                                        </p:tgtEl>
                                        <p:attrNameLst>
                                          <p:attrName>ppt_x</p:attrName>
                                          <p:attrName>ppt_y</p:attrName>
                                        </p:attrNameLst>
                                      </p:cBhvr>
                                    </p:animMotion>
                                  </p:childTnLst>
                                  <p:subTnLst>
                                    <p:set>
                                      <p:cBhvr override="childStyle">
                                        <p:cTn dur="1" fill="hold" display="0" masterRel="nextClick" afterEffect="1"/>
                                        <p:tgtEl>
                                          <p:spTgt spid="67"/>
                                        </p:tgtEl>
                                        <p:attrNameLst>
                                          <p:attrName>style.visibility</p:attrName>
                                        </p:attrNameLst>
                                      </p:cBhvr>
                                      <p:to>
                                        <p:strVal val="hidden"/>
                                      </p:to>
                                    </p:set>
                                  </p:subTnLst>
                                </p:cTn>
                              </p:par>
                            </p:childTnLst>
                          </p:cTn>
                        </p:par>
                        <p:par>
                          <p:cTn id="33" fill="hold">
                            <p:stCondLst>
                              <p:cond delay="1000"/>
                            </p:stCondLst>
                            <p:childTnLst>
                              <p:par>
                                <p:cTn id="34" presetID="1" presetClass="entr" presetSubtype="0" fill="hold" nodeType="afterEffect">
                                  <p:stCondLst>
                                    <p:cond delay="0"/>
                                  </p:stCondLst>
                                  <p:childTnLst>
                                    <p:set>
                                      <p:cBhvr>
                                        <p:cTn id="35" dur="1" fill="hold">
                                          <p:stCondLst>
                                            <p:cond delay="0"/>
                                          </p:stCondLst>
                                        </p:cTn>
                                        <p:tgtEl>
                                          <p:spTgt spid="6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fill="hold" grpId="0" nodeType="clickEffect">
                                  <p:stCondLst>
                                    <p:cond delay="0"/>
                                  </p:stCondLst>
                                  <p:childTnLst>
                                    <p:animMotion origin="layout" path="M 0 0 L 0 -0.08959 " pathEditMode="relative" ptsTypes="AA">
                                      <p:cBhvr>
                                        <p:cTn id="39" dur="1000" fill="hold"/>
                                        <p:tgtEl>
                                          <p:spTgt spid="68"/>
                                        </p:tgtEl>
                                        <p:attrNameLst>
                                          <p:attrName>ppt_x</p:attrName>
                                          <p:attrName>ppt_y</p:attrName>
                                        </p:attrNameLst>
                                      </p:cBhvr>
                                    </p:animMotion>
                                  </p:childTnLst>
                                  <p:subTnLst>
                                    <p:set>
                                      <p:cBhvr override="childStyle">
                                        <p:cTn dur="1" fill="hold" display="0" masterRel="nextClick" afterEffect="1"/>
                                        <p:tgtEl>
                                          <p:spTgt spid="68"/>
                                        </p:tgtEl>
                                        <p:attrNameLst>
                                          <p:attrName>style.visibility</p:attrName>
                                        </p:attrNameLst>
                                      </p:cBhvr>
                                      <p:to>
                                        <p:strVal val="hidden"/>
                                      </p:to>
                                    </p:set>
                                  </p:subTnLst>
                                </p:cTn>
                              </p:par>
                            </p:childTnLst>
                          </p:cTn>
                        </p:par>
                        <p:par>
                          <p:cTn id="40" fill="hold">
                            <p:stCondLst>
                              <p:cond delay="1000"/>
                            </p:stCondLst>
                            <p:childTnLst>
                              <p:par>
                                <p:cTn id="41" presetID="1" presetClass="entr" presetSubtype="0" fill="hold" nodeType="after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02"/>
                                        </p:tgtEl>
                                        <p:attrNameLst>
                                          <p:attrName>style.visibility</p:attrName>
                                        </p:attrNameLst>
                                      </p:cBhvr>
                                      <p:to>
                                        <p:strVal val="visible"/>
                                      </p:to>
                                    </p:set>
                                    <p:animEffect transition="in" filter="fade">
                                      <p:cBhvr>
                                        <p:cTn id="50" dur="2000"/>
                                        <p:tgtEl>
                                          <p:spTgt spid="102"/>
                                        </p:tgtEl>
                                      </p:cBhvr>
                                    </p:animEffect>
                                  </p:childTnLst>
                                </p:cTn>
                              </p:par>
                            </p:childTnLst>
                          </p:cTn>
                        </p:par>
                      </p:childTnLst>
                    </p:cTn>
                  </p:par>
                  <p:par>
                    <p:cTn id="51" fill="hold">
                      <p:stCondLst>
                        <p:cond delay="indefinite"/>
                      </p:stCondLst>
                      <p:childTnLst>
                        <p:par>
                          <p:cTn id="52" fill="hold">
                            <p:stCondLst>
                              <p:cond delay="0"/>
                            </p:stCondLst>
                            <p:childTnLst>
                              <p:par>
                                <p:cTn id="53" presetID="0" presetClass="path" presetSubtype="0" fill="hold" grpId="0" nodeType="clickEffect">
                                  <p:stCondLst>
                                    <p:cond delay="0"/>
                                  </p:stCondLst>
                                  <p:childTnLst>
                                    <p:animMotion origin="layout" path="M 0 0 L 0 -0.0926 " pathEditMode="relative" ptsTypes="AA">
                                      <p:cBhvr>
                                        <p:cTn id="54" dur="1000" fill="hold"/>
                                        <p:tgtEl>
                                          <p:spTgt spid="65"/>
                                        </p:tgtEl>
                                        <p:attrNameLst>
                                          <p:attrName>ppt_x</p:attrName>
                                          <p:attrName>ppt_y</p:attrName>
                                        </p:attrNameLst>
                                      </p:cBhvr>
                                    </p:animMotion>
                                  </p:childTnLst>
                                  <p:subTnLst>
                                    <p:set>
                                      <p:cBhvr override="childStyle">
                                        <p:cTn dur="1" fill="hold" display="0" masterRel="nextClick" afterEffect="1"/>
                                        <p:tgtEl>
                                          <p:spTgt spid="65"/>
                                        </p:tgtEl>
                                        <p:attrNameLst>
                                          <p:attrName>style.visibility</p:attrName>
                                        </p:attrNameLst>
                                      </p:cBhvr>
                                      <p:to>
                                        <p:strVal val="hidden"/>
                                      </p:to>
                                    </p:set>
                                  </p:subTnLst>
                                </p:cTn>
                              </p:par>
                            </p:childTnLst>
                          </p:cTn>
                        </p:par>
                        <p:par>
                          <p:cTn id="55" fill="hold">
                            <p:stCondLst>
                              <p:cond delay="1000"/>
                            </p:stCondLst>
                            <p:childTnLst>
                              <p:par>
                                <p:cTn id="56" presetID="1" presetClass="entr" presetSubtype="0" fill="hold" nodeType="afterEffect">
                                  <p:stCondLst>
                                    <p:cond delay="0"/>
                                  </p:stCondLst>
                                  <p:childTnLst>
                                    <p:set>
                                      <p:cBhvr>
                                        <p:cTn id="57" dur="1" fill="hold">
                                          <p:stCondLst>
                                            <p:cond delay="0"/>
                                          </p:stCondLst>
                                        </p:cTn>
                                        <p:tgtEl>
                                          <p:spTgt spid="87"/>
                                        </p:tgtEl>
                                        <p:attrNameLst>
                                          <p:attrName>style.visibility</p:attrName>
                                        </p:attrNameLst>
                                      </p:cBhvr>
                                      <p:to>
                                        <p:strVal val="visible"/>
                                      </p:to>
                                    </p:set>
                                  </p:childTnLst>
                                </p:cTn>
                              </p:par>
                              <p:par>
                                <p:cTn id="58" presetID="1" presetClass="exit" presetSubtype="0" fill="hold" grpId="1" nodeType="withEffect">
                                  <p:stCondLst>
                                    <p:cond delay="0"/>
                                  </p:stCondLst>
                                  <p:childTnLst>
                                    <p:set>
                                      <p:cBhvr>
                                        <p:cTn id="59" dur="1" fill="hold">
                                          <p:stCondLst>
                                            <p:cond delay="0"/>
                                          </p:stCondLst>
                                        </p:cTn>
                                        <p:tgtEl>
                                          <p:spTgt spid="65"/>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0" presetClass="path" presetSubtype="0" fill="hold" grpId="0" nodeType="clickEffect">
                                  <p:stCondLst>
                                    <p:cond delay="0"/>
                                  </p:stCondLst>
                                  <p:childTnLst>
                                    <p:animMotion origin="layout" path="M 0 0 L 0 -0.12407 " pathEditMode="relative" ptsTypes="AA">
                                      <p:cBhvr>
                                        <p:cTn id="63" dur="1000" fill="hold"/>
                                        <p:tgtEl>
                                          <p:spTgt spid="87"/>
                                        </p:tgtEl>
                                        <p:attrNameLst>
                                          <p:attrName>ppt_x</p:attrName>
                                          <p:attrName>ppt_y</p:attrName>
                                        </p:attrNameLst>
                                      </p:cBhvr>
                                    </p:animMotion>
                                  </p:childTnLst>
                                </p:cTn>
                              </p:par>
                              <p:par>
                                <p:cTn id="64" presetID="9" presetClass="exit" presetSubtype="0" fill="hold" grpId="1" nodeType="withEffect">
                                  <p:stCondLst>
                                    <p:cond delay="1000"/>
                                  </p:stCondLst>
                                  <p:childTnLst>
                                    <p:animEffect transition="out" filter="dissolve">
                                      <p:cBhvr>
                                        <p:cTn id="65" dur="2000"/>
                                        <p:tgtEl>
                                          <p:spTgt spid="87"/>
                                        </p:tgtEl>
                                      </p:cBhvr>
                                    </p:animEffect>
                                    <p:set>
                                      <p:cBhvr>
                                        <p:cTn id="66" dur="1" fill="hold">
                                          <p:stCondLst>
                                            <p:cond delay="1999"/>
                                          </p:stCondLst>
                                        </p:cTn>
                                        <p:tgtEl>
                                          <p:spTgt spid="8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5" grpId="1" animBg="1"/>
      <p:bldP spid="68" grpId="0" animBg="1"/>
      <p:bldP spid="66" grpId="0" animBg="1"/>
      <p:bldP spid="67" grpId="0" animBg="1"/>
      <p:bldP spid="87" grpId="0" animBg="1"/>
      <p:bldP spid="87" grpId="1" animBg="1"/>
      <p:bldP spid="53" grpId="0"/>
      <p:bldP spid="55" grpId="0" animBg="1"/>
      <p:bldP spid="52" grpId="0" animBg="1"/>
      <p:bldP spid="60" grpId="0" animBg="1"/>
      <p:bldP spid="61" grpId="0"/>
      <p:bldP spid="57"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 name="Rectangle 7"/>
          <p:cNvSpPr>
            <a:spLocks noChangeArrowheads="1"/>
          </p:cNvSpPr>
          <p:nvPr/>
        </p:nvSpPr>
        <p:spPr bwMode="auto">
          <a:xfrm rot="5400000" flipH="1">
            <a:off x="2653331" y="1685618"/>
            <a:ext cx="3854757" cy="4950159"/>
          </a:xfrm>
          <a:prstGeom prst="rect">
            <a:avLst/>
          </a:prstGeom>
          <a:gradFill flip="none" rotWithShape="1">
            <a:gsLst>
              <a:gs pos="34000">
                <a:schemeClr val="tx2">
                  <a:lumMod val="40000"/>
                  <a:lumOff val="60000"/>
                </a:schemeClr>
              </a:gs>
              <a:gs pos="0">
                <a:srgbClr val="FFFFFF"/>
              </a:gs>
            </a:gsLst>
            <a:lin ang="0" scaled="1"/>
            <a:tileRect/>
          </a:gradFill>
          <a:ln w="9525">
            <a:noFill/>
            <a:miter lim="800000"/>
            <a:headEnd/>
            <a:tailEnd/>
          </a:ln>
        </p:spPr>
        <p:txBody>
          <a:bodyPr wrap="none" anchor="ctr">
            <a:prstTxWarp prst="textNoShape">
              <a:avLst/>
            </a:prstTxWarp>
          </a:bodyPr>
          <a:lstStyle/>
          <a:p>
            <a:pPr>
              <a:defRPr/>
            </a:pPr>
            <a:endParaRPr lang="fr-FR" dirty="0"/>
          </a:p>
        </p:txBody>
      </p:sp>
      <p:pic>
        <p:nvPicPr>
          <p:cNvPr id="46" name="Image 45"/>
          <p:cNvPicPr>
            <a:picLocks noChangeAspect="1"/>
          </p:cNvPicPr>
          <p:nvPr/>
        </p:nvPicPr>
        <p:blipFill>
          <a:blip r:embed="rId3"/>
          <a:stretch>
            <a:fillRect/>
          </a:stretch>
        </p:blipFill>
        <p:spPr>
          <a:xfrm>
            <a:off x="2565244" y="5371699"/>
            <a:ext cx="4794306" cy="820446"/>
          </a:xfrm>
          <a:prstGeom prst="rect">
            <a:avLst/>
          </a:prstGeom>
        </p:spPr>
      </p:pic>
      <p:pic>
        <p:nvPicPr>
          <p:cNvPr id="50" name="Picture 18"/>
          <p:cNvPicPr>
            <a:picLocks noChangeAspect="1" noChangeArrowheads="1"/>
          </p:cNvPicPr>
          <p:nvPr/>
        </p:nvPicPr>
        <p:blipFill>
          <a:blip r:embed="rId4">
            <a:alphaModFix amt="90000"/>
            <a:lum bright="-22000" contrast="-100000"/>
          </a:blip>
          <a:srcRect/>
          <a:stretch>
            <a:fillRect/>
          </a:stretch>
        </p:blipFill>
        <p:spPr bwMode="auto">
          <a:xfrm flipV="1">
            <a:off x="2505901" y="5279724"/>
            <a:ext cx="1856615" cy="355601"/>
          </a:xfrm>
          <a:prstGeom prst="rect">
            <a:avLst/>
          </a:prstGeom>
          <a:noFill/>
          <a:ln w="9525">
            <a:noFill/>
            <a:miter lim="800000"/>
            <a:headEnd/>
            <a:tailEnd/>
          </a:ln>
          <a:effectLst>
            <a:innerShdw blurRad="63500" dist="50800" dir="8460000">
              <a:srgbClr val="000000">
                <a:alpha val="50000"/>
              </a:srgbClr>
            </a:innerShdw>
            <a:softEdge rad="25400"/>
          </a:effectLst>
          <a:scene3d>
            <a:camera prst="orthographicFront"/>
            <a:lightRig rig="threePt" dir="t"/>
          </a:scene3d>
          <a:sp3d>
            <a:bevelT/>
          </a:sp3d>
        </p:spPr>
      </p:pic>
      <p:pic>
        <p:nvPicPr>
          <p:cNvPr id="47" name="Picture 18"/>
          <p:cNvPicPr>
            <a:picLocks noChangeAspect="1" noChangeArrowheads="1"/>
          </p:cNvPicPr>
          <p:nvPr/>
        </p:nvPicPr>
        <p:blipFill>
          <a:blip r:embed="rId4">
            <a:alphaModFix amt="90000"/>
            <a:lum bright="-34000" contrast="-100000"/>
          </a:blip>
          <a:srcRect/>
          <a:stretch>
            <a:fillRect/>
          </a:stretch>
        </p:blipFill>
        <p:spPr bwMode="auto">
          <a:xfrm flipV="1">
            <a:off x="4294036" y="5340391"/>
            <a:ext cx="1654375" cy="305344"/>
          </a:xfrm>
          <a:prstGeom prst="rect">
            <a:avLst/>
          </a:prstGeom>
          <a:noFill/>
          <a:ln w="9525">
            <a:noFill/>
            <a:miter lim="800000"/>
            <a:headEnd/>
            <a:tailEnd/>
          </a:ln>
          <a:effectLst>
            <a:innerShdw blurRad="63500" dist="50800" dir="8460000">
              <a:srgbClr val="000000">
                <a:alpha val="50000"/>
              </a:srgbClr>
            </a:innerShdw>
            <a:softEdge rad="25400"/>
          </a:effectLst>
          <a:scene3d>
            <a:camera prst="orthographicFront"/>
            <a:lightRig rig="threePt" dir="t"/>
          </a:scene3d>
          <a:sp3d>
            <a:bevelT/>
          </a:sp3d>
        </p:spPr>
      </p:pic>
      <p:pic>
        <p:nvPicPr>
          <p:cNvPr id="83" name="Picture 49" descr="AG00628_"/>
          <p:cNvPicPr>
            <a:picLocks noChangeArrowheads="1" noCrop="1"/>
          </p:cNvPicPr>
          <p:nvPr/>
        </p:nvPicPr>
        <p:blipFill>
          <a:blip r:embed="rId5"/>
          <a:srcRect/>
          <a:stretch>
            <a:fillRect/>
          </a:stretch>
        </p:blipFill>
        <p:spPr bwMode="auto">
          <a:xfrm>
            <a:off x="2085162" y="5939784"/>
            <a:ext cx="1336347" cy="207260"/>
          </a:xfrm>
          <a:prstGeom prst="rect">
            <a:avLst/>
          </a:prstGeom>
          <a:noFill/>
        </p:spPr>
      </p:pic>
      <p:sp>
        <p:nvSpPr>
          <p:cNvPr id="39" name="Rectangle 5"/>
          <p:cNvSpPr>
            <a:spLocks noChangeArrowheads="1"/>
          </p:cNvSpPr>
          <p:nvPr/>
        </p:nvSpPr>
        <p:spPr bwMode="auto">
          <a:xfrm>
            <a:off x="0" y="1714500"/>
            <a:ext cx="9144000" cy="0"/>
          </a:xfrm>
          <a:prstGeom prst="rect">
            <a:avLst/>
          </a:prstGeom>
          <a:noFill/>
          <a:ln w="9525">
            <a:noFill/>
            <a:miter lim="800000"/>
            <a:headEnd/>
            <a:tailEnd/>
          </a:ln>
        </p:spPr>
        <p:txBody>
          <a:bodyPr wrap="none" anchor="ctr">
            <a:prstTxWarp prst="textNoShape">
              <a:avLst/>
            </a:prstTxWarp>
            <a:spAutoFit/>
          </a:bodyPr>
          <a:lstStyle/>
          <a:p>
            <a:endParaRPr lang="fr-FR"/>
          </a:p>
        </p:txBody>
      </p:sp>
      <p:cxnSp>
        <p:nvCxnSpPr>
          <p:cNvPr id="74" name="Connecteur droit 73"/>
          <p:cNvCxnSpPr/>
          <p:nvPr/>
        </p:nvCxnSpPr>
        <p:spPr>
          <a:xfrm rot="10800000" flipV="1">
            <a:off x="2100671" y="4042479"/>
            <a:ext cx="4933362" cy="11280"/>
          </a:xfrm>
          <a:prstGeom prst="line">
            <a:avLst/>
          </a:prstGeom>
          <a:ln w="12700" cap="flat" cmpd="sng" algn="ctr">
            <a:solidFill>
              <a:schemeClr val="tx1"/>
            </a:solidFill>
            <a:prstDash val="lgDash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2" name="Grouper 72"/>
          <p:cNvGrpSpPr/>
          <p:nvPr/>
        </p:nvGrpSpPr>
        <p:grpSpPr>
          <a:xfrm>
            <a:off x="2168395" y="5830331"/>
            <a:ext cx="5227943" cy="383479"/>
            <a:chOff x="3050848" y="5141117"/>
            <a:chExt cx="5227943" cy="491481"/>
          </a:xfrm>
        </p:grpSpPr>
        <p:pic>
          <p:nvPicPr>
            <p:cNvPr id="58" name="Picture 32"/>
            <p:cNvPicPr>
              <a:picLocks noChangeArrowheads="1"/>
            </p:cNvPicPr>
            <p:nvPr/>
          </p:nvPicPr>
          <p:blipFill>
            <a:blip r:embed="rId6">
              <a:extLst>
                <a:ext uri="{28A0092B-C50C-407E-A947-70E740481C1C}">
                  <a14:useLocalDpi xmlns:a14="http://schemas.microsoft.com/office/drawing/2010/main"/>
                </a:ext>
              </a:extLst>
            </a:blip>
            <a:srcRect l="62595" t="40052" b="49299"/>
            <a:stretch>
              <a:fillRect/>
            </a:stretch>
          </p:blipFill>
          <p:spPr bwMode="auto">
            <a:xfrm flipH="1">
              <a:off x="3050848" y="5141117"/>
              <a:ext cx="2379941" cy="491182"/>
            </a:xfrm>
            <a:prstGeom prst="rect">
              <a:avLst/>
            </a:prstGeom>
            <a:noFill/>
            <a:ln>
              <a:noFill/>
            </a:ln>
            <a:effectLst>
              <a:softEdge rad="25400"/>
            </a:effectLst>
          </p:spPr>
        </p:pic>
        <p:pic>
          <p:nvPicPr>
            <p:cNvPr id="64" name="Picture 32"/>
            <p:cNvPicPr>
              <a:picLocks noChangeArrowheads="1"/>
            </p:cNvPicPr>
            <p:nvPr/>
          </p:nvPicPr>
          <p:blipFill>
            <a:blip r:embed="rId6">
              <a:extLst>
                <a:ext uri="{28A0092B-C50C-407E-A947-70E740481C1C}">
                  <a14:useLocalDpi xmlns:a14="http://schemas.microsoft.com/office/drawing/2010/main"/>
                </a:ext>
              </a:extLst>
            </a:blip>
            <a:srcRect l="63602" t="40052" b="49299"/>
            <a:stretch>
              <a:fillRect/>
            </a:stretch>
          </p:blipFill>
          <p:spPr bwMode="auto">
            <a:xfrm>
              <a:off x="5350928" y="5141416"/>
              <a:ext cx="2927863" cy="491182"/>
            </a:xfrm>
            <a:prstGeom prst="rect">
              <a:avLst/>
            </a:prstGeom>
            <a:noFill/>
            <a:ln>
              <a:noFill/>
            </a:ln>
            <a:effectLst>
              <a:softEdge rad="25400"/>
            </a:effectLst>
          </p:spPr>
        </p:pic>
      </p:grpSp>
      <p:grpSp>
        <p:nvGrpSpPr>
          <p:cNvPr id="3" name="Group 35"/>
          <p:cNvGrpSpPr>
            <a:grpSpLocks/>
          </p:cNvGrpSpPr>
          <p:nvPr/>
        </p:nvGrpSpPr>
        <p:grpSpPr bwMode="auto">
          <a:xfrm>
            <a:off x="2119460" y="3247665"/>
            <a:ext cx="4922566" cy="2842028"/>
            <a:chOff x="1800" y="1607"/>
            <a:chExt cx="3804" cy="2034"/>
          </a:xfrm>
        </p:grpSpPr>
        <p:grpSp>
          <p:nvGrpSpPr>
            <p:cNvPr id="4" name="Group 20"/>
            <p:cNvGrpSpPr>
              <a:grpSpLocks/>
            </p:cNvGrpSpPr>
            <p:nvPr/>
          </p:nvGrpSpPr>
          <p:grpSpPr bwMode="auto">
            <a:xfrm>
              <a:off x="1800" y="1607"/>
              <a:ext cx="3804" cy="2034"/>
              <a:chOff x="1800" y="1607"/>
              <a:chExt cx="3804" cy="2034"/>
            </a:xfrm>
          </p:grpSpPr>
          <p:sp>
            <p:nvSpPr>
              <p:cNvPr id="37" name="Line 17"/>
              <p:cNvSpPr>
                <a:spLocks noChangeShapeType="1"/>
              </p:cNvSpPr>
              <p:nvPr/>
            </p:nvSpPr>
            <p:spPr bwMode="auto">
              <a:xfrm>
                <a:off x="1800" y="2632"/>
                <a:ext cx="3795" cy="0"/>
              </a:xfrm>
              <a:prstGeom prst="line">
                <a:avLst/>
              </a:prstGeom>
              <a:noFill/>
              <a:ln w="12700" cap="flat" cmpd="sng" algn="ctr">
                <a:solidFill>
                  <a:schemeClr val="tx1"/>
                </a:solidFill>
                <a:prstDash val="lgDashDot"/>
                <a:round/>
                <a:headEnd type="none" w="med" len="med"/>
                <a:tailEnd type="none" w="med" len="med"/>
              </a:ln>
            </p:spPr>
            <p:txBody>
              <a:bodyPr>
                <a:prstTxWarp prst="textNoShape">
                  <a:avLst/>
                </a:prstTxWarp>
              </a:bodyPr>
              <a:lstStyle/>
              <a:p>
                <a:endParaRPr lang="fr-FR"/>
              </a:p>
            </p:txBody>
          </p:sp>
          <p:sp>
            <p:nvSpPr>
              <p:cNvPr id="38" name="Line 18"/>
              <p:cNvSpPr>
                <a:spLocks noChangeShapeType="1"/>
              </p:cNvSpPr>
              <p:nvPr/>
            </p:nvSpPr>
            <p:spPr bwMode="auto">
              <a:xfrm>
                <a:off x="1800" y="3113"/>
                <a:ext cx="3795" cy="0"/>
              </a:xfrm>
              <a:prstGeom prst="line">
                <a:avLst/>
              </a:prstGeom>
              <a:noFill/>
              <a:ln w="12700" cap="flat" cmpd="sng" algn="ctr">
                <a:solidFill>
                  <a:schemeClr val="tx1"/>
                </a:solidFill>
                <a:prstDash val="lgDashDot"/>
                <a:round/>
                <a:headEnd type="none" w="med" len="med"/>
                <a:tailEnd type="none" w="med" len="med"/>
              </a:ln>
            </p:spPr>
            <p:txBody>
              <a:bodyPr>
                <a:prstTxWarp prst="textNoShape">
                  <a:avLst/>
                </a:prstTxWarp>
              </a:bodyPr>
              <a:lstStyle/>
              <a:p>
                <a:endParaRPr lang="fr-FR"/>
              </a:p>
            </p:txBody>
          </p:sp>
          <p:sp>
            <p:nvSpPr>
              <p:cNvPr id="41" name="Line 19"/>
              <p:cNvSpPr>
                <a:spLocks noChangeShapeType="1"/>
              </p:cNvSpPr>
              <p:nvPr/>
            </p:nvSpPr>
            <p:spPr bwMode="auto">
              <a:xfrm>
                <a:off x="1809" y="1728"/>
                <a:ext cx="3795" cy="0"/>
              </a:xfrm>
              <a:prstGeom prst="line">
                <a:avLst/>
              </a:prstGeom>
              <a:noFill/>
              <a:ln w="12700" cap="flat" cmpd="sng" algn="ctr">
                <a:solidFill>
                  <a:schemeClr val="tx1"/>
                </a:solidFill>
                <a:prstDash val="lgDashDot"/>
                <a:round/>
                <a:headEnd type="none" w="med" len="med"/>
                <a:tailEnd type="none" w="med" len="med"/>
              </a:ln>
            </p:spPr>
            <p:txBody>
              <a:bodyPr>
                <a:prstTxWarp prst="textNoShape">
                  <a:avLst/>
                </a:prstTxWarp>
              </a:bodyPr>
              <a:lstStyle/>
              <a:p>
                <a:endParaRPr lang="fr-FR" dirty="0"/>
              </a:p>
            </p:txBody>
          </p:sp>
          <p:sp>
            <p:nvSpPr>
              <p:cNvPr id="42" name="AutoShape 15"/>
              <p:cNvSpPr>
                <a:spLocks noChangeArrowheads="1"/>
              </p:cNvSpPr>
              <p:nvPr/>
            </p:nvSpPr>
            <p:spPr bwMode="auto">
              <a:xfrm>
                <a:off x="5063" y="1607"/>
                <a:ext cx="496" cy="219"/>
              </a:xfrm>
              <a:prstGeom prst="roundRect">
                <a:avLst>
                  <a:gd name="adj" fmla="val 16667"/>
                </a:avLst>
              </a:prstGeom>
              <a:solidFill>
                <a:srgbClr val="EEECE1"/>
              </a:solidFill>
              <a:ln w="3175" cmpd="sng">
                <a:solidFill>
                  <a:schemeClr val="tx1"/>
                </a:solid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400 m</a:t>
                </a:r>
              </a:p>
            </p:txBody>
          </p:sp>
          <p:sp>
            <p:nvSpPr>
              <p:cNvPr id="43" name="AutoShape 13"/>
              <p:cNvSpPr>
                <a:spLocks noChangeArrowheads="1"/>
              </p:cNvSpPr>
              <p:nvPr/>
            </p:nvSpPr>
            <p:spPr bwMode="auto">
              <a:xfrm>
                <a:off x="5072" y="2061"/>
                <a:ext cx="496" cy="219"/>
              </a:xfrm>
              <a:prstGeom prst="roundRect">
                <a:avLst>
                  <a:gd name="adj" fmla="val 16667"/>
                </a:avLst>
              </a:prstGeom>
              <a:solidFill>
                <a:srgbClr val="EEECE1"/>
              </a:solidFill>
              <a:ln w="3175" cmpd="sng">
                <a:solidFill>
                  <a:schemeClr val="tx1"/>
                </a:solid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300 m</a:t>
                </a:r>
              </a:p>
            </p:txBody>
          </p:sp>
          <p:sp>
            <p:nvSpPr>
              <p:cNvPr id="44" name="AutoShape 12"/>
              <p:cNvSpPr>
                <a:spLocks noChangeArrowheads="1"/>
              </p:cNvSpPr>
              <p:nvPr/>
            </p:nvSpPr>
            <p:spPr bwMode="auto">
              <a:xfrm>
                <a:off x="5092" y="2995"/>
                <a:ext cx="496" cy="219"/>
              </a:xfrm>
              <a:prstGeom prst="roundRect">
                <a:avLst>
                  <a:gd name="adj" fmla="val 16667"/>
                </a:avLst>
              </a:prstGeom>
              <a:solidFill>
                <a:srgbClr val="EEECE1"/>
              </a:solidFill>
              <a:ln w="3175" cmpd="sng">
                <a:solidFill>
                  <a:schemeClr val="tx1"/>
                </a:solid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100 m</a:t>
                </a:r>
              </a:p>
            </p:txBody>
          </p:sp>
          <p:sp>
            <p:nvSpPr>
              <p:cNvPr id="45" name="AutoShape 11"/>
              <p:cNvSpPr>
                <a:spLocks noChangeArrowheads="1"/>
              </p:cNvSpPr>
              <p:nvPr/>
            </p:nvSpPr>
            <p:spPr bwMode="auto">
              <a:xfrm>
                <a:off x="5102" y="3448"/>
                <a:ext cx="440" cy="193"/>
              </a:xfrm>
              <a:prstGeom prst="roundRect">
                <a:avLst>
                  <a:gd name="adj" fmla="val 16667"/>
                </a:avLst>
              </a:prstGeom>
              <a:solidFill>
                <a:schemeClr val="accent2">
                  <a:lumMod val="60000"/>
                  <a:lumOff val="40000"/>
                </a:schemeClr>
              </a:solidFill>
              <a:ln w="3175" cmpd="sng">
                <a:solidFill>
                  <a:schemeClr val="tx1"/>
                </a:solid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0 m</a:t>
                </a:r>
              </a:p>
            </p:txBody>
          </p:sp>
        </p:grpSp>
        <p:sp>
          <p:nvSpPr>
            <p:cNvPr id="34" name="AutoShape 14"/>
            <p:cNvSpPr>
              <a:spLocks noChangeArrowheads="1"/>
            </p:cNvSpPr>
            <p:nvPr/>
          </p:nvSpPr>
          <p:spPr bwMode="auto">
            <a:xfrm>
              <a:off x="5053" y="2523"/>
              <a:ext cx="496" cy="219"/>
            </a:xfrm>
            <a:prstGeom prst="roundRect">
              <a:avLst>
                <a:gd name="adj" fmla="val 16667"/>
              </a:avLst>
            </a:prstGeom>
            <a:solidFill>
              <a:srgbClr val="EEECE1"/>
            </a:solidFill>
            <a:ln w="3175" cmpd="sng">
              <a:solidFill>
                <a:schemeClr val="tx1"/>
              </a:solid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200 m</a:t>
              </a:r>
            </a:p>
          </p:txBody>
        </p:sp>
      </p:grpSp>
      <p:sp>
        <p:nvSpPr>
          <p:cNvPr id="85" name="Line 19"/>
          <p:cNvSpPr>
            <a:spLocks noChangeShapeType="1"/>
          </p:cNvSpPr>
          <p:nvPr/>
        </p:nvSpPr>
        <p:spPr bwMode="auto">
          <a:xfrm>
            <a:off x="2108237" y="2830620"/>
            <a:ext cx="4947059" cy="0"/>
          </a:xfrm>
          <a:prstGeom prst="line">
            <a:avLst/>
          </a:prstGeom>
          <a:noFill/>
          <a:ln w="12700" cap="flat" cmpd="sng" algn="ctr">
            <a:solidFill>
              <a:schemeClr val="tx1"/>
            </a:solidFill>
            <a:prstDash val="lgDashDot"/>
            <a:round/>
            <a:headEnd type="none" w="med" len="med"/>
            <a:tailEnd type="none" w="med" len="med"/>
          </a:ln>
        </p:spPr>
        <p:txBody>
          <a:bodyPr>
            <a:prstTxWarp prst="textNoShape">
              <a:avLst/>
            </a:prstTxWarp>
          </a:bodyPr>
          <a:lstStyle/>
          <a:p>
            <a:endParaRPr lang="fr-FR" dirty="0"/>
          </a:p>
        </p:txBody>
      </p:sp>
      <p:sp>
        <p:nvSpPr>
          <p:cNvPr id="84" name="AutoShape 15"/>
          <p:cNvSpPr>
            <a:spLocks noChangeArrowheads="1"/>
          </p:cNvSpPr>
          <p:nvPr/>
        </p:nvSpPr>
        <p:spPr bwMode="auto">
          <a:xfrm>
            <a:off x="6320831" y="2668092"/>
            <a:ext cx="641257" cy="306467"/>
          </a:xfrm>
          <a:prstGeom prst="roundRect">
            <a:avLst>
              <a:gd name="adj" fmla="val 16667"/>
            </a:avLst>
          </a:prstGeom>
          <a:solidFill>
            <a:srgbClr val="EEECE1"/>
          </a:solidFill>
          <a:ln w="3175" cmpd="sng">
            <a:no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500 m</a:t>
            </a:r>
          </a:p>
        </p:txBody>
      </p:sp>
      <p:sp>
        <p:nvSpPr>
          <p:cNvPr id="52" name="Oval 30"/>
          <p:cNvSpPr>
            <a:spLocks noChangeAspect="1" noChangeArrowheads="1"/>
          </p:cNvSpPr>
          <p:nvPr/>
        </p:nvSpPr>
        <p:spPr bwMode="auto">
          <a:xfrm>
            <a:off x="4072694" y="5689563"/>
            <a:ext cx="711903" cy="504160"/>
          </a:xfrm>
          <a:prstGeom prst="ellipse">
            <a:avLst/>
          </a:prstGeom>
          <a:solidFill>
            <a:srgbClr val="9C0001"/>
          </a:solidFill>
          <a:ln w="9525">
            <a:noFill/>
            <a:round/>
            <a:headEnd/>
            <a:tailEnd/>
          </a:ln>
          <a:effectLst>
            <a:softEdge rad="101600"/>
          </a:effectLst>
        </p:spPr>
        <p:txBody>
          <a:bodyPr wrap="none" anchor="ctr">
            <a:prstTxWarp prst="textNoShape">
              <a:avLst/>
            </a:prstTxWarp>
          </a:bodyPr>
          <a:lstStyle/>
          <a:p>
            <a:pPr algn="ctr">
              <a:defRPr/>
            </a:pPr>
            <a:r>
              <a:rPr lang="fr-FR" sz="1200" dirty="0">
                <a:solidFill>
                  <a:srgbClr val="FFFF66"/>
                </a:solidFill>
                <a:latin typeface="+mj-lt"/>
                <a:cs typeface="Cambria"/>
              </a:rPr>
              <a:t>18°</a:t>
            </a:r>
          </a:p>
        </p:txBody>
      </p:sp>
      <p:sp>
        <p:nvSpPr>
          <p:cNvPr id="66" name="Oval 30"/>
          <p:cNvSpPr>
            <a:spLocks noChangeAspect="1" noChangeArrowheads="1"/>
          </p:cNvSpPr>
          <p:nvPr/>
        </p:nvSpPr>
        <p:spPr bwMode="auto">
          <a:xfrm>
            <a:off x="4039329" y="5097726"/>
            <a:ext cx="760750" cy="539999"/>
          </a:xfrm>
          <a:prstGeom prst="ellipse">
            <a:avLst/>
          </a:prstGeom>
          <a:solidFill>
            <a:srgbClr val="D99694"/>
          </a:solidFill>
          <a:ln w="9525">
            <a:noFill/>
            <a:round/>
            <a:headEnd/>
            <a:tailEnd/>
          </a:ln>
          <a:effectLst>
            <a:softEdge rad="101600"/>
          </a:effectLst>
        </p:spPr>
        <p:txBody>
          <a:bodyPr wrap="none" anchor="ctr">
            <a:prstTxWarp prst="textNoShape">
              <a:avLst/>
            </a:prstTxWarp>
          </a:bodyPr>
          <a:lstStyle/>
          <a:p>
            <a:pPr algn="ctr">
              <a:defRPr/>
            </a:pPr>
            <a:r>
              <a:rPr lang="fr-FR" sz="1200" dirty="0">
                <a:solidFill>
                  <a:srgbClr val="000000"/>
                </a:solidFill>
                <a:latin typeface="+mj-lt"/>
                <a:cs typeface="Cambria"/>
              </a:rPr>
              <a:t>17°</a:t>
            </a:r>
          </a:p>
        </p:txBody>
      </p:sp>
      <p:sp>
        <p:nvSpPr>
          <p:cNvPr id="88" name="AutoShape 15"/>
          <p:cNvSpPr>
            <a:spLocks noChangeArrowheads="1"/>
          </p:cNvSpPr>
          <p:nvPr/>
        </p:nvSpPr>
        <p:spPr bwMode="auto">
          <a:xfrm>
            <a:off x="2159037" y="5753063"/>
            <a:ext cx="641257" cy="306467"/>
          </a:xfrm>
          <a:prstGeom prst="roundRect">
            <a:avLst>
              <a:gd name="adj" fmla="val 16667"/>
            </a:avLst>
          </a:prstGeom>
          <a:solidFill>
            <a:schemeClr val="accent1"/>
          </a:solidFill>
          <a:ln w="3175" cmpd="sng">
            <a:no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18°</a:t>
            </a:r>
          </a:p>
        </p:txBody>
      </p:sp>
      <p:sp>
        <p:nvSpPr>
          <p:cNvPr id="89" name="AutoShape 15"/>
          <p:cNvSpPr>
            <a:spLocks noChangeArrowheads="1"/>
          </p:cNvSpPr>
          <p:nvPr/>
        </p:nvSpPr>
        <p:spPr bwMode="auto">
          <a:xfrm>
            <a:off x="2171737" y="5190233"/>
            <a:ext cx="641257" cy="306467"/>
          </a:xfrm>
          <a:prstGeom prst="roundRect">
            <a:avLst>
              <a:gd name="adj" fmla="val 16667"/>
            </a:avLst>
          </a:prstGeom>
          <a:solidFill>
            <a:schemeClr val="accent1"/>
          </a:solidFill>
          <a:ln w="3175" cmpd="sng">
            <a:no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17,5°</a:t>
            </a:r>
          </a:p>
        </p:txBody>
      </p:sp>
      <p:sp>
        <p:nvSpPr>
          <p:cNvPr id="90" name="AutoShape 15"/>
          <p:cNvSpPr>
            <a:spLocks noChangeArrowheads="1"/>
          </p:cNvSpPr>
          <p:nvPr/>
        </p:nvSpPr>
        <p:spPr bwMode="auto">
          <a:xfrm>
            <a:off x="2157106" y="4527556"/>
            <a:ext cx="641257" cy="306467"/>
          </a:xfrm>
          <a:prstGeom prst="roundRect">
            <a:avLst>
              <a:gd name="adj" fmla="val 16667"/>
            </a:avLst>
          </a:prstGeom>
          <a:solidFill>
            <a:schemeClr val="accent1"/>
          </a:solidFill>
          <a:ln w="3175" cmpd="sng">
            <a:no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17°</a:t>
            </a:r>
          </a:p>
        </p:txBody>
      </p:sp>
      <p:sp>
        <p:nvSpPr>
          <p:cNvPr id="91" name="AutoShape 15"/>
          <p:cNvSpPr>
            <a:spLocks noChangeArrowheads="1"/>
          </p:cNvSpPr>
          <p:nvPr/>
        </p:nvSpPr>
        <p:spPr bwMode="auto">
          <a:xfrm>
            <a:off x="2157106" y="3900526"/>
            <a:ext cx="641257" cy="306467"/>
          </a:xfrm>
          <a:prstGeom prst="roundRect">
            <a:avLst>
              <a:gd name="adj" fmla="val 16667"/>
            </a:avLst>
          </a:prstGeom>
          <a:solidFill>
            <a:schemeClr val="accent1"/>
          </a:solidFill>
          <a:ln w="3175" cmpd="sng">
            <a:no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16,5°</a:t>
            </a:r>
          </a:p>
        </p:txBody>
      </p:sp>
      <p:sp>
        <p:nvSpPr>
          <p:cNvPr id="92" name="AutoShape 15"/>
          <p:cNvSpPr>
            <a:spLocks noChangeArrowheads="1"/>
          </p:cNvSpPr>
          <p:nvPr/>
        </p:nvSpPr>
        <p:spPr bwMode="auto">
          <a:xfrm>
            <a:off x="2184437" y="3263500"/>
            <a:ext cx="641257" cy="306467"/>
          </a:xfrm>
          <a:prstGeom prst="roundRect">
            <a:avLst>
              <a:gd name="adj" fmla="val 16667"/>
            </a:avLst>
          </a:prstGeom>
          <a:solidFill>
            <a:schemeClr val="accent1"/>
          </a:solidFill>
          <a:ln w="3175" cmpd="sng">
            <a:no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16°</a:t>
            </a:r>
          </a:p>
        </p:txBody>
      </p:sp>
      <p:sp>
        <p:nvSpPr>
          <p:cNvPr id="93" name="AutoShape 15"/>
          <p:cNvSpPr>
            <a:spLocks noChangeArrowheads="1"/>
          </p:cNvSpPr>
          <p:nvPr/>
        </p:nvSpPr>
        <p:spPr bwMode="auto">
          <a:xfrm>
            <a:off x="2184437" y="2677386"/>
            <a:ext cx="641257" cy="306467"/>
          </a:xfrm>
          <a:prstGeom prst="roundRect">
            <a:avLst>
              <a:gd name="adj" fmla="val 16667"/>
            </a:avLst>
          </a:prstGeom>
          <a:solidFill>
            <a:schemeClr val="accent1"/>
          </a:solidFill>
          <a:ln w="3175" cmpd="sng">
            <a:noFill/>
            <a:round/>
            <a:headEnd/>
            <a:tailEnd/>
          </a:ln>
          <a:effectLst>
            <a:softEdge rad="50800"/>
          </a:effectLst>
        </p:spPr>
        <p:txBody>
          <a:bodyPr anchor="ctr">
            <a:prstTxWarp prst="textNoShape">
              <a:avLst/>
            </a:prstTxWarp>
            <a:spAutoFit/>
          </a:bodyPr>
          <a:lstStyle/>
          <a:p>
            <a:pPr algn="ctr">
              <a:spcBef>
                <a:spcPct val="50000"/>
              </a:spcBef>
              <a:defRPr/>
            </a:pPr>
            <a:r>
              <a:rPr lang="fr-FR" sz="1200" dirty="0">
                <a:latin typeface="+mj-lt"/>
                <a:cs typeface="Cambria"/>
              </a:rPr>
              <a:t>15,5°</a:t>
            </a:r>
          </a:p>
        </p:txBody>
      </p:sp>
      <p:sp>
        <p:nvSpPr>
          <p:cNvPr id="103"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 8/ STABILITE ET INSTABILITE DE LA MASSE D’AIR</a:t>
            </a:r>
          </a:p>
        </p:txBody>
      </p:sp>
      <p:sp>
        <p:nvSpPr>
          <p:cNvPr id="104" name="ZoneTexte 103"/>
          <p:cNvSpPr txBox="1"/>
          <p:nvPr/>
        </p:nvSpPr>
        <p:spPr>
          <a:xfrm>
            <a:off x="12701" y="681623"/>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Stabilité</a:t>
            </a:r>
          </a:p>
        </p:txBody>
      </p:sp>
      <p:sp>
        <p:nvSpPr>
          <p:cNvPr id="54" name="Text Box 15"/>
          <p:cNvSpPr txBox="1">
            <a:spLocks noChangeArrowheads="1"/>
          </p:cNvSpPr>
          <p:nvPr/>
        </p:nvSpPr>
        <p:spPr bwMode="auto">
          <a:xfrm>
            <a:off x="101600" y="5374634"/>
            <a:ext cx="2057437" cy="738664"/>
          </a:xfrm>
          <a:prstGeom prst="rect">
            <a:avLst/>
          </a:prstGeom>
          <a:noFill/>
          <a:ln w="9525">
            <a:noFill/>
            <a:miter lim="800000"/>
            <a:headEnd/>
            <a:tailEnd/>
          </a:ln>
          <a:effectLst/>
        </p:spPr>
        <p:txBody>
          <a:bodyPr wrap="square">
            <a:prstTxWarp prst="textNoShape">
              <a:avLst/>
            </a:prstTxWarp>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a:lstStyle>
          <a:p>
            <a:pPr algn="ctr">
              <a:spcBef>
                <a:spcPct val="50000"/>
              </a:spcBef>
              <a:defRPr/>
            </a:pPr>
            <a:r>
              <a:rPr lang="fr-FR" sz="1200" b="1" dirty="0">
                <a:latin typeface="+mj-lt"/>
                <a:ea typeface="Arial" charset="0"/>
                <a:cs typeface="Arial" charset="0"/>
              </a:rPr>
              <a:t>Gradient thermique vertical</a:t>
            </a:r>
          </a:p>
          <a:p>
            <a:pPr algn="ctr">
              <a:spcBef>
                <a:spcPct val="50000"/>
              </a:spcBef>
              <a:defRPr/>
            </a:pPr>
            <a:r>
              <a:rPr lang="fr-FR" sz="1200" b="1" dirty="0">
                <a:latin typeface="+mj-lt"/>
                <a:ea typeface="Arial" charset="0"/>
                <a:cs typeface="Arial" charset="0"/>
              </a:rPr>
              <a:t>0,5° / 100 m.</a:t>
            </a:r>
          </a:p>
        </p:txBody>
      </p:sp>
      <p:sp>
        <p:nvSpPr>
          <p:cNvPr id="57" name="Text Box 17"/>
          <p:cNvSpPr txBox="1">
            <a:spLocks noChangeArrowheads="1"/>
          </p:cNvSpPr>
          <p:nvPr/>
        </p:nvSpPr>
        <p:spPr bwMode="auto">
          <a:xfrm>
            <a:off x="3344525" y="1710154"/>
            <a:ext cx="2489587" cy="338554"/>
          </a:xfrm>
          <a:prstGeom prst="rect">
            <a:avLst/>
          </a:prstGeom>
          <a:solidFill>
            <a:srgbClr val="FFFF66"/>
          </a:solidFill>
          <a:ln w="9525">
            <a:noFill/>
            <a:miter lim="800000"/>
            <a:headEnd/>
            <a:tailEnd/>
          </a:ln>
          <a:effectLst/>
        </p:spPr>
        <p:txBody>
          <a:bodyPr wrap="square">
            <a:prstTxWarp prst="textNoShape">
              <a:avLst/>
            </a:prstTxWarp>
            <a:spAutoFit/>
          </a:bodyPr>
          <a:lstStyle/>
          <a:p>
            <a:pPr algn="ctr">
              <a:spcBef>
                <a:spcPct val="50000"/>
              </a:spcBef>
              <a:defRPr/>
            </a:pPr>
            <a:r>
              <a:rPr lang="fr-FR" sz="1600" b="1" dirty="0">
                <a:solidFill>
                  <a:srgbClr val="1F497D"/>
                </a:solidFill>
                <a:latin typeface="Calibri" pitchFamily="34" charset="0"/>
              </a:rPr>
              <a:t>Nuages stratiformes</a:t>
            </a:r>
          </a:p>
        </p:txBody>
      </p:sp>
      <p:sp>
        <p:nvSpPr>
          <p:cNvPr id="55" name="Oval 30"/>
          <p:cNvSpPr>
            <a:spLocks noChangeAspect="1" noChangeArrowheads="1"/>
          </p:cNvSpPr>
          <p:nvPr/>
        </p:nvSpPr>
        <p:spPr bwMode="auto">
          <a:xfrm>
            <a:off x="4098094" y="5702263"/>
            <a:ext cx="711903" cy="504160"/>
          </a:xfrm>
          <a:prstGeom prst="ellipse">
            <a:avLst/>
          </a:prstGeom>
          <a:solidFill>
            <a:srgbClr val="9C0001"/>
          </a:solidFill>
          <a:ln w="9525">
            <a:noFill/>
            <a:round/>
            <a:headEnd/>
            <a:tailEnd/>
          </a:ln>
          <a:effectLst>
            <a:softEdge rad="101600"/>
          </a:effectLst>
        </p:spPr>
        <p:txBody>
          <a:bodyPr wrap="none" anchor="ctr">
            <a:prstTxWarp prst="textNoShape">
              <a:avLst/>
            </a:prstTxWarp>
          </a:bodyPr>
          <a:lstStyle/>
          <a:p>
            <a:pPr algn="ctr">
              <a:defRPr/>
            </a:pPr>
            <a:r>
              <a:rPr lang="fr-FR" sz="1200" dirty="0">
                <a:solidFill>
                  <a:srgbClr val="FFFF66"/>
                </a:solidFill>
                <a:latin typeface="+mj-lt"/>
                <a:cs typeface="Cambria"/>
              </a:rPr>
              <a:t>18°</a:t>
            </a:r>
          </a:p>
        </p:txBody>
      </p:sp>
      <p:sp>
        <p:nvSpPr>
          <p:cNvPr id="53" name="Line 14"/>
          <p:cNvSpPr>
            <a:spLocks noChangeShapeType="1"/>
          </p:cNvSpPr>
          <p:nvPr/>
        </p:nvSpPr>
        <p:spPr bwMode="auto">
          <a:xfrm flipV="1">
            <a:off x="2110562" y="5351939"/>
            <a:ext cx="0" cy="805882"/>
          </a:xfrm>
          <a:prstGeom prst="line">
            <a:avLst/>
          </a:prstGeom>
          <a:noFill/>
          <a:ln w="19050" cap="flat" cmpd="sng" algn="ctr">
            <a:solidFill>
              <a:schemeClr val="tx1"/>
            </a:solidFill>
            <a:prstDash val="solid"/>
            <a:round/>
            <a:headEnd type="none" w="med" len="med"/>
            <a:tailEnd type="triangle" w="med" len="med"/>
          </a:ln>
        </p:spPr>
        <p:txBody>
          <a:bodyPr>
            <a:prstTxWarp prst="textNoShape">
              <a:avLst/>
            </a:prstTxWarp>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a:lstStyle>
          <a:p>
            <a:endParaRPr lang="fr-FR"/>
          </a:p>
        </p:txBody>
      </p:sp>
      <p:sp>
        <p:nvSpPr>
          <p:cNvPr id="51" name="Text Box 37"/>
          <p:cNvSpPr txBox="1">
            <a:spLocks noChangeAspect="1" noChangeArrowheads="1"/>
          </p:cNvSpPr>
          <p:nvPr/>
        </p:nvSpPr>
        <p:spPr bwMode="auto">
          <a:xfrm>
            <a:off x="4378197" y="5094700"/>
            <a:ext cx="1586721" cy="307777"/>
          </a:xfrm>
          <a:prstGeom prst="rect">
            <a:avLst/>
          </a:prstGeom>
          <a:noFill/>
          <a:ln w="9525">
            <a:noFill/>
            <a:miter lim="800000"/>
            <a:headEnd/>
            <a:tailEnd/>
          </a:ln>
          <a:effectLst>
            <a:outerShdw blurRad="127000" dist="38100" dir="12420000">
              <a:schemeClr val="bg1">
                <a:lumMod val="50000"/>
                <a:alpha val="66000"/>
              </a:schemeClr>
            </a:outerShdw>
          </a:effectLst>
        </p:spPr>
        <p:txBody>
          <a:bodyPr>
            <a:prstTxWarp prst="textNoShape">
              <a:avLst/>
            </a:prstTxWarp>
            <a:spAutoFit/>
          </a:bodyPr>
          <a:lstStyle/>
          <a:p>
            <a:pPr algn="r">
              <a:spcBef>
                <a:spcPct val="50000"/>
              </a:spcBef>
              <a:defRPr/>
            </a:pPr>
            <a:r>
              <a:rPr lang="fr-FR" sz="1400" b="1" dirty="0">
                <a:solidFill>
                  <a:schemeClr val="accent2"/>
                </a:solidFill>
                <a:latin typeface="+mj-lt"/>
                <a:cs typeface="Cambria"/>
              </a:rPr>
              <a:t>Point de rosée</a:t>
            </a:r>
          </a:p>
        </p:txBody>
      </p:sp>
      <p:sp>
        <p:nvSpPr>
          <p:cNvPr id="48" name="AutoShape 3"/>
          <p:cNvSpPr>
            <a:spLocks noChangeArrowheads="1"/>
          </p:cNvSpPr>
          <p:nvPr/>
        </p:nvSpPr>
        <p:spPr bwMode="auto">
          <a:xfrm>
            <a:off x="2065272" y="1178722"/>
            <a:ext cx="4960362" cy="340519"/>
          </a:xfrm>
          <a:prstGeom prst="roundRect">
            <a:avLst>
              <a:gd name="adj" fmla="val 16667"/>
            </a:avLst>
          </a:prstGeom>
          <a:solidFill>
            <a:schemeClr val="bg1"/>
          </a:solidFill>
          <a:ln w="9525">
            <a:solidFill>
              <a:schemeClr val="tx1"/>
            </a:solidFill>
            <a:round/>
            <a:headEnd/>
            <a:tailEnd/>
          </a:ln>
          <a:effectLst>
            <a:outerShdw blurRad="50800" dist="38100" dir="2700000">
              <a:schemeClr val="tx1">
                <a:lumMod val="95000"/>
                <a:lumOff val="5000"/>
                <a:alpha val="72000"/>
              </a:schemeClr>
            </a:outerShdw>
          </a:effectLst>
        </p:spPr>
        <p:txBody>
          <a:bodyPr wrap="square">
            <a:prstTxWarp prst="textNoShape">
              <a:avLst/>
            </a:prstTxWarp>
            <a:spAutoFit/>
          </a:bodyPr>
          <a:lstStyle/>
          <a:p>
            <a:pPr lvl="0" algn="ctr"/>
            <a:r>
              <a:rPr lang="fr-FR" sz="1400" dirty="0">
                <a:latin typeface="+mj-lt"/>
              </a:rPr>
              <a:t>Gradient thermique vertical </a:t>
            </a:r>
            <a:r>
              <a:rPr lang="fr-FR" sz="1400" b="1" dirty="0">
                <a:solidFill>
                  <a:schemeClr val="accent5"/>
                </a:solidFill>
                <a:latin typeface="+mj-lt"/>
              </a:rPr>
              <a:t>&lt;</a:t>
            </a:r>
            <a:r>
              <a:rPr lang="fr-FR" sz="1400" dirty="0">
                <a:latin typeface="+mj-lt"/>
              </a:rPr>
              <a:t> Gradient adiabatique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fill="hold" grpId="0" nodeType="clickEffect">
                                  <p:stCondLst>
                                    <p:cond delay="0"/>
                                  </p:stCondLst>
                                  <p:childTnLst>
                                    <p:animMotion origin="layout" path="M -8.33333E-7 -9.62963E-6 L -8.33333E-7 -0.08149 " pathEditMode="relative" ptsTypes="AA">
                                      <p:cBhvr>
                                        <p:cTn id="14" dur="2000" fill="hold"/>
                                        <p:tgtEl>
                                          <p:spTgt spid="52"/>
                                        </p:tgtEl>
                                        <p:attrNameLst>
                                          <p:attrName>ppt_x</p:attrName>
                                          <p:attrName>ppt_y</p:attrName>
                                        </p:attrNameLst>
                                      </p:cBhvr>
                                    </p:animMotion>
                                  </p:childTnLst>
                                  <p:subTnLst>
                                    <p:set>
                                      <p:cBhvr override="childStyle">
                                        <p:cTn dur="1" fill="hold" display="0" masterRel="sameClick" afterEffect="1">
                                          <p:stCondLst>
                                            <p:cond evt="end" delay="0">
                                              <p:tn val="13"/>
                                            </p:cond>
                                          </p:stCondLst>
                                        </p:cTn>
                                        <p:tgtEl>
                                          <p:spTgt spid="52"/>
                                        </p:tgtEl>
                                        <p:attrNameLst>
                                          <p:attrName>style.visibility</p:attrName>
                                        </p:attrNameLst>
                                      </p:cBhvr>
                                      <p:to>
                                        <p:strVal val="hidden"/>
                                      </p:to>
                                    </p:set>
                                  </p:sub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6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1000"/>
                                        <p:tgtEl>
                                          <p:spTgt spid="47"/>
                                        </p:tgtEl>
                                      </p:cBhvr>
                                    </p:animEffect>
                                  </p:childTnLst>
                                </p:cTn>
                              </p:par>
                              <p:par>
                                <p:cTn id="27" presetID="10"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000"/>
                                        <p:tgtEl>
                                          <p:spTgt spid="50"/>
                                        </p:tgtEl>
                                      </p:cBhvr>
                                    </p:animEffect>
                                  </p:childTnLst>
                                </p:cTn>
                              </p:par>
                            </p:childTnLst>
                          </p:cTn>
                        </p:par>
                      </p:childTnLst>
                    </p:cTn>
                  </p:par>
                  <p:par>
                    <p:cTn id="30" fill="hold">
                      <p:stCondLst>
                        <p:cond delay="indefinite"/>
                      </p:stCondLst>
                      <p:childTnLst>
                        <p:par>
                          <p:cTn id="31" fill="hold">
                            <p:stCondLst>
                              <p:cond delay="0"/>
                            </p:stCondLst>
                            <p:childTnLst>
                              <p:par>
                                <p:cTn id="32" presetID="0" presetClass="path" presetSubtype="0" fill="hold" grpId="0" nodeType="clickEffect">
                                  <p:stCondLst>
                                    <p:cond delay="0"/>
                                  </p:stCondLst>
                                  <p:childTnLst>
                                    <p:animMotion origin="layout" path="M 1.94444E-6 -4.81481E-6 L 1.94444E-6 0.08172 " pathEditMode="relative" ptsTypes="AA">
                                      <p:cBhvr>
                                        <p:cTn id="33" dur="2000" fill="hold"/>
                                        <p:tgtEl>
                                          <p:spTgt spid="66"/>
                                        </p:tgtEl>
                                        <p:attrNameLst>
                                          <p:attrName>ppt_x</p:attrName>
                                          <p:attrName>ppt_y</p:attrName>
                                        </p:attrNameLst>
                                      </p:cBhvr>
                                    </p:animMotion>
                                  </p:childTnLst>
                                  <p:subTnLst>
                                    <p:set>
                                      <p:cBhvr override="childStyle">
                                        <p:cTn dur="1" fill="hold" display="0" masterRel="sameClick" afterEffect="1">
                                          <p:stCondLst>
                                            <p:cond evt="end" delay="0">
                                              <p:tn val="32"/>
                                            </p:cond>
                                          </p:stCondLst>
                                        </p:cTn>
                                        <p:tgtEl>
                                          <p:spTgt spid="66"/>
                                        </p:tgtEl>
                                        <p:attrNameLst>
                                          <p:attrName>style.visibility</p:attrName>
                                        </p:attrNameLst>
                                      </p:cBhvr>
                                      <p:to>
                                        <p:strVal val="hidden"/>
                                      </p:to>
                                    </p:set>
                                  </p:sub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66" grpId="0" animBg="1"/>
      <p:bldP spid="54" grpId="0"/>
      <p:bldP spid="57" grpId="0" animBg="1"/>
      <p:bldP spid="55" grpId="0" animBg="1"/>
      <p:bldP spid="53" grpId="0" animBg="1"/>
      <p:bldP spid="51" grpId="0"/>
      <p:bldP spid="4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905929" y="5586724"/>
            <a:ext cx="6311900" cy="393700"/>
          </a:xfrm>
          <a:prstGeom prst="roundRect">
            <a:avLst/>
          </a:prstGeom>
          <a:solidFill>
            <a:srgbClr val="FFFFFF"/>
          </a:solidFill>
          <a:ln w="190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
        <p:nvSpPr>
          <p:cNvPr id="82948" name="Text Box 4"/>
          <p:cNvSpPr txBox="1">
            <a:spLocks noChangeArrowheads="1"/>
          </p:cNvSpPr>
          <p:nvPr/>
        </p:nvSpPr>
        <p:spPr bwMode="auto">
          <a:xfrm>
            <a:off x="1489444" y="295345"/>
            <a:ext cx="6174637" cy="707886"/>
          </a:xfrm>
          <a:prstGeom prst="rect">
            <a:avLst/>
          </a:prstGeom>
          <a:noFill/>
          <a:ln w="9525">
            <a:noFill/>
            <a:miter lim="800000"/>
            <a:headEnd/>
            <a:tailEnd/>
          </a:ln>
          <a:effectLst>
            <a:outerShdw blurRad="50800" dist="38100" dir="4260000" algn="br">
              <a:schemeClr val="tx1">
                <a:alpha val="87000"/>
              </a:schemeClr>
            </a:outerShdw>
          </a:effectLst>
          <a:scene3d>
            <a:camera prst="orthographicFront"/>
            <a:lightRig rig="threePt" dir="t"/>
          </a:scene3d>
          <a:sp3d/>
        </p:spPr>
        <p:txBody>
          <a:bodyPr anchor="ctr">
            <a:prstTxWarp prst="textNoShape">
              <a:avLst/>
            </a:prstTxWarp>
            <a:scene3d>
              <a:camera prst="orthographicFront"/>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Aft>
                <a:spcPts val="1200"/>
              </a:spcAft>
              <a:defRPr/>
            </a:pPr>
            <a:r>
              <a:rPr lang="fr-FR" sz="3200" b="1" cap="all" spc="17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pitchFamily="34" charset="0"/>
                <a:ea typeface="+mj-ea"/>
                <a:cs typeface="+mj-cs"/>
              </a:rPr>
              <a:t>METEOROLOGIE – </a:t>
            </a:r>
            <a:r>
              <a:rPr lang="fr-FR" sz="3200" b="1" spc="17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pitchFamily="34" charset="0"/>
                <a:ea typeface="+mj-ea"/>
                <a:cs typeface="+mj-cs"/>
              </a:rPr>
              <a:t>Part.1</a:t>
            </a:r>
          </a:p>
        </p:txBody>
      </p:sp>
      <p:sp>
        <p:nvSpPr>
          <p:cNvPr id="82949" name="Text Box 5"/>
          <p:cNvSpPr txBox="1">
            <a:spLocks noChangeArrowheads="1"/>
          </p:cNvSpPr>
          <p:nvPr/>
        </p:nvSpPr>
        <p:spPr bwMode="auto">
          <a:xfrm>
            <a:off x="1049178" y="1271443"/>
            <a:ext cx="5741089" cy="4708981"/>
          </a:xfrm>
          <a:prstGeom prst="rect">
            <a:avLst/>
          </a:prstGeom>
          <a:noFill/>
          <a:ln w="9525">
            <a:noFill/>
            <a:miter lim="800000"/>
            <a:headEnd/>
            <a:tailEnd/>
          </a:ln>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 composition de l’atmosphère</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L’atmosphère Standard</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 température</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 pression</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Le vent</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L’humidité de l’air</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Le refroidissement par détente adiabatique</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Stabilité et instabilité de la masse d’air</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Classification des nuages</a:t>
            </a:r>
          </a:p>
        </p:txBody>
      </p:sp>
    </p:spTree>
    <p:extLst>
      <p:ext uri="{BB962C8B-B14F-4D97-AF65-F5344CB8AC3E}">
        <p14:creationId xmlns:p14="http://schemas.microsoft.com/office/powerpoint/2010/main" val="21145923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 9/ LES NUAGES</a:t>
            </a:r>
          </a:p>
        </p:txBody>
      </p:sp>
      <p:sp>
        <p:nvSpPr>
          <p:cNvPr id="17" name="ZoneTexte 16"/>
          <p:cNvSpPr txBox="1"/>
          <p:nvPr/>
        </p:nvSpPr>
        <p:spPr>
          <a:xfrm>
            <a:off x="0" y="579854"/>
            <a:ext cx="9144000" cy="338554"/>
          </a:xfrm>
          <a:prstGeom prst="rect">
            <a:avLst/>
          </a:prstGeom>
          <a:noFill/>
        </p:spPr>
        <p:txBody>
          <a:bodyPr wrap="square" rtlCol="0">
            <a:spAutoFit/>
          </a:bodyPr>
          <a:lstStyle/>
          <a:p>
            <a:pPr algn="ctr">
              <a:spcAft>
                <a:spcPts val="600"/>
              </a:spcAft>
            </a:pPr>
            <a:r>
              <a:rPr lang="fr-FR" sz="1600" b="1" dirty="0">
                <a:solidFill>
                  <a:schemeClr val="accent2"/>
                </a:solidFill>
                <a:latin typeface="+mn-lt"/>
              </a:rPr>
              <a:t>Classification des nuages</a:t>
            </a:r>
          </a:p>
        </p:txBody>
      </p:sp>
      <p:sp>
        <p:nvSpPr>
          <p:cNvPr id="6" name="Rectangle 7"/>
          <p:cNvSpPr>
            <a:spLocks noChangeArrowheads="1"/>
          </p:cNvSpPr>
          <p:nvPr/>
        </p:nvSpPr>
        <p:spPr bwMode="auto">
          <a:xfrm rot="5400000" flipH="1">
            <a:off x="3201192" y="912017"/>
            <a:ext cx="3895724" cy="6618287"/>
          </a:xfrm>
          <a:prstGeom prst="rect">
            <a:avLst/>
          </a:prstGeom>
          <a:gradFill flip="none" rotWithShape="1">
            <a:gsLst>
              <a:gs pos="39000">
                <a:schemeClr val="tx2">
                  <a:lumMod val="40000"/>
                  <a:lumOff val="60000"/>
                </a:schemeClr>
              </a:gs>
              <a:gs pos="0">
                <a:srgbClr val="FFFFFF"/>
              </a:gs>
              <a:gs pos="75000">
                <a:schemeClr val="accent1">
                  <a:lumMod val="75000"/>
                </a:schemeClr>
              </a:gs>
            </a:gsLst>
            <a:lin ang="0" scaled="0"/>
            <a:tileRect/>
          </a:gradFill>
          <a:ln w="9525">
            <a:noFill/>
            <a:miter lim="800000"/>
            <a:headEnd/>
            <a:tailEnd/>
          </a:ln>
        </p:spPr>
        <p:txBody>
          <a:bodyPr wrap="none" anchor="ctr">
            <a:prstTxWarp prst="textNoShape">
              <a:avLst/>
            </a:prstTxWarp>
          </a:bodyPr>
          <a:lstStyle/>
          <a:p>
            <a:pPr>
              <a:defRPr/>
            </a:pPr>
            <a:endParaRPr lang="fr-FR" sz="1400" dirty="0"/>
          </a:p>
        </p:txBody>
      </p:sp>
      <p:sp>
        <p:nvSpPr>
          <p:cNvPr id="7" name="Line 4"/>
          <p:cNvSpPr>
            <a:spLocks noChangeShapeType="1"/>
          </p:cNvSpPr>
          <p:nvPr/>
        </p:nvSpPr>
        <p:spPr bwMode="auto">
          <a:xfrm>
            <a:off x="647698" y="6188073"/>
            <a:ext cx="7823200" cy="0"/>
          </a:xfrm>
          <a:prstGeom prst="line">
            <a:avLst/>
          </a:prstGeom>
          <a:noFill/>
          <a:ln w="9525">
            <a:solidFill>
              <a:schemeClr val="tx1"/>
            </a:solidFill>
            <a:round/>
            <a:headEnd/>
            <a:tailEnd/>
          </a:ln>
        </p:spPr>
        <p:txBody>
          <a:bodyPr>
            <a:prstTxWarp prst="textNoShape">
              <a:avLst/>
            </a:prstTxWarp>
          </a:bodyPr>
          <a:lstStyle/>
          <a:p>
            <a:endParaRPr lang="fr-FR" sz="1400" dirty="0"/>
          </a:p>
        </p:txBody>
      </p:sp>
      <p:sp>
        <p:nvSpPr>
          <p:cNvPr id="8" name="Line 5"/>
          <p:cNvSpPr>
            <a:spLocks noChangeShapeType="1"/>
          </p:cNvSpPr>
          <p:nvPr/>
        </p:nvSpPr>
        <p:spPr bwMode="auto">
          <a:xfrm>
            <a:off x="635000" y="3509963"/>
            <a:ext cx="7802413" cy="0"/>
          </a:xfrm>
          <a:prstGeom prst="line">
            <a:avLst/>
          </a:prstGeom>
          <a:noFill/>
          <a:ln w="9525">
            <a:solidFill>
              <a:schemeClr val="tx1"/>
            </a:solidFill>
            <a:round/>
            <a:headEnd/>
            <a:tailEnd/>
          </a:ln>
        </p:spPr>
        <p:txBody>
          <a:bodyPr>
            <a:prstTxWarp prst="textNoShape">
              <a:avLst/>
            </a:prstTxWarp>
          </a:bodyPr>
          <a:lstStyle/>
          <a:p>
            <a:endParaRPr lang="fr-FR" sz="1400"/>
          </a:p>
        </p:txBody>
      </p:sp>
      <p:sp>
        <p:nvSpPr>
          <p:cNvPr id="9" name="Line 6"/>
          <p:cNvSpPr>
            <a:spLocks noChangeShapeType="1"/>
          </p:cNvSpPr>
          <p:nvPr/>
        </p:nvSpPr>
        <p:spPr bwMode="auto">
          <a:xfrm flipV="1">
            <a:off x="635000" y="2273298"/>
            <a:ext cx="7808913" cy="0"/>
          </a:xfrm>
          <a:prstGeom prst="line">
            <a:avLst/>
          </a:prstGeom>
          <a:noFill/>
          <a:ln w="9525">
            <a:solidFill>
              <a:schemeClr val="tx1"/>
            </a:solidFill>
            <a:round/>
            <a:headEnd/>
            <a:tailEnd/>
          </a:ln>
        </p:spPr>
        <p:txBody>
          <a:bodyPr>
            <a:prstTxWarp prst="textNoShape">
              <a:avLst/>
            </a:prstTxWarp>
          </a:bodyPr>
          <a:lstStyle/>
          <a:p>
            <a:endParaRPr lang="fr-FR" sz="1400" dirty="0"/>
          </a:p>
        </p:txBody>
      </p:sp>
      <p:sp>
        <p:nvSpPr>
          <p:cNvPr id="10" name="Line 7"/>
          <p:cNvSpPr>
            <a:spLocks noChangeShapeType="1"/>
          </p:cNvSpPr>
          <p:nvPr/>
        </p:nvSpPr>
        <p:spPr bwMode="auto">
          <a:xfrm>
            <a:off x="635000" y="4879975"/>
            <a:ext cx="7823200" cy="0"/>
          </a:xfrm>
          <a:prstGeom prst="line">
            <a:avLst/>
          </a:prstGeom>
          <a:noFill/>
          <a:ln w="9525">
            <a:solidFill>
              <a:schemeClr val="tx1"/>
            </a:solidFill>
            <a:round/>
            <a:headEnd/>
            <a:tailEnd/>
          </a:ln>
        </p:spPr>
        <p:txBody>
          <a:bodyPr>
            <a:prstTxWarp prst="textNoShape">
              <a:avLst/>
            </a:prstTxWarp>
          </a:bodyPr>
          <a:lstStyle/>
          <a:p>
            <a:endParaRPr lang="fr-FR" sz="1400"/>
          </a:p>
        </p:txBody>
      </p:sp>
      <p:sp>
        <p:nvSpPr>
          <p:cNvPr id="12" name="Text Box 9"/>
          <p:cNvSpPr txBox="1">
            <a:spLocks noChangeArrowheads="1"/>
          </p:cNvSpPr>
          <p:nvPr/>
        </p:nvSpPr>
        <p:spPr bwMode="auto">
          <a:xfrm>
            <a:off x="1057275" y="5895608"/>
            <a:ext cx="668338" cy="307777"/>
          </a:xfrm>
          <a:prstGeom prst="rect">
            <a:avLst/>
          </a:prstGeom>
          <a:noFill/>
          <a:ln w="9525">
            <a:noFill/>
            <a:miter lim="800000"/>
            <a:headEnd/>
            <a:tailEnd/>
          </a:ln>
        </p:spPr>
        <p:txBody>
          <a:bodyPr>
            <a:prstTxWarp prst="textNoShape">
              <a:avLst/>
            </a:prstTxWarp>
            <a:spAutoFit/>
          </a:bodyPr>
          <a:lstStyle/>
          <a:p>
            <a:pPr algn="r">
              <a:spcBef>
                <a:spcPct val="50000"/>
              </a:spcBef>
            </a:pPr>
            <a:r>
              <a:rPr lang="fr-FR" sz="1400" b="1" dirty="0">
                <a:ea typeface="Arial" charset="0"/>
                <a:cs typeface="Arial" charset="0"/>
              </a:rPr>
              <a:t>0 m</a:t>
            </a:r>
            <a:r>
              <a:rPr lang="fr-FR" sz="1400" b="1" dirty="0">
                <a:latin typeface="Comic Sans MS" charset="0"/>
              </a:rPr>
              <a:t>.</a:t>
            </a:r>
          </a:p>
        </p:txBody>
      </p:sp>
      <p:sp>
        <p:nvSpPr>
          <p:cNvPr id="13" name="Text Box 10"/>
          <p:cNvSpPr txBox="1">
            <a:spLocks noChangeArrowheads="1"/>
          </p:cNvSpPr>
          <p:nvPr/>
        </p:nvSpPr>
        <p:spPr bwMode="auto">
          <a:xfrm>
            <a:off x="635000" y="4597400"/>
            <a:ext cx="1204913" cy="307975"/>
          </a:xfrm>
          <a:prstGeom prst="rect">
            <a:avLst/>
          </a:prstGeom>
          <a:noFill/>
          <a:ln w="9525">
            <a:noFill/>
            <a:miter lim="800000"/>
            <a:headEnd/>
            <a:tailEnd/>
          </a:ln>
        </p:spPr>
        <p:txBody>
          <a:bodyPr>
            <a:prstTxWarp prst="textNoShape">
              <a:avLst/>
            </a:prstTxWarp>
            <a:spAutoFit/>
          </a:bodyPr>
          <a:lstStyle/>
          <a:p>
            <a:pPr algn="r">
              <a:spcBef>
                <a:spcPct val="50000"/>
              </a:spcBef>
            </a:pPr>
            <a:r>
              <a:rPr lang="fr-FR" sz="1400" b="1" dirty="0">
                <a:ea typeface="Arial" charset="0"/>
                <a:cs typeface="Arial" charset="0"/>
              </a:rPr>
              <a:t>2000 m.</a:t>
            </a:r>
          </a:p>
        </p:txBody>
      </p:sp>
      <p:sp>
        <p:nvSpPr>
          <p:cNvPr id="14" name="Text Box 11"/>
          <p:cNvSpPr txBox="1">
            <a:spLocks noChangeArrowheads="1"/>
          </p:cNvSpPr>
          <p:nvPr/>
        </p:nvSpPr>
        <p:spPr bwMode="auto">
          <a:xfrm>
            <a:off x="635000" y="3230563"/>
            <a:ext cx="1204913" cy="307975"/>
          </a:xfrm>
          <a:prstGeom prst="rect">
            <a:avLst/>
          </a:prstGeom>
          <a:noFill/>
          <a:ln w="9525">
            <a:noFill/>
            <a:miter lim="800000"/>
            <a:headEnd/>
            <a:tailEnd/>
          </a:ln>
        </p:spPr>
        <p:txBody>
          <a:bodyPr>
            <a:prstTxWarp prst="textNoShape">
              <a:avLst/>
            </a:prstTxWarp>
            <a:spAutoFit/>
          </a:bodyPr>
          <a:lstStyle/>
          <a:p>
            <a:pPr algn="r">
              <a:spcBef>
                <a:spcPct val="50000"/>
              </a:spcBef>
            </a:pPr>
            <a:r>
              <a:rPr lang="fr-FR" sz="1400" b="1" dirty="0">
                <a:ea typeface="Arial" charset="0"/>
                <a:cs typeface="Arial" charset="0"/>
              </a:rPr>
              <a:t>6000 m.</a:t>
            </a:r>
          </a:p>
        </p:txBody>
      </p:sp>
      <p:sp>
        <p:nvSpPr>
          <p:cNvPr id="15" name="Text Box 12"/>
          <p:cNvSpPr txBox="1">
            <a:spLocks noChangeArrowheads="1"/>
          </p:cNvSpPr>
          <p:nvPr/>
        </p:nvSpPr>
        <p:spPr bwMode="auto">
          <a:xfrm>
            <a:off x="620713" y="1965323"/>
            <a:ext cx="1204912" cy="307975"/>
          </a:xfrm>
          <a:prstGeom prst="rect">
            <a:avLst/>
          </a:prstGeom>
          <a:noFill/>
          <a:ln w="9525">
            <a:noFill/>
            <a:miter lim="800000"/>
            <a:headEnd/>
            <a:tailEnd/>
          </a:ln>
        </p:spPr>
        <p:txBody>
          <a:bodyPr>
            <a:prstTxWarp prst="textNoShape">
              <a:avLst/>
            </a:prstTxWarp>
            <a:spAutoFit/>
          </a:bodyPr>
          <a:lstStyle/>
          <a:p>
            <a:pPr algn="r">
              <a:spcBef>
                <a:spcPct val="50000"/>
              </a:spcBef>
            </a:pPr>
            <a:r>
              <a:rPr lang="fr-FR" sz="1400" b="1" dirty="0">
                <a:ea typeface="Arial" charset="0"/>
                <a:cs typeface="Arial" charset="0"/>
              </a:rPr>
              <a:t>11000 m.</a:t>
            </a:r>
          </a:p>
        </p:txBody>
      </p:sp>
      <p:sp>
        <p:nvSpPr>
          <p:cNvPr id="16" name="Line 16"/>
          <p:cNvSpPr>
            <a:spLocks noChangeShapeType="1"/>
          </p:cNvSpPr>
          <p:nvPr/>
        </p:nvSpPr>
        <p:spPr bwMode="auto">
          <a:xfrm>
            <a:off x="5018088" y="2273298"/>
            <a:ext cx="0" cy="3914775"/>
          </a:xfrm>
          <a:prstGeom prst="line">
            <a:avLst/>
          </a:prstGeom>
          <a:noFill/>
          <a:ln w="9525">
            <a:solidFill>
              <a:schemeClr val="tx1"/>
            </a:solidFill>
            <a:round/>
            <a:headEnd/>
            <a:tailEnd/>
          </a:ln>
        </p:spPr>
        <p:txBody>
          <a:bodyPr>
            <a:prstTxWarp prst="textNoShape">
              <a:avLst/>
            </a:prstTxWarp>
          </a:bodyPr>
          <a:lstStyle/>
          <a:p>
            <a:endParaRPr lang="fr-FR" sz="1600" dirty="0"/>
          </a:p>
        </p:txBody>
      </p:sp>
      <p:sp>
        <p:nvSpPr>
          <p:cNvPr id="18" name="Text Box 23"/>
          <p:cNvSpPr txBox="1">
            <a:spLocks noChangeArrowheads="1"/>
          </p:cNvSpPr>
          <p:nvPr/>
        </p:nvSpPr>
        <p:spPr bwMode="auto">
          <a:xfrm>
            <a:off x="2527300" y="2874963"/>
            <a:ext cx="1030288" cy="338554"/>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spcBef>
                <a:spcPct val="50000"/>
              </a:spcBef>
              <a:defRPr/>
            </a:pPr>
            <a:r>
              <a:rPr lang="fr-FR" sz="1600" i="1" dirty="0">
                <a:solidFill>
                  <a:schemeClr val="bg1"/>
                </a:solidFill>
                <a:effectLst>
                  <a:outerShdw blurRad="50800" dist="38100" dir="2700000">
                    <a:srgbClr val="000000">
                      <a:alpha val="43000"/>
                    </a:srgbClr>
                  </a:outerShdw>
                </a:effectLst>
                <a:latin typeface="Calibri"/>
                <a:cs typeface="Calibri"/>
              </a:rPr>
              <a:t>CIRRO</a:t>
            </a:r>
          </a:p>
        </p:txBody>
      </p:sp>
      <p:sp>
        <p:nvSpPr>
          <p:cNvPr id="19" name="Text Box 24"/>
          <p:cNvSpPr txBox="1">
            <a:spLocks noChangeArrowheads="1"/>
          </p:cNvSpPr>
          <p:nvPr/>
        </p:nvSpPr>
        <p:spPr bwMode="auto">
          <a:xfrm>
            <a:off x="5632450" y="2871788"/>
            <a:ext cx="1030288" cy="338554"/>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spcBef>
                <a:spcPct val="50000"/>
              </a:spcBef>
              <a:defRPr/>
            </a:pPr>
            <a:r>
              <a:rPr lang="fr-FR" sz="1600" i="1" dirty="0">
                <a:solidFill>
                  <a:schemeClr val="bg1"/>
                </a:solidFill>
                <a:effectLst>
                  <a:outerShdw blurRad="50800" dist="38100" dir="2700000">
                    <a:srgbClr val="000000">
                      <a:alpha val="43000"/>
                    </a:srgbClr>
                  </a:outerShdw>
                </a:effectLst>
                <a:latin typeface="Calibri"/>
                <a:cs typeface="Calibri"/>
              </a:rPr>
              <a:t>CIRRO</a:t>
            </a:r>
          </a:p>
        </p:txBody>
      </p:sp>
      <p:sp>
        <p:nvSpPr>
          <p:cNvPr id="20" name="Text Box 25"/>
          <p:cNvSpPr txBox="1">
            <a:spLocks noChangeArrowheads="1"/>
          </p:cNvSpPr>
          <p:nvPr/>
        </p:nvSpPr>
        <p:spPr bwMode="auto">
          <a:xfrm>
            <a:off x="2617788" y="4059238"/>
            <a:ext cx="1030287" cy="338554"/>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spcBef>
                <a:spcPct val="50000"/>
              </a:spcBef>
              <a:defRPr/>
            </a:pPr>
            <a:r>
              <a:rPr lang="fr-FR" sz="1600" i="1" dirty="0">
                <a:solidFill>
                  <a:schemeClr val="bg1"/>
                </a:solidFill>
                <a:effectLst>
                  <a:outerShdw blurRad="50800" dist="38100" dir="2700000">
                    <a:srgbClr val="000000">
                      <a:alpha val="43000"/>
                    </a:srgbClr>
                  </a:outerShdw>
                </a:effectLst>
                <a:latin typeface="Calibri"/>
                <a:cs typeface="Calibri"/>
              </a:rPr>
              <a:t>ALTO</a:t>
            </a:r>
          </a:p>
        </p:txBody>
      </p:sp>
      <p:sp>
        <p:nvSpPr>
          <p:cNvPr id="21" name="Text Box 26"/>
          <p:cNvSpPr txBox="1">
            <a:spLocks noChangeArrowheads="1"/>
          </p:cNvSpPr>
          <p:nvPr/>
        </p:nvSpPr>
        <p:spPr bwMode="auto">
          <a:xfrm>
            <a:off x="5746750" y="4044950"/>
            <a:ext cx="1030288" cy="338554"/>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spcBef>
                <a:spcPct val="50000"/>
              </a:spcBef>
              <a:defRPr/>
            </a:pPr>
            <a:r>
              <a:rPr lang="fr-FR" sz="1600" i="1" dirty="0">
                <a:solidFill>
                  <a:schemeClr val="bg1"/>
                </a:solidFill>
                <a:effectLst>
                  <a:outerShdw blurRad="50800" dist="38100" dir="2700000">
                    <a:srgbClr val="000000">
                      <a:alpha val="43000"/>
                    </a:srgbClr>
                  </a:outerShdw>
                </a:effectLst>
                <a:latin typeface="Calibri"/>
                <a:cs typeface="Calibri"/>
              </a:rPr>
              <a:t>ALTO</a:t>
            </a:r>
          </a:p>
        </p:txBody>
      </p:sp>
      <p:sp>
        <p:nvSpPr>
          <p:cNvPr id="22" name="Text Box 27"/>
          <p:cNvSpPr txBox="1">
            <a:spLocks noChangeArrowheads="1"/>
          </p:cNvSpPr>
          <p:nvPr/>
        </p:nvSpPr>
        <p:spPr bwMode="auto">
          <a:xfrm>
            <a:off x="3074987" y="2874963"/>
            <a:ext cx="1782763" cy="338554"/>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spcBef>
                <a:spcPct val="50000"/>
              </a:spcBef>
              <a:defRPr/>
            </a:pPr>
            <a:r>
              <a:rPr lang="fr-FR" sz="1600" i="1" dirty="0">
                <a:solidFill>
                  <a:srgbClr val="66CCFF"/>
                </a:solidFill>
                <a:effectLst>
                  <a:outerShdw blurRad="50800" dist="38100" dir="2700000">
                    <a:srgbClr val="000000">
                      <a:alpha val="43000"/>
                    </a:srgbClr>
                  </a:outerShdw>
                </a:effectLst>
                <a:latin typeface="Calibri" pitchFamily="34" charset="0"/>
              </a:rPr>
              <a:t>STRATUS </a:t>
            </a:r>
            <a:r>
              <a:rPr lang="fr-FR" sz="1600" i="1" dirty="0">
                <a:solidFill>
                  <a:schemeClr val="bg1"/>
                </a:solidFill>
                <a:effectLst>
                  <a:outerShdw blurRad="50800" dist="38100" dir="2700000">
                    <a:srgbClr val="000000">
                      <a:alpha val="43000"/>
                    </a:srgbClr>
                  </a:outerShdw>
                </a:effectLst>
                <a:latin typeface="Calibri" pitchFamily="34" charset="0"/>
              </a:rPr>
              <a:t>(Cs)</a:t>
            </a:r>
          </a:p>
        </p:txBody>
      </p:sp>
      <p:sp>
        <p:nvSpPr>
          <p:cNvPr id="23" name="Text Box 28"/>
          <p:cNvSpPr txBox="1">
            <a:spLocks noChangeArrowheads="1"/>
          </p:cNvSpPr>
          <p:nvPr/>
        </p:nvSpPr>
        <p:spPr bwMode="auto">
          <a:xfrm>
            <a:off x="2828925" y="5535613"/>
            <a:ext cx="1868488" cy="338554"/>
          </a:xfrm>
          <a:prstGeom prst="rect">
            <a:avLst/>
          </a:prstGeom>
          <a:noFill/>
          <a:ln w="9525">
            <a:noFill/>
            <a:miter lim="800000"/>
            <a:headEnd/>
            <a:tailEnd/>
          </a:ln>
          <a:effectLst>
            <a:outerShdw blurRad="50800" dist="12700" dir="2700000">
              <a:srgbClr val="7F7F7F">
                <a:alpha val="47000"/>
              </a:srgbClr>
            </a:outerShdw>
          </a:effectLst>
        </p:spPr>
        <p:txBody>
          <a:bodyPr wrap="square">
            <a:prstTxWarp prst="textNoShape">
              <a:avLst/>
            </a:prstTxWarp>
            <a:spAutoFit/>
          </a:bodyPr>
          <a:lstStyle/>
          <a:p>
            <a:pPr>
              <a:spcBef>
                <a:spcPct val="50000"/>
              </a:spcBef>
              <a:defRPr/>
            </a:pPr>
            <a:r>
              <a:rPr lang="fr-FR" sz="1600" i="1" dirty="0">
                <a:solidFill>
                  <a:schemeClr val="accent1"/>
                </a:solidFill>
                <a:effectLst>
                  <a:outerShdw blurRad="50800" dist="38100" dir="2700000">
                    <a:srgbClr val="000000">
                      <a:alpha val="43000"/>
                    </a:srgbClr>
                  </a:outerShdw>
                </a:effectLst>
                <a:latin typeface="Calibri" pitchFamily="34" charset="0"/>
              </a:rPr>
              <a:t>STRATUS </a:t>
            </a:r>
            <a:r>
              <a:rPr lang="fr-FR" sz="1600" i="1" dirty="0">
                <a:solidFill>
                  <a:schemeClr val="tx1">
                    <a:lumMod val="75000"/>
                    <a:lumOff val="25000"/>
                  </a:schemeClr>
                </a:solidFill>
                <a:effectLst>
                  <a:outerShdw blurRad="50800" dist="38100" dir="2700000">
                    <a:srgbClr val="000000">
                      <a:alpha val="43000"/>
                    </a:srgbClr>
                  </a:outerShdw>
                </a:effectLst>
                <a:latin typeface="Calibri" pitchFamily="34" charset="0"/>
              </a:rPr>
              <a:t>(St)</a:t>
            </a:r>
          </a:p>
        </p:txBody>
      </p:sp>
      <p:sp>
        <p:nvSpPr>
          <p:cNvPr id="24" name="Text Box 29"/>
          <p:cNvSpPr txBox="1">
            <a:spLocks noChangeArrowheads="1"/>
          </p:cNvSpPr>
          <p:nvPr/>
        </p:nvSpPr>
        <p:spPr bwMode="auto">
          <a:xfrm>
            <a:off x="3078162" y="4059238"/>
            <a:ext cx="1944688" cy="338554"/>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spcBef>
                <a:spcPct val="50000"/>
              </a:spcBef>
              <a:defRPr/>
            </a:pPr>
            <a:r>
              <a:rPr lang="fr-FR" sz="1600" i="1" dirty="0">
                <a:solidFill>
                  <a:srgbClr val="66CCFF"/>
                </a:solidFill>
                <a:effectLst>
                  <a:outerShdw blurRad="50800" dist="38100" dir="2700000">
                    <a:srgbClr val="000000">
                      <a:alpha val="43000"/>
                    </a:srgbClr>
                  </a:outerShdw>
                </a:effectLst>
                <a:latin typeface="Calibri" pitchFamily="34" charset="0"/>
              </a:rPr>
              <a:t>STRATUS </a:t>
            </a:r>
            <a:r>
              <a:rPr lang="fr-FR" sz="1600" i="1" dirty="0">
                <a:solidFill>
                  <a:srgbClr val="FFFFFF"/>
                </a:solidFill>
                <a:effectLst>
                  <a:outerShdw blurRad="50800" dist="38100" dir="2700000">
                    <a:srgbClr val="000000">
                      <a:alpha val="43000"/>
                    </a:srgbClr>
                  </a:outerShdw>
                </a:effectLst>
                <a:latin typeface="Calibri" pitchFamily="34" charset="0"/>
              </a:rPr>
              <a:t>(As)</a:t>
            </a:r>
          </a:p>
        </p:txBody>
      </p:sp>
      <p:sp>
        <p:nvSpPr>
          <p:cNvPr id="25" name="Text Box 30"/>
          <p:cNvSpPr txBox="1">
            <a:spLocks noChangeArrowheads="1"/>
          </p:cNvSpPr>
          <p:nvPr/>
        </p:nvSpPr>
        <p:spPr bwMode="auto">
          <a:xfrm>
            <a:off x="5788024" y="2871788"/>
            <a:ext cx="2182813" cy="338554"/>
          </a:xfrm>
          <a:prstGeom prst="rect">
            <a:avLst/>
          </a:prstGeom>
          <a:noFill/>
          <a:ln w="9525">
            <a:noFill/>
            <a:miter lim="800000"/>
            <a:headEnd/>
            <a:tailEnd/>
          </a:ln>
          <a:effectLst>
            <a:outerShdw blurRad="50800" dist="38100" dir="2700000">
              <a:srgbClr val="7F7F7F">
                <a:alpha val="43000"/>
              </a:srgbClr>
            </a:outerShdw>
          </a:effectLst>
        </p:spPr>
        <p:txBody>
          <a:bodyPr wrap="square">
            <a:prstTxWarp prst="textNoShape">
              <a:avLst/>
            </a:prstTxWarp>
            <a:spAutoFit/>
          </a:bodyPr>
          <a:lstStyle/>
          <a:p>
            <a:pPr algn="ctr">
              <a:spcBef>
                <a:spcPct val="50000"/>
              </a:spcBef>
              <a:defRPr/>
            </a:pPr>
            <a:r>
              <a:rPr lang="fr-FR" sz="1600" i="1" dirty="0">
                <a:solidFill>
                  <a:srgbClr val="FF2B2C"/>
                </a:solidFill>
                <a:effectLst>
                  <a:outerShdw blurRad="38100" dist="38100" dir="2700000" algn="tl">
                    <a:srgbClr val="000000">
                      <a:alpha val="43137"/>
                    </a:srgbClr>
                  </a:outerShdw>
                </a:effectLst>
                <a:latin typeface="Calibri" pitchFamily="34" charset="0"/>
              </a:rPr>
              <a:t>CUMULUS </a:t>
            </a:r>
            <a:r>
              <a:rPr lang="fr-FR" sz="1600" i="1" dirty="0">
                <a:solidFill>
                  <a:srgbClr val="FFFFFF"/>
                </a:solidFill>
                <a:effectLst>
                  <a:outerShdw blurRad="38100" dist="38100" dir="2700000" algn="tl">
                    <a:srgbClr val="000000">
                      <a:alpha val="43137"/>
                    </a:srgbClr>
                  </a:outerShdw>
                </a:effectLst>
                <a:latin typeface="Calibri" pitchFamily="34" charset="0"/>
              </a:rPr>
              <a:t>(Cc)</a:t>
            </a:r>
          </a:p>
        </p:txBody>
      </p:sp>
      <p:sp>
        <p:nvSpPr>
          <p:cNvPr id="26" name="Text Box 31"/>
          <p:cNvSpPr txBox="1">
            <a:spLocks noChangeArrowheads="1"/>
          </p:cNvSpPr>
          <p:nvPr/>
        </p:nvSpPr>
        <p:spPr bwMode="auto">
          <a:xfrm>
            <a:off x="5948363" y="4044950"/>
            <a:ext cx="1912936" cy="338554"/>
          </a:xfrm>
          <a:prstGeom prst="rect">
            <a:avLst/>
          </a:prstGeom>
          <a:noFill/>
          <a:ln w="9525">
            <a:noFill/>
            <a:miter lim="800000"/>
            <a:headEnd/>
            <a:tailEnd/>
          </a:ln>
          <a:effectLst>
            <a:outerShdw blurRad="50800" dist="38100" dir="2700000">
              <a:schemeClr val="bg1">
                <a:lumMod val="50000"/>
                <a:alpha val="43000"/>
              </a:schemeClr>
            </a:outerShdw>
          </a:effectLst>
        </p:spPr>
        <p:txBody>
          <a:bodyPr wrap="square">
            <a:prstTxWarp prst="textNoShape">
              <a:avLst/>
            </a:prstTxWarp>
            <a:spAutoFit/>
          </a:bodyPr>
          <a:lstStyle/>
          <a:p>
            <a:pPr algn="ctr">
              <a:spcBef>
                <a:spcPct val="50000"/>
              </a:spcBef>
              <a:defRPr/>
            </a:pPr>
            <a:r>
              <a:rPr lang="fr-FR" sz="1600" i="1" dirty="0">
                <a:solidFill>
                  <a:srgbClr val="FF2B2C"/>
                </a:solidFill>
                <a:effectLst>
                  <a:outerShdw blurRad="38100" dist="38100" dir="2700000" algn="tl">
                    <a:srgbClr val="000000">
                      <a:alpha val="43137"/>
                    </a:srgbClr>
                  </a:outerShdw>
                </a:effectLst>
                <a:latin typeface="Calibri" pitchFamily="34" charset="0"/>
              </a:rPr>
              <a:t>CUMULUS </a:t>
            </a:r>
            <a:r>
              <a:rPr lang="fr-FR" sz="1600" i="1" dirty="0">
                <a:solidFill>
                  <a:srgbClr val="FFFFFF"/>
                </a:solidFill>
                <a:effectLst>
                  <a:outerShdw blurRad="38100" dist="38100" dir="2700000" algn="tl">
                    <a:srgbClr val="000000">
                      <a:alpha val="43137"/>
                    </a:srgbClr>
                  </a:outerShdw>
                </a:effectLst>
                <a:latin typeface="Calibri" pitchFamily="34" charset="0"/>
              </a:rPr>
              <a:t>(</a:t>
            </a:r>
            <a:r>
              <a:rPr lang="fr-FR" sz="1600" i="1" dirty="0" err="1">
                <a:solidFill>
                  <a:srgbClr val="FFFFFF"/>
                </a:solidFill>
                <a:effectLst>
                  <a:outerShdw blurRad="38100" dist="38100" dir="2700000" algn="tl">
                    <a:srgbClr val="000000">
                      <a:alpha val="43137"/>
                    </a:srgbClr>
                  </a:outerShdw>
                </a:effectLst>
                <a:latin typeface="Calibri" pitchFamily="34" charset="0"/>
              </a:rPr>
              <a:t>Ac</a:t>
            </a:r>
            <a:r>
              <a:rPr lang="fr-FR" sz="1600" i="1" dirty="0">
                <a:solidFill>
                  <a:srgbClr val="FFFFFF"/>
                </a:solidFill>
                <a:effectLst>
                  <a:outerShdw blurRad="38100" dist="38100" dir="2700000" algn="tl">
                    <a:srgbClr val="000000">
                      <a:alpha val="43137"/>
                    </a:srgbClr>
                  </a:outerShdw>
                </a:effectLst>
                <a:latin typeface="Calibri" pitchFamily="34" charset="0"/>
              </a:rPr>
              <a:t>)</a:t>
            </a:r>
          </a:p>
        </p:txBody>
      </p:sp>
      <p:sp>
        <p:nvSpPr>
          <p:cNvPr id="28" name="Text Box 32"/>
          <p:cNvSpPr txBox="1">
            <a:spLocks noChangeArrowheads="1"/>
          </p:cNvSpPr>
          <p:nvPr/>
        </p:nvSpPr>
        <p:spPr bwMode="auto">
          <a:xfrm>
            <a:off x="5627687" y="5535613"/>
            <a:ext cx="2043111" cy="338554"/>
          </a:xfrm>
          <a:prstGeom prst="rect">
            <a:avLst/>
          </a:prstGeom>
          <a:noFill/>
          <a:ln w="9525">
            <a:noFill/>
            <a:miter lim="800000"/>
            <a:headEnd/>
            <a:tailEnd/>
          </a:ln>
          <a:effectLst>
            <a:outerShdw blurRad="50800" dist="38100" dir="2700000">
              <a:srgbClr val="7F7F7F">
                <a:alpha val="43000"/>
              </a:srgbClr>
            </a:outerShdw>
          </a:effectLst>
        </p:spPr>
        <p:txBody>
          <a:bodyPr wrap="square">
            <a:prstTxWarp prst="textNoShape">
              <a:avLst/>
            </a:prstTxWarp>
            <a:spAutoFit/>
          </a:bodyPr>
          <a:lstStyle/>
          <a:p>
            <a:pPr algn="ctr">
              <a:spcBef>
                <a:spcPct val="50000"/>
              </a:spcBef>
              <a:defRPr/>
            </a:pPr>
            <a:r>
              <a:rPr lang="fr-FR" sz="1600" i="1" dirty="0">
                <a:solidFill>
                  <a:srgbClr val="FF2B2C"/>
                </a:solidFill>
                <a:effectLst>
                  <a:outerShdw blurRad="38100" dist="38100" dir="2700000" algn="tl">
                    <a:srgbClr val="000000">
                      <a:alpha val="43137"/>
                    </a:srgbClr>
                  </a:outerShdw>
                </a:effectLst>
                <a:latin typeface="Calibri" pitchFamily="34" charset="0"/>
              </a:rPr>
              <a:t>CUMULUS </a:t>
            </a:r>
            <a:r>
              <a:rPr lang="fr-FR" sz="1600" i="1" dirty="0">
                <a:solidFill>
                  <a:srgbClr val="404040"/>
                </a:solidFill>
                <a:effectLst>
                  <a:outerShdw blurRad="38100" dist="38100" dir="2700000" algn="tl">
                    <a:srgbClr val="000000">
                      <a:alpha val="43137"/>
                    </a:srgbClr>
                  </a:outerShdw>
                </a:effectLst>
                <a:latin typeface="Calibri" pitchFamily="34" charset="0"/>
              </a:rPr>
              <a:t>(Cu)</a:t>
            </a:r>
          </a:p>
        </p:txBody>
      </p:sp>
      <p:grpSp>
        <p:nvGrpSpPr>
          <p:cNvPr id="2" name="Group 35"/>
          <p:cNvGrpSpPr>
            <a:grpSpLocks/>
          </p:cNvGrpSpPr>
          <p:nvPr/>
        </p:nvGrpSpPr>
        <p:grpSpPr bwMode="auto">
          <a:xfrm>
            <a:off x="3697288" y="4578342"/>
            <a:ext cx="2982912" cy="338136"/>
            <a:chOff x="2896" y="2858"/>
            <a:chExt cx="1879" cy="213"/>
          </a:xfrm>
          <a:noFill/>
          <a:effectLst/>
        </p:grpSpPr>
        <p:sp>
          <p:nvSpPr>
            <p:cNvPr id="30" name="Text Box 33"/>
            <p:cNvSpPr txBox="1">
              <a:spLocks noChangeArrowheads="1"/>
            </p:cNvSpPr>
            <p:nvPr/>
          </p:nvSpPr>
          <p:spPr bwMode="auto">
            <a:xfrm>
              <a:off x="3490" y="2858"/>
              <a:ext cx="1285" cy="213"/>
            </a:xfrm>
            <a:prstGeom prst="rect">
              <a:avLst/>
            </a:prstGeom>
            <a:grp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lgn="ctr">
                <a:spcBef>
                  <a:spcPct val="50000"/>
                </a:spcBef>
                <a:defRPr/>
              </a:pPr>
              <a:r>
                <a:rPr lang="fr-FR" sz="1600" i="1" dirty="0">
                  <a:solidFill>
                    <a:srgbClr val="FF2B2C"/>
                  </a:solidFill>
                  <a:effectLst>
                    <a:outerShdw blurRad="38100" dist="38100" dir="2700000" algn="tl">
                      <a:srgbClr val="000000">
                        <a:alpha val="43137"/>
                      </a:srgbClr>
                    </a:outerShdw>
                  </a:effectLst>
                  <a:latin typeface="Calibri" pitchFamily="34" charset="0"/>
                </a:rPr>
                <a:t>CUMULUS (</a:t>
              </a:r>
              <a:r>
                <a:rPr lang="fr-FR" sz="1600" i="1" dirty="0" err="1">
                  <a:solidFill>
                    <a:srgbClr val="FF2B2C"/>
                  </a:solidFill>
                  <a:effectLst>
                    <a:outerShdw blurRad="38100" dist="38100" dir="2700000" algn="tl">
                      <a:srgbClr val="000000">
                        <a:alpha val="43137"/>
                      </a:srgbClr>
                    </a:outerShdw>
                  </a:effectLst>
                  <a:latin typeface="Calibri" pitchFamily="34" charset="0"/>
                </a:rPr>
                <a:t>Sc</a:t>
              </a:r>
              <a:r>
                <a:rPr lang="fr-FR" sz="1600" i="1" dirty="0">
                  <a:solidFill>
                    <a:srgbClr val="FF2B2C"/>
                  </a:solidFill>
                  <a:effectLst>
                    <a:outerShdw blurRad="38100" dist="38100" dir="2700000" algn="tl">
                      <a:srgbClr val="000000">
                        <a:alpha val="43137"/>
                      </a:srgbClr>
                    </a:outerShdw>
                  </a:effectLst>
                  <a:latin typeface="Calibri" pitchFamily="34" charset="0"/>
                </a:rPr>
                <a:t>)</a:t>
              </a:r>
            </a:p>
          </p:txBody>
        </p:sp>
        <p:sp>
          <p:nvSpPr>
            <p:cNvPr id="31" name="Text Box 34"/>
            <p:cNvSpPr txBox="1">
              <a:spLocks noChangeArrowheads="1"/>
            </p:cNvSpPr>
            <p:nvPr/>
          </p:nvSpPr>
          <p:spPr bwMode="auto">
            <a:xfrm>
              <a:off x="2896" y="2858"/>
              <a:ext cx="843" cy="213"/>
            </a:xfrm>
            <a:prstGeom prst="rect">
              <a:avLst/>
            </a:prstGeom>
            <a:grpFill/>
            <a:ln w="9525">
              <a:noFill/>
              <a:miter lim="800000"/>
              <a:headEnd/>
              <a:tailEnd/>
            </a:ln>
            <a:effectLst/>
          </p:spPr>
          <p:txBody>
            <a:bodyPr>
              <a:prstTxWarp prst="textNoShape">
                <a:avLst/>
              </a:prstTxWarp>
              <a:spAutoFit/>
            </a:bodyPr>
            <a:lstStyle/>
            <a:p>
              <a:pPr algn="r">
                <a:spcBef>
                  <a:spcPct val="50000"/>
                </a:spcBef>
                <a:defRPr/>
              </a:pPr>
              <a:r>
                <a:rPr lang="fr-FR" sz="1600" i="1" dirty="0">
                  <a:solidFill>
                    <a:schemeClr val="accent1"/>
                  </a:solidFill>
                  <a:effectLst>
                    <a:outerShdw blurRad="50800" dist="38100" dir="2700000">
                      <a:srgbClr val="000000">
                        <a:alpha val="43000"/>
                      </a:srgbClr>
                    </a:outerShdw>
                  </a:effectLst>
                  <a:latin typeface="Calibri" pitchFamily="34" charset="0"/>
                </a:rPr>
                <a:t>STRATO</a:t>
              </a:r>
            </a:p>
          </p:txBody>
        </p:sp>
      </p:grpSp>
      <p:sp>
        <p:nvSpPr>
          <p:cNvPr id="32" name="Text Box 36"/>
          <p:cNvSpPr txBox="1">
            <a:spLocks noChangeArrowheads="1"/>
          </p:cNvSpPr>
          <p:nvPr/>
        </p:nvSpPr>
        <p:spPr bwMode="auto">
          <a:xfrm>
            <a:off x="4205288" y="2336800"/>
            <a:ext cx="1689100" cy="338554"/>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lgn="ctr">
              <a:spcBef>
                <a:spcPct val="50000"/>
              </a:spcBef>
              <a:defRPr/>
            </a:pPr>
            <a:r>
              <a:rPr lang="fr-FR" sz="1600" b="1" i="1" dirty="0">
                <a:ln w="10541" cmpd="sng">
                  <a:no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j-lt"/>
                <a:cs typeface="Arial"/>
              </a:rPr>
              <a:t>CIRRUS (CI</a:t>
            </a:r>
            <a:r>
              <a:rPr lang="fr-FR" sz="1600" b="1" i="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j-lt"/>
                <a:cs typeface="Arial"/>
              </a:rPr>
              <a:t>)</a:t>
            </a:r>
          </a:p>
        </p:txBody>
      </p:sp>
      <p:sp>
        <p:nvSpPr>
          <p:cNvPr id="35" name="AutoShape 54">
            <a:hlinkClick r:id="rId3" action="ppaction://hlinkpres?slideindex=3&amp;slidetitle=Diapositive 3" highlightClick="1"/>
          </p:cNvPr>
          <p:cNvSpPr>
            <a:spLocks noChangeArrowheads="1"/>
          </p:cNvSpPr>
          <p:nvPr/>
        </p:nvSpPr>
        <p:spPr bwMode="auto">
          <a:xfrm>
            <a:off x="2657475" y="4044950"/>
            <a:ext cx="2103438" cy="385763"/>
          </a:xfrm>
          <a:prstGeom prst="actionButtonDocument">
            <a:avLst/>
          </a:prstGeom>
          <a:noFill/>
          <a:ln w="9525">
            <a:noFill/>
            <a:miter lim="800000"/>
            <a:headEnd/>
            <a:tailEnd/>
          </a:ln>
        </p:spPr>
        <p:txBody>
          <a:bodyPr wrap="none" anchor="ctr">
            <a:prstTxWarp prst="textNoShape">
              <a:avLst/>
            </a:prstTxWarp>
          </a:bodyPr>
          <a:lstStyle/>
          <a:p>
            <a:endParaRPr lang="fr-FR" sz="1600"/>
          </a:p>
        </p:txBody>
      </p:sp>
      <p:sp>
        <p:nvSpPr>
          <p:cNvPr id="39" name="Text Box 13"/>
          <p:cNvSpPr txBox="1">
            <a:spLocks noChangeArrowheads="1"/>
          </p:cNvSpPr>
          <p:nvPr/>
        </p:nvSpPr>
        <p:spPr bwMode="auto">
          <a:xfrm>
            <a:off x="-57331" y="5261769"/>
            <a:ext cx="1902217" cy="369888"/>
          </a:xfrm>
          <a:prstGeom prst="rect">
            <a:avLst/>
          </a:prstGeom>
          <a:noFill/>
          <a:ln w="9525">
            <a:noFill/>
            <a:miter lim="800000"/>
            <a:headEnd/>
            <a:tailEnd/>
          </a:ln>
          <a:effectLst>
            <a:outerShdw dir="2700000">
              <a:srgbClr val="000000">
                <a:alpha val="49000"/>
              </a:srgbClr>
            </a:outerShdw>
          </a:effectLst>
        </p:spPr>
        <p:txBody>
          <a:bodyPr wrap="square">
            <a:spAutoFit/>
          </a:bodyPr>
          <a:lstStyle/>
          <a:p>
            <a:pPr algn="r">
              <a:spcBef>
                <a:spcPct val="50000"/>
              </a:spcBef>
              <a:defRPr/>
            </a:pPr>
            <a:r>
              <a:rPr lang="fr-FR" dirty="0">
                <a:solidFill>
                  <a:schemeClr val="accent3">
                    <a:lumMod val="75000"/>
                  </a:schemeClr>
                </a:solidFill>
                <a:latin typeface="Calibri"/>
                <a:cs typeface="Calibri"/>
              </a:rPr>
              <a:t>Etage inférieur</a:t>
            </a:r>
          </a:p>
        </p:txBody>
      </p:sp>
      <p:sp>
        <p:nvSpPr>
          <p:cNvPr id="40" name="Text Box 14"/>
          <p:cNvSpPr txBox="1">
            <a:spLocks noChangeArrowheads="1"/>
          </p:cNvSpPr>
          <p:nvPr/>
        </p:nvSpPr>
        <p:spPr bwMode="auto">
          <a:xfrm>
            <a:off x="-57331" y="3894138"/>
            <a:ext cx="1902217" cy="369888"/>
          </a:xfrm>
          <a:prstGeom prst="rect">
            <a:avLst/>
          </a:prstGeom>
          <a:noFill/>
          <a:ln w="9525">
            <a:noFill/>
            <a:miter lim="800000"/>
            <a:headEnd/>
            <a:tailEnd/>
          </a:ln>
          <a:effectLst>
            <a:outerShdw dir="2700000">
              <a:srgbClr val="000000">
                <a:alpha val="43000"/>
              </a:srgbClr>
            </a:outerShdw>
          </a:effectLst>
        </p:spPr>
        <p:txBody>
          <a:bodyPr wrap="square">
            <a:spAutoFit/>
          </a:bodyPr>
          <a:lstStyle/>
          <a:p>
            <a:pPr algn="r">
              <a:spcBef>
                <a:spcPct val="50000"/>
              </a:spcBef>
              <a:defRPr/>
            </a:pPr>
            <a:r>
              <a:rPr lang="fr-FR" dirty="0">
                <a:solidFill>
                  <a:schemeClr val="accent3">
                    <a:lumMod val="75000"/>
                  </a:schemeClr>
                </a:solidFill>
                <a:latin typeface="Calibri"/>
                <a:cs typeface="Calibri"/>
              </a:rPr>
              <a:t>Etage moyen</a:t>
            </a:r>
          </a:p>
        </p:txBody>
      </p:sp>
      <p:sp>
        <p:nvSpPr>
          <p:cNvPr id="41" name="Text Box 15"/>
          <p:cNvSpPr txBox="1">
            <a:spLocks noChangeArrowheads="1"/>
          </p:cNvSpPr>
          <p:nvPr/>
        </p:nvSpPr>
        <p:spPr bwMode="auto">
          <a:xfrm>
            <a:off x="-68835" y="2600325"/>
            <a:ext cx="1902217" cy="369888"/>
          </a:xfrm>
          <a:prstGeom prst="rect">
            <a:avLst/>
          </a:prstGeom>
          <a:noFill/>
          <a:ln w="9525">
            <a:noFill/>
            <a:miter lim="800000"/>
            <a:headEnd/>
            <a:tailEnd/>
          </a:ln>
          <a:effectLst>
            <a:outerShdw dir="2700000" algn="br">
              <a:srgbClr val="000000">
                <a:alpha val="43000"/>
              </a:srgbClr>
            </a:outerShdw>
          </a:effectLst>
        </p:spPr>
        <p:txBody>
          <a:bodyPr wrap="square">
            <a:spAutoFit/>
          </a:bodyPr>
          <a:lstStyle/>
          <a:p>
            <a:pPr algn="r">
              <a:spcBef>
                <a:spcPct val="50000"/>
              </a:spcBef>
              <a:defRPr/>
            </a:pPr>
            <a:r>
              <a:rPr lang="fr-FR" dirty="0">
                <a:solidFill>
                  <a:schemeClr val="accent3">
                    <a:lumMod val="75000"/>
                  </a:schemeClr>
                </a:solidFill>
                <a:latin typeface="Calibri"/>
                <a:cs typeface="Calibri"/>
              </a:rPr>
              <a:t>Etage supérieur</a:t>
            </a:r>
          </a:p>
        </p:txBody>
      </p:sp>
      <p:sp>
        <p:nvSpPr>
          <p:cNvPr id="42" name="ZoneTexte 41"/>
          <p:cNvSpPr txBox="1"/>
          <p:nvPr/>
        </p:nvSpPr>
        <p:spPr>
          <a:xfrm rot="10800000">
            <a:off x="7978455" y="2646413"/>
            <a:ext cx="492443" cy="3556971"/>
          </a:xfrm>
          <a:prstGeom prst="rect">
            <a:avLst/>
          </a:prstGeom>
          <a:noFill/>
          <a:ln w="9525">
            <a:noFill/>
            <a:miter lim="800000"/>
            <a:headEnd/>
            <a:tailEnd/>
          </a:ln>
          <a:effectLst>
            <a:outerShdw blurRad="50800" dist="38100" dir="2700000">
              <a:srgbClr val="7F7F7F">
                <a:alpha val="43000"/>
              </a:srgbClr>
            </a:outerShdw>
          </a:effectLst>
        </p:spPr>
        <p:txBody>
          <a:bodyPr vert="vert" wrap="square">
            <a:prstTxWarp prst="textNoShape">
              <a:avLst/>
            </a:prstTxWarp>
            <a:spAutoFit/>
          </a:bodyPr>
          <a:lstStyle/>
          <a:p>
            <a:pPr algn="dist">
              <a:spcBef>
                <a:spcPct val="50000"/>
              </a:spcBef>
              <a:defRPr/>
            </a:pPr>
            <a:r>
              <a:rPr lang="fr-FR" sz="2000" b="1" cap="all"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libri" pitchFamily="34" charset="0"/>
              </a:rPr>
              <a:t>Cumulonimbus (Cb)</a:t>
            </a:r>
          </a:p>
        </p:txBody>
      </p:sp>
      <p:sp>
        <p:nvSpPr>
          <p:cNvPr id="43" name="ZoneTexte 42"/>
          <p:cNvSpPr txBox="1"/>
          <p:nvPr/>
        </p:nvSpPr>
        <p:spPr>
          <a:xfrm rot="10800000">
            <a:off x="1839912" y="2670225"/>
            <a:ext cx="492443" cy="3517848"/>
          </a:xfrm>
          <a:prstGeom prst="rect">
            <a:avLst/>
          </a:prstGeom>
          <a:noFill/>
          <a:ln w="9525">
            <a:noFill/>
            <a:miter lim="800000"/>
            <a:headEnd/>
            <a:tailEnd/>
          </a:ln>
          <a:effectLst>
            <a:outerShdw blurRad="50800" dist="38100" dir="2700000">
              <a:srgbClr val="7F7F7F">
                <a:alpha val="43000"/>
              </a:srgbClr>
            </a:outerShdw>
          </a:effectLst>
        </p:spPr>
        <p:txBody>
          <a:bodyPr vert="vert" wrap="square">
            <a:prstTxWarp prst="textNoShape">
              <a:avLst/>
            </a:prstTxWarp>
            <a:spAutoFit/>
          </a:bodyPr>
          <a:lstStyle/>
          <a:p>
            <a:pPr algn="dist">
              <a:spcBef>
                <a:spcPct val="50000"/>
              </a:spcBef>
              <a:defRPr/>
            </a:pPr>
            <a:r>
              <a:rPr lang="fr-FR" sz="2000" cap="all" dirty="0">
                <a:ln w="10160">
                  <a:solidFill>
                    <a:schemeClr val="accent1"/>
                  </a:solidFill>
                  <a:prstDash val="solid"/>
                </a:ln>
                <a:solidFill>
                  <a:srgbClr val="FFFFFF"/>
                </a:solidFill>
                <a:effectLst>
                  <a:outerShdw blurRad="38100" dist="32000" dir="5400000" algn="tl">
                    <a:srgbClr val="000000">
                      <a:alpha val="30000"/>
                    </a:srgbClr>
                  </a:outerShdw>
                </a:effectLst>
                <a:latin typeface="Calibri" pitchFamily="34" charset="0"/>
              </a:rPr>
              <a:t>nimbostratus (Ns)</a:t>
            </a:r>
          </a:p>
        </p:txBody>
      </p:sp>
      <p:grpSp>
        <p:nvGrpSpPr>
          <p:cNvPr id="3" name="Group 42"/>
          <p:cNvGrpSpPr>
            <a:grpSpLocks/>
          </p:cNvGrpSpPr>
          <p:nvPr/>
        </p:nvGrpSpPr>
        <p:grpSpPr bwMode="auto">
          <a:xfrm>
            <a:off x="2116138" y="1163220"/>
            <a:ext cx="2602690" cy="808781"/>
            <a:chOff x="1582" y="280"/>
            <a:chExt cx="1979" cy="696"/>
          </a:xfrm>
          <a:solidFill>
            <a:schemeClr val="accent2">
              <a:lumMod val="20000"/>
              <a:lumOff val="80000"/>
            </a:schemeClr>
          </a:solidFill>
        </p:grpSpPr>
        <p:sp>
          <p:nvSpPr>
            <p:cNvPr id="45" name="Text Box 17"/>
            <p:cNvSpPr txBox="1">
              <a:spLocks noChangeArrowheads="1"/>
            </p:cNvSpPr>
            <p:nvPr/>
          </p:nvSpPr>
          <p:spPr bwMode="auto">
            <a:xfrm>
              <a:off x="1649" y="280"/>
              <a:ext cx="1893" cy="318"/>
            </a:xfrm>
            <a:prstGeom prst="rect">
              <a:avLst/>
            </a:prstGeom>
            <a:solidFill>
              <a:srgbClr val="FFFF66"/>
            </a:solid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lgn="ctr">
                <a:spcBef>
                  <a:spcPct val="50000"/>
                </a:spcBef>
                <a:defRPr/>
              </a:pPr>
              <a:r>
                <a:rPr lang="fr-FR" b="1" dirty="0">
                  <a:solidFill>
                    <a:srgbClr val="1F497D"/>
                  </a:solidFill>
                  <a:latin typeface="Calibri" pitchFamily="34" charset="0"/>
                </a:rPr>
                <a:t>Nuages stratiformes</a:t>
              </a:r>
              <a:endParaRPr lang="fr-FR" sz="2000" b="1" dirty="0">
                <a:solidFill>
                  <a:srgbClr val="1F497D"/>
                </a:solidFill>
                <a:latin typeface="Calibri" pitchFamily="34" charset="0"/>
              </a:endParaRPr>
            </a:p>
          </p:txBody>
        </p:sp>
        <p:pic>
          <p:nvPicPr>
            <p:cNvPr id="46" name="Picture 18"/>
            <p:cNvPicPr>
              <a:picLocks noChangeAspect="1" noChangeArrowheads="1"/>
            </p:cNvPicPr>
            <p:nvPr/>
          </p:nvPicPr>
          <p:blipFill>
            <a:blip r:embed="rId4">
              <a:alphaModFix amt="90000"/>
              <a:lum bright="47000" contrast="-100000"/>
            </a:blip>
            <a:srcRect/>
            <a:stretch>
              <a:fillRect/>
            </a:stretch>
          </p:blipFill>
          <p:spPr bwMode="auto">
            <a:xfrm flipV="1">
              <a:off x="1582" y="682"/>
              <a:ext cx="1979" cy="294"/>
            </a:xfrm>
            <a:prstGeom prst="rect">
              <a:avLst/>
            </a:prstGeom>
            <a:noFill/>
            <a:ln w="9525">
              <a:noFill/>
              <a:miter lim="800000"/>
              <a:headEnd/>
              <a:tailEnd/>
            </a:ln>
            <a:effectLst>
              <a:innerShdw blurRad="63500" dist="50800" dir="8460000">
                <a:srgbClr val="000000">
                  <a:alpha val="50000"/>
                </a:srgbClr>
              </a:innerShdw>
              <a:softEdge rad="25400"/>
            </a:effectLst>
            <a:scene3d>
              <a:camera prst="orthographicFront"/>
              <a:lightRig rig="threePt" dir="t"/>
            </a:scene3d>
            <a:sp3d>
              <a:bevelT/>
            </a:sp3d>
          </p:spPr>
        </p:pic>
      </p:grpSp>
      <p:grpSp>
        <p:nvGrpSpPr>
          <p:cNvPr id="4" name="Group 44"/>
          <p:cNvGrpSpPr>
            <a:grpSpLocks/>
          </p:cNvGrpSpPr>
          <p:nvPr/>
        </p:nvGrpSpPr>
        <p:grpSpPr bwMode="auto">
          <a:xfrm>
            <a:off x="5337176" y="1166812"/>
            <a:ext cx="2493963" cy="831851"/>
            <a:chOff x="3457" y="275"/>
            <a:chExt cx="1571" cy="524"/>
          </a:xfrm>
        </p:grpSpPr>
        <p:sp>
          <p:nvSpPr>
            <p:cNvPr id="48" name="Text Box 19"/>
            <p:cNvSpPr txBox="1">
              <a:spLocks noChangeArrowheads="1"/>
            </p:cNvSpPr>
            <p:nvPr/>
          </p:nvSpPr>
          <p:spPr bwMode="auto">
            <a:xfrm>
              <a:off x="3457" y="275"/>
              <a:ext cx="1571" cy="233"/>
            </a:xfrm>
            <a:prstGeom prst="rect">
              <a:avLst/>
            </a:prstGeom>
            <a:solidFill>
              <a:srgbClr val="FFFF66"/>
            </a:solidFill>
            <a:ln w="9525">
              <a:noFill/>
              <a:miter lim="800000"/>
              <a:headEnd/>
              <a:tailEnd/>
            </a:ln>
            <a:effectLst>
              <a:outerShdw blurRad="50800" dist="38100" dir="2700000" algn="br">
                <a:srgbClr val="000000">
                  <a:alpha val="43000"/>
                </a:srgbClr>
              </a:outerShdw>
            </a:effectLst>
          </p:spPr>
          <p:txBody>
            <a:bodyPr>
              <a:prstTxWarp prst="textNoShape">
                <a:avLst/>
              </a:prstTxWarp>
              <a:spAutoFit/>
            </a:bodyPr>
            <a:lstStyle/>
            <a:p>
              <a:pPr algn="ctr">
                <a:spcBef>
                  <a:spcPct val="50000"/>
                </a:spcBef>
                <a:defRPr/>
              </a:pPr>
              <a:r>
                <a:rPr lang="fr-FR" b="1" dirty="0">
                  <a:solidFill>
                    <a:srgbClr val="FF0000"/>
                  </a:solidFill>
                  <a:latin typeface="Calibri" pitchFamily="34" charset="0"/>
                </a:rPr>
                <a:t>Nuages cumuliformes</a:t>
              </a:r>
            </a:p>
          </p:txBody>
        </p:sp>
        <p:pic>
          <p:nvPicPr>
            <p:cNvPr id="49" name="Picture 21"/>
            <p:cNvPicPr>
              <a:picLocks noChangeAspect="1" noChangeArrowheads="1"/>
            </p:cNvPicPr>
            <p:nvPr/>
          </p:nvPicPr>
          <p:blipFill>
            <a:blip r:embed="rId5">
              <a:lum contrast="100000"/>
              <a:extLst>
                <a:ext uri="{28A0092B-C50C-407E-A947-70E740481C1C}">
                  <a14:useLocalDpi xmlns:a14="http://schemas.microsoft.com/office/drawing/2010/main"/>
                </a:ext>
              </a:extLst>
            </a:blip>
            <a:srcRect/>
            <a:stretch>
              <a:fillRect/>
            </a:stretch>
          </p:blipFill>
          <p:spPr bwMode="auto">
            <a:xfrm>
              <a:off x="3690" y="474"/>
              <a:ext cx="1086" cy="325"/>
            </a:xfrm>
            <a:prstGeom prst="rect">
              <a:avLst/>
            </a:prstGeom>
            <a:noFill/>
            <a:ln w="9525">
              <a:noFill/>
              <a:miter lim="800000"/>
              <a:headEnd/>
              <a:tailEnd/>
            </a:ln>
            <a:effectLst>
              <a:innerShdw blurRad="63500" dist="50800" dir="13500000">
                <a:srgbClr val="000000">
                  <a:alpha val="50000"/>
                </a:srgbClr>
              </a:inn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slide(fromLeft)">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slide(fromLeft)">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slide(fromLeft)">
                                      <p:cBhvr>
                                        <p:cTn id="31" dur="500"/>
                                        <p:tgtEl>
                                          <p:spTgt spid="4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ppt_w</p:attrName>
                                        </p:attrNameLst>
                                      </p:cBhvr>
                                      <p:tavLst>
                                        <p:tav tm="0">
                                          <p:val>
                                            <p:fltVal val="0"/>
                                          </p:val>
                                        </p:tav>
                                        <p:tav tm="100000">
                                          <p:val>
                                            <p:strVal val="#ppt_w"/>
                                          </p:val>
                                        </p:tav>
                                      </p:tavLst>
                                    </p:anim>
                                    <p:anim calcmode="lin" valueType="num">
                                      <p:cBhvr>
                                        <p:cTn id="56" dur="500" fill="hold"/>
                                        <p:tgtEl>
                                          <p:spTgt spid="4"/>
                                        </p:tgtEl>
                                        <p:attrNameLst>
                                          <p:attrName>ppt_h</p:attrName>
                                        </p:attrNameLst>
                                      </p:cBhvr>
                                      <p:tavLst>
                                        <p:tav tm="0">
                                          <p:val>
                                            <p:fltVal val="0"/>
                                          </p:val>
                                        </p:tav>
                                        <p:tav tm="100000">
                                          <p:val>
                                            <p:strVal val="#ppt_h"/>
                                          </p:val>
                                        </p:tav>
                                      </p:tavLst>
                                    </p:anim>
                                    <p:animEffect transition="in" filter="fade">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3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800" decel="100000"/>
                                        <p:tgtEl>
                                          <p:spTgt spid="23"/>
                                        </p:tgtEl>
                                      </p:cBhvr>
                                    </p:animEffect>
                                    <p:anim calcmode="lin" valueType="num">
                                      <p:cBhvr>
                                        <p:cTn id="63" dur="800" decel="100000" fill="hold"/>
                                        <p:tgtEl>
                                          <p:spTgt spid="23"/>
                                        </p:tgtEl>
                                        <p:attrNameLst>
                                          <p:attrName>style.rotation</p:attrName>
                                        </p:attrNameLst>
                                      </p:cBhvr>
                                      <p:tavLst>
                                        <p:tav tm="0">
                                          <p:val>
                                            <p:fltVal val="-90"/>
                                          </p:val>
                                        </p:tav>
                                        <p:tav tm="100000">
                                          <p:val>
                                            <p:fltVal val="0"/>
                                          </p:val>
                                        </p:tav>
                                      </p:tavLst>
                                    </p:anim>
                                    <p:anim calcmode="lin" valueType="num">
                                      <p:cBhvr>
                                        <p:cTn id="64" dur="800" decel="100000" fill="hold"/>
                                        <p:tgtEl>
                                          <p:spTgt spid="23"/>
                                        </p:tgtEl>
                                        <p:attrNameLst>
                                          <p:attrName>ppt_x</p:attrName>
                                        </p:attrNameLst>
                                      </p:cBhvr>
                                      <p:tavLst>
                                        <p:tav tm="0">
                                          <p:val>
                                            <p:strVal val="#ppt_x+0.4"/>
                                          </p:val>
                                        </p:tav>
                                        <p:tav tm="100000">
                                          <p:val>
                                            <p:strVal val="#ppt_x-0.05"/>
                                          </p:val>
                                        </p:tav>
                                      </p:tavLst>
                                    </p:anim>
                                    <p:anim calcmode="lin" valueType="num">
                                      <p:cBhvr>
                                        <p:cTn id="65" dur="800" decel="100000" fill="hold"/>
                                        <p:tgtEl>
                                          <p:spTgt spid="23"/>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par>
                                <p:cTn id="68" presetID="30" presetClass="entr" presetSubtype="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800" decel="100000"/>
                                        <p:tgtEl>
                                          <p:spTgt spid="24"/>
                                        </p:tgtEl>
                                      </p:cBhvr>
                                    </p:animEffect>
                                    <p:anim calcmode="lin" valueType="num">
                                      <p:cBhvr>
                                        <p:cTn id="71" dur="800" decel="100000" fill="hold"/>
                                        <p:tgtEl>
                                          <p:spTgt spid="24"/>
                                        </p:tgtEl>
                                        <p:attrNameLst>
                                          <p:attrName>style.rotation</p:attrName>
                                        </p:attrNameLst>
                                      </p:cBhvr>
                                      <p:tavLst>
                                        <p:tav tm="0">
                                          <p:val>
                                            <p:fltVal val="-90"/>
                                          </p:val>
                                        </p:tav>
                                        <p:tav tm="100000">
                                          <p:val>
                                            <p:fltVal val="0"/>
                                          </p:val>
                                        </p:tav>
                                      </p:tavLst>
                                    </p:anim>
                                    <p:anim calcmode="lin" valueType="num">
                                      <p:cBhvr>
                                        <p:cTn id="72" dur="800" decel="100000" fill="hold"/>
                                        <p:tgtEl>
                                          <p:spTgt spid="24"/>
                                        </p:tgtEl>
                                        <p:attrNameLst>
                                          <p:attrName>ppt_x</p:attrName>
                                        </p:attrNameLst>
                                      </p:cBhvr>
                                      <p:tavLst>
                                        <p:tav tm="0">
                                          <p:val>
                                            <p:strVal val="#ppt_x+0.4"/>
                                          </p:val>
                                        </p:tav>
                                        <p:tav tm="100000">
                                          <p:val>
                                            <p:strVal val="#ppt_x-0.05"/>
                                          </p:val>
                                        </p:tav>
                                      </p:tavLst>
                                    </p:anim>
                                    <p:anim calcmode="lin" valueType="num">
                                      <p:cBhvr>
                                        <p:cTn id="73" dur="800" decel="100000" fill="hold"/>
                                        <p:tgtEl>
                                          <p:spTgt spid="24"/>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par>
                                <p:cTn id="76" presetID="30" presetClass="entr" presetSubtype="0"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800" decel="100000"/>
                                        <p:tgtEl>
                                          <p:spTgt spid="22"/>
                                        </p:tgtEl>
                                      </p:cBhvr>
                                    </p:animEffect>
                                    <p:anim calcmode="lin" valueType="num">
                                      <p:cBhvr>
                                        <p:cTn id="79" dur="800" decel="100000" fill="hold"/>
                                        <p:tgtEl>
                                          <p:spTgt spid="22"/>
                                        </p:tgtEl>
                                        <p:attrNameLst>
                                          <p:attrName>style.rotation</p:attrName>
                                        </p:attrNameLst>
                                      </p:cBhvr>
                                      <p:tavLst>
                                        <p:tav tm="0">
                                          <p:val>
                                            <p:fltVal val="-90"/>
                                          </p:val>
                                        </p:tav>
                                        <p:tav tm="100000">
                                          <p:val>
                                            <p:fltVal val="0"/>
                                          </p:val>
                                        </p:tav>
                                      </p:tavLst>
                                    </p:anim>
                                    <p:anim calcmode="lin" valueType="num">
                                      <p:cBhvr>
                                        <p:cTn id="80" dur="800" decel="100000" fill="hold"/>
                                        <p:tgtEl>
                                          <p:spTgt spid="22"/>
                                        </p:tgtEl>
                                        <p:attrNameLst>
                                          <p:attrName>ppt_x</p:attrName>
                                        </p:attrNameLst>
                                      </p:cBhvr>
                                      <p:tavLst>
                                        <p:tav tm="0">
                                          <p:val>
                                            <p:strVal val="#ppt_x+0.4"/>
                                          </p:val>
                                        </p:tav>
                                        <p:tav tm="100000">
                                          <p:val>
                                            <p:strVal val="#ppt_x-0.05"/>
                                          </p:val>
                                        </p:tav>
                                      </p:tavLst>
                                    </p:anim>
                                    <p:anim calcmode="lin" valueType="num">
                                      <p:cBhvr>
                                        <p:cTn id="81" dur="800" decel="100000" fill="hold"/>
                                        <p:tgtEl>
                                          <p:spTgt spid="22"/>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0" presetClass="entr" presetSubtype="0" fill="hold" grpId="0"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800" decel="100000"/>
                                        <p:tgtEl>
                                          <p:spTgt spid="28"/>
                                        </p:tgtEl>
                                      </p:cBhvr>
                                    </p:animEffect>
                                    <p:anim calcmode="lin" valueType="num">
                                      <p:cBhvr>
                                        <p:cTn id="89" dur="800" decel="100000" fill="hold"/>
                                        <p:tgtEl>
                                          <p:spTgt spid="28"/>
                                        </p:tgtEl>
                                        <p:attrNameLst>
                                          <p:attrName>style.rotation</p:attrName>
                                        </p:attrNameLst>
                                      </p:cBhvr>
                                      <p:tavLst>
                                        <p:tav tm="0">
                                          <p:val>
                                            <p:fltVal val="-90"/>
                                          </p:val>
                                        </p:tav>
                                        <p:tav tm="100000">
                                          <p:val>
                                            <p:fltVal val="0"/>
                                          </p:val>
                                        </p:tav>
                                      </p:tavLst>
                                    </p:anim>
                                    <p:anim calcmode="lin" valueType="num">
                                      <p:cBhvr>
                                        <p:cTn id="90" dur="800" decel="100000" fill="hold"/>
                                        <p:tgtEl>
                                          <p:spTgt spid="28"/>
                                        </p:tgtEl>
                                        <p:attrNameLst>
                                          <p:attrName>ppt_x</p:attrName>
                                        </p:attrNameLst>
                                      </p:cBhvr>
                                      <p:tavLst>
                                        <p:tav tm="0">
                                          <p:val>
                                            <p:strVal val="#ppt_x+0.4"/>
                                          </p:val>
                                        </p:tav>
                                        <p:tav tm="100000">
                                          <p:val>
                                            <p:strVal val="#ppt_x-0.05"/>
                                          </p:val>
                                        </p:tav>
                                      </p:tavLst>
                                    </p:anim>
                                    <p:anim calcmode="lin" valueType="num">
                                      <p:cBhvr>
                                        <p:cTn id="91" dur="800" decel="100000" fill="hold"/>
                                        <p:tgtEl>
                                          <p:spTgt spid="28"/>
                                        </p:tgtEl>
                                        <p:attrNameLst>
                                          <p:attrName>ppt_y</p:attrName>
                                        </p:attrNameLst>
                                      </p:cBhvr>
                                      <p:tavLst>
                                        <p:tav tm="0">
                                          <p:val>
                                            <p:strVal val="#ppt_y-0.4"/>
                                          </p:val>
                                        </p:tav>
                                        <p:tav tm="100000">
                                          <p:val>
                                            <p:strVal val="#ppt_y+0.1"/>
                                          </p:val>
                                        </p:tav>
                                      </p:tavLst>
                                    </p:anim>
                                    <p:anim calcmode="lin" valueType="num">
                                      <p:cBhvr>
                                        <p:cTn id="92"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93"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par>
                                <p:cTn id="94" presetID="30" presetClass="entr" presetSubtype="0" fill="hold" grpId="0"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800" decel="100000"/>
                                        <p:tgtEl>
                                          <p:spTgt spid="26"/>
                                        </p:tgtEl>
                                      </p:cBhvr>
                                    </p:animEffect>
                                    <p:anim calcmode="lin" valueType="num">
                                      <p:cBhvr>
                                        <p:cTn id="97" dur="800" decel="100000" fill="hold"/>
                                        <p:tgtEl>
                                          <p:spTgt spid="26"/>
                                        </p:tgtEl>
                                        <p:attrNameLst>
                                          <p:attrName>style.rotation</p:attrName>
                                        </p:attrNameLst>
                                      </p:cBhvr>
                                      <p:tavLst>
                                        <p:tav tm="0">
                                          <p:val>
                                            <p:fltVal val="-90"/>
                                          </p:val>
                                        </p:tav>
                                        <p:tav tm="100000">
                                          <p:val>
                                            <p:fltVal val="0"/>
                                          </p:val>
                                        </p:tav>
                                      </p:tavLst>
                                    </p:anim>
                                    <p:anim calcmode="lin" valueType="num">
                                      <p:cBhvr>
                                        <p:cTn id="98" dur="800" decel="100000" fill="hold"/>
                                        <p:tgtEl>
                                          <p:spTgt spid="26"/>
                                        </p:tgtEl>
                                        <p:attrNameLst>
                                          <p:attrName>ppt_x</p:attrName>
                                        </p:attrNameLst>
                                      </p:cBhvr>
                                      <p:tavLst>
                                        <p:tav tm="0">
                                          <p:val>
                                            <p:strVal val="#ppt_x+0.4"/>
                                          </p:val>
                                        </p:tav>
                                        <p:tav tm="100000">
                                          <p:val>
                                            <p:strVal val="#ppt_x-0.05"/>
                                          </p:val>
                                        </p:tav>
                                      </p:tavLst>
                                    </p:anim>
                                    <p:anim calcmode="lin" valueType="num">
                                      <p:cBhvr>
                                        <p:cTn id="99" dur="800" decel="100000" fill="hold"/>
                                        <p:tgtEl>
                                          <p:spTgt spid="26"/>
                                        </p:tgtEl>
                                        <p:attrNameLst>
                                          <p:attrName>ppt_y</p:attrName>
                                        </p:attrNameLst>
                                      </p:cBhvr>
                                      <p:tavLst>
                                        <p:tav tm="0">
                                          <p:val>
                                            <p:strVal val="#ppt_y-0.4"/>
                                          </p:val>
                                        </p:tav>
                                        <p:tav tm="100000">
                                          <p:val>
                                            <p:strVal val="#ppt_y+0.1"/>
                                          </p:val>
                                        </p:tav>
                                      </p:tavLst>
                                    </p:anim>
                                    <p:anim calcmode="lin" valueType="num">
                                      <p:cBhvr>
                                        <p:cTn id="100"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101"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par>
                                <p:cTn id="102" presetID="30" presetClass="entr" presetSubtype="0" fill="hold" grpId="0" nodeType="with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fade">
                                      <p:cBhvr>
                                        <p:cTn id="104" dur="800" decel="100000"/>
                                        <p:tgtEl>
                                          <p:spTgt spid="25"/>
                                        </p:tgtEl>
                                      </p:cBhvr>
                                    </p:animEffect>
                                    <p:anim calcmode="lin" valueType="num">
                                      <p:cBhvr>
                                        <p:cTn id="105" dur="800" decel="100000" fill="hold"/>
                                        <p:tgtEl>
                                          <p:spTgt spid="25"/>
                                        </p:tgtEl>
                                        <p:attrNameLst>
                                          <p:attrName>style.rotation</p:attrName>
                                        </p:attrNameLst>
                                      </p:cBhvr>
                                      <p:tavLst>
                                        <p:tav tm="0">
                                          <p:val>
                                            <p:fltVal val="-90"/>
                                          </p:val>
                                        </p:tav>
                                        <p:tav tm="100000">
                                          <p:val>
                                            <p:fltVal val="0"/>
                                          </p:val>
                                        </p:tav>
                                      </p:tavLst>
                                    </p:anim>
                                    <p:anim calcmode="lin" valueType="num">
                                      <p:cBhvr>
                                        <p:cTn id="106" dur="800" decel="100000" fill="hold"/>
                                        <p:tgtEl>
                                          <p:spTgt spid="25"/>
                                        </p:tgtEl>
                                        <p:attrNameLst>
                                          <p:attrName>ppt_x</p:attrName>
                                        </p:attrNameLst>
                                      </p:cBhvr>
                                      <p:tavLst>
                                        <p:tav tm="0">
                                          <p:val>
                                            <p:strVal val="#ppt_x+0.4"/>
                                          </p:val>
                                        </p:tav>
                                        <p:tav tm="100000">
                                          <p:val>
                                            <p:strVal val="#ppt_x-0.05"/>
                                          </p:val>
                                        </p:tav>
                                      </p:tavLst>
                                    </p:anim>
                                    <p:anim calcmode="lin" valueType="num">
                                      <p:cBhvr>
                                        <p:cTn id="107" dur="800" decel="100000" fill="hold"/>
                                        <p:tgtEl>
                                          <p:spTgt spid="25"/>
                                        </p:tgtEl>
                                        <p:attrNameLst>
                                          <p:attrName>ppt_y</p:attrName>
                                        </p:attrNameLst>
                                      </p:cBhvr>
                                      <p:tavLst>
                                        <p:tav tm="0">
                                          <p:val>
                                            <p:strVal val="#ppt_y-0.4"/>
                                          </p:val>
                                        </p:tav>
                                        <p:tav tm="100000">
                                          <p:val>
                                            <p:strVal val="#ppt_y+0.1"/>
                                          </p:val>
                                        </p:tav>
                                      </p:tavLst>
                                    </p:anim>
                                    <p:anim calcmode="lin" valueType="num">
                                      <p:cBhvr>
                                        <p:cTn id="108"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109"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9" presetClass="entr" presetSubtype="0" fill="hold" nodeType="clickEffect">
                                  <p:stCondLst>
                                    <p:cond delay="0"/>
                                  </p:stCondLst>
                                  <p:childTnLst>
                                    <p:set>
                                      <p:cBhvr>
                                        <p:cTn id="113" dur="1" fill="hold">
                                          <p:stCondLst>
                                            <p:cond delay="0"/>
                                          </p:stCondLst>
                                        </p:cTn>
                                        <p:tgtEl>
                                          <p:spTgt spid="2"/>
                                        </p:tgtEl>
                                        <p:attrNameLst>
                                          <p:attrName>style.visibility</p:attrName>
                                        </p:attrNameLst>
                                      </p:cBhvr>
                                      <p:to>
                                        <p:strVal val="visible"/>
                                      </p:to>
                                    </p:set>
                                    <p:anim calcmode="lin" valueType="num">
                                      <p:cBhvr>
                                        <p:cTn id="114" dur="1000" fill="hold"/>
                                        <p:tgtEl>
                                          <p:spTgt spid="2"/>
                                        </p:tgtEl>
                                        <p:attrNameLst>
                                          <p:attrName>ppt_x</p:attrName>
                                        </p:attrNameLst>
                                      </p:cBhvr>
                                      <p:tavLst>
                                        <p:tav tm="0">
                                          <p:val>
                                            <p:strVal val="#ppt_x-.2"/>
                                          </p:val>
                                        </p:tav>
                                        <p:tav tm="100000">
                                          <p:val>
                                            <p:strVal val="#ppt_x"/>
                                          </p:val>
                                        </p:tav>
                                      </p:tavLst>
                                    </p:anim>
                                    <p:anim calcmode="lin" valueType="num">
                                      <p:cBhvr>
                                        <p:cTn id="115"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16" dur="1000"/>
                                        <p:tgtEl>
                                          <p:spTgt spid="2"/>
                                        </p:tgtEl>
                                      </p:cBhvr>
                                    </p:animEffect>
                                  </p:childTnLst>
                                </p:cTn>
                              </p:par>
                            </p:childTnLst>
                          </p:cTn>
                        </p:par>
                      </p:childTnLst>
                    </p:cTn>
                  </p:par>
                  <p:par>
                    <p:cTn id="117" fill="hold">
                      <p:stCondLst>
                        <p:cond delay="indefinite"/>
                      </p:stCondLst>
                      <p:childTnLst>
                        <p:par>
                          <p:cTn id="118" fill="hold">
                            <p:stCondLst>
                              <p:cond delay="0"/>
                            </p:stCondLst>
                            <p:childTnLst>
                              <p:par>
                                <p:cTn id="119" presetID="29" presetClass="entr" presetSubtype="0" fill="hold" grpId="0" nodeType="clickEffect">
                                  <p:stCondLst>
                                    <p:cond delay="0"/>
                                  </p:stCondLst>
                                  <p:childTnLst>
                                    <p:set>
                                      <p:cBhvr>
                                        <p:cTn id="120" dur="1" fill="hold">
                                          <p:stCondLst>
                                            <p:cond delay="0"/>
                                          </p:stCondLst>
                                        </p:cTn>
                                        <p:tgtEl>
                                          <p:spTgt spid="32"/>
                                        </p:tgtEl>
                                        <p:attrNameLst>
                                          <p:attrName>style.visibility</p:attrName>
                                        </p:attrNameLst>
                                      </p:cBhvr>
                                      <p:to>
                                        <p:strVal val="visible"/>
                                      </p:to>
                                    </p:set>
                                    <p:anim calcmode="lin" valueType="num">
                                      <p:cBhvr>
                                        <p:cTn id="121" dur="1000" fill="hold"/>
                                        <p:tgtEl>
                                          <p:spTgt spid="32"/>
                                        </p:tgtEl>
                                        <p:attrNameLst>
                                          <p:attrName>ppt_x</p:attrName>
                                        </p:attrNameLst>
                                      </p:cBhvr>
                                      <p:tavLst>
                                        <p:tav tm="0">
                                          <p:val>
                                            <p:strVal val="#ppt_x-.2"/>
                                          </p:val>
                                        </p:tav>
                                        <p:tav tm="100000">
                                          <p:val>
                                            <p:strVal val="#ppt_x"/>
                                          </p:val>
                                        </p:tav>
                                      </p:tavLst>
                                    </p:anim>
                                    <p:anim calcmode="lin" valueType="num">
                                      <p:cBhvr>
                                        <p:cTn id="122"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123" dur="1000"/>
                                        <p:tgtEl>
                                          <p:spTgt spid="32"/>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grpId="0" nodeType="click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down)">
                                      <p:cBhvr>
                                        <p:cTn id="128" dur="500"/>
                                        <p:tgtEl>
                                          <p:spTgt spid="43"/>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grpId="0" nodeType="click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down)">
                                      <p:cBhvr>
                                        <p:cTn id="13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8" grpId="0"/>
      <p:bldP spid="19" grpId="0"/>
      <p:bldP spid="20" grpId="0"/>
      <p:bldP spid="21" grpId="0"/>
      <p:bldP spid="22" grpId="0"/>
      <p:bldP spid="23" grpId="0"/>
      <p:bldP spid="24" grpId="0"/>
      <p:bldP spid="25" grpId="0"/>
      <p:bldP spid="26" grpId="0"/>
      <p:bldP spid="28" grpId="0"/>
      <p:bldP spid="32" grpId="0"/>
      <p:bldP spid="39" grpId="0"/>
      <p:bldP spid="40" grpId="0"/>
      <p:bldP spid="41" grpId="0"/>
      <p:bldP spid="42" grpId="0"/>
      <p:bldP spid="43" grpId="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7" name="Grouper 26"/>
          <p:cNvGrpSpPr/>
          <p:nvPr/>
        </p:nvGrpSpPr>
        <p:grpSpPr>
          <a:xfrm>
            <a:off x="728138" y="1323717"/>
            <a:ext cx="3533011" cy="2405330"/>
            <a:chOff x="1543046" y="3128499"/>
            <a:chExt cx="3533011" cy="2405330"/>
          </a:xfrm>
        </p:grpSpPr>
        <p:pic>
          <p:nvPicPr>
            <p:cNvPr id="25" name="Image 24" descr="images.jpeg"/>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1543046" y="3128499"/>
              <a:ext cx="3533011" cy="24053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 name="ZoneTexte 25"/>
            <p:cNvSpPr txBox="1"/>
            <p:nvPr/>
          </p:nvSpPr>
          <p:spPr>
            <a:xfrm>
              <a:off x="1555746" y="5151797"/>
              <a:ext cx="2413000"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dirty="0">
                  <a:ln w="11430">
                    <a:solidFill>
                      <a:srgbClr val="FFFF00"/>
                    </a:solidFill>
                  </a:ln>
                  <a:solidFill>
                    <a:srgbClr val="FFFF00"/>
                  </a:solidFill>
                  <a:effectLst>
                    <a:outerShdw blurRad="50800" dist="39000" dir="5460000" algn="tl">
                      <a:srgbClr val="000000">
                        <a:alpha val="38000"/>
                      </a:srgbClr>
                    </a:outerShdw>
                  </a:effectLst>
                </a:rPr>
                <a:t>Cirrostratus</a:t>
              </a:r>
            </a:p>
          </p:txBody>
        </p:sp>
      </p:grpSp>
      <p:grpSp>
        <p:nvGrpSpPr>
          <p:cNvPr id="2" name="Group 42"/>
          <p:cNvGrpSpPr>
            <a:grpSpLocks/>
          </p:cNvGrpSpPr>
          <p:nvPr/>
        </p:nvGrpSpPr>
        <p:grpSpPr bwMode="auto">
          <a:xfrm>
            <a:off x="3245660" y="186908"/>
            <a:ext cx="2602690" cy="808781"/>
            <a:chOff x="1582" y="280"/>
            <a:chExt cx="1979" cy="696"/>
          </a:xfrm>
          <a:solidFill>
            <a:schemeClr val="accent2">
              <a:lumMod val="20000"/>
              <a:lumOff val="80000"/>
            </a:schemeClr>
          </a:solidFill>
        </p:grpSpPr>
        <p:sp>
          <p:nvSpPr>
            <p:cNvPr id="45" name="Text Box 17"/>
            <p:cNvSpPr txBox="1">
              <a:spLocks noChangeArrowheads="1"/>
            </p:cNvSpPr>
            <p:nvPr/>
          </p:nvSpPr>
          <p:spPr bwMode="auto">
            <a:xfrm>
              <a:off x="1649" y="280"/>
              <a:ext cx="1893" cy="318"/>
            </a:xfrm>
            <a:prstGeom prst="rect">
              <a:avLst/>
            </a:prstGeom>
            <a:solidFill>
              <a:srgbClr val="FFFF66"/>
            </a:solid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lgn="ctr">
                <a:spcBef>
                  <a:spcPct val="50000"/>
                </a:spcBef>
                <a:defRPr/>
              </a:pPr>
              <a:r>
                <a:rPr lang="fr-FR" b="1" dirty="0">
                  <a:solidFill>
                    <a:schemeClr val="tx2"/>
                  </a:solidFill>
                  <a:latin typeface="Calibri" pitchFamily="34" charset="0"/>
                </a:rPr>
                <a:t>Nuages stratiformes</a:t>
              </a:r>
            </a:p>
          </p:txBody>
        </p:sp>
        <p:pic>
          <p:nvPicPr>
            <p:cNvPr id="46" name="Picture 18"/>
            <p:cNvPicPr>
              <a:picLocks noChangeAspect="1" noChangeArrowheads="1"/>
            </p:cNvPicPr>
            <p:nvPr/>
          </p:nvPicPr>
          <p:blipFill>
            <a:blip r:embed="rId4">
              <a:alphaModFix amt="90000"/>
              <a:lum bright="47000" contrast="-100000"/>
            </a:blip>
            <a:srcRect/>
            <a:stretch>
              <a:fillRect/>
            </a:stretch>
          </p:blipFill>
          <p:spPr bwMode="auto">
            <a:xfrm flipV="1">
              <a:off x="1582" y="682"/>
              <a:ext cx="1979" cy="294"/>
            </a:xfrm>
            <a:prstGeom prst="rect">
              <a:avLst/>
            </a:prstGeom>
            <a:noFill/>
            <a:ln w="9525">
              <a:noFill/>
              <a:miter lim="800000"/>
              <a:headEnd/>
              <a:tailEnd/>
            </a:ln>
            <a:effectLst>
              <a:innerShdw blurRad="63500" dist="50800" dir="8460000">
                <a:srgbClr val="000000">
                  <a:alpha val="50000"/>
                </a:srgbClr>
              </a:innerShdw>
              <a:softEdge rad="25400"/>
            </a:effectLst>
            <a:scene3d>
              <a:camera prst="orthographicFront"/>
              <a:lightRig rig="threePt" dir="t"/>
            </a:scene3d>
            <a:sp3d>
              <a:bevelT/>
            </a:sp3d>
          </p:spPr>
        </p:pic>
      </p:grpSp>
      <p:grpSp>
        <p:nvGrpSpPr>
          <p:cNvPr id="3" name="Grouper 58"/>
          <p:cNvGrpSpPr/>
          <p:nvPr/>
        </p:nvGrpSpPr>
        <p:grpSpPr>
          <a:xfrm>
            <a:off x="4741888" y="1323717"/>
            <a:ext cx="3598792" cy="2406700"/>
            <a:chOff x="495300" y="2391800"/>
            <a:chExt cx="3598792" cy="2406700"/>
          </a:xfrm>
        </p:grpSpPr>
        <p:pic>
          <p:nvPicPr>
            <p:cNvPr id="60" name="Image 59" descr="Unknown.jpeg"/>
            <p:cNvPicPr>
              <a:picLocks/>
            </p:cNvPicPr>
            <p:nvPr/>
          </p:nvPicPr>
          <p:blipFill>
            <a:blip r:embed="rId5"/>
            <a:stretch>
              <a:fillRect/>
            </a:stretch>
          </p:blipFill>
          <p:spPr>
            <a:xfrm>
              <a:off x="495300" y="2391800"/>
              <a:ext cx="3598792" cy="2406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 name="ZoneTexte 60"/>
            <p:cNvSpPr txBox="1"/>
            <p:nvPr/>
          </p:nvSpPr>
          <p:spPr>
            <a:xfrm>
              <a:off x="546100" y="4356100"/>
              <a:ext cx="2413000"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dirty="0">
                  <a:ln w="11430">
                    <a:solidFill>
                      <a:srgbClr val="FFFF00"/>
                    </a:solidFill>
                  </a:ln>
                  <a:solidFill>
                    <a:srgbClr val="FFFF00"/>
                  </a:solidFill>
                  <a:effectLst>
                    <a:outerShdw blurRad="50800" dist="39000" dir="5460000" algn="tl">
                      <a:srgbClr val="000000">
                        <a:alpha val="38000"/>
                      </a:srgbClr>
                    </a:outerShdw>
                  </a:effectLst>
                </a:rPr>
                <a:t>Altostratus</a:t>
              </a:r>
            </a:p>
          </p:txBody>
        </p:sp>
      </p:grpSp>
      <p:grpSp>
        <p:nvGrpSpPr>
          <p:cNvPr id="5" name="Grouper 64"/>
          <p:cNvGrpSpPr/>
          <p:nvPr/>
        </p:nvGrpSpPr>
        <p:grpSpPr>
          <a:xfrm>
            <a:off x="822801" y="4039724"/>
            <a:ext cx="3577300" cy="2391800"/>
            <a:chOff x="3365500" y="4466200"/>
            <a:chExt cx="3577300" cy="2391800"/>
          </a:xfrm>
        </p:grpSpPr>
        <p:pic>
          <p:nvPicPr>
            <p:cNvPr id="66" name="Image 65" descr="Unknown.jpeg"/>
            <p:cNvPicPr>
              <a:picLocks/>
            </p:cNvPicPr>
            <p:nvPr/>
          </p:nvPicPr>
          <p:blipFill>
            <a:blip r:embed="rId6"/>
            <a:stretch>
              <a:fillRect/>
            </a:stretch>
          </p:blipFill>
          <p:spPr>
            <a:xfrm>
              <a:off x="3365500" y="4466200"/>
              <a:ext cx="3577300" cy="239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7" name="ZoneTexte 66"/>
            <p:cNvSpPr txBox="1"/>
            <p:nvPr/>
          </p:nvSpPr>
          <p:spPr>
            <a:xfrm>
              <a:off x="3429000" y="6437868"/>
              <a:ext cx="2413000"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dirty="0">
                  <a:ln w="11430">
                    <a:solidFill>
                      <a:srgbClr val="FFFF00"/>
                    </a:solidFill>
                  </a:ln>
                  <a:solidFill>
                    <a:srgbClr val="FFFF00"/>
                  </a:solidFill>
                  <a:effectLst>
                    <a:outerShdw blurRad="50800" dist="39000" dir="5460000" algn="tl">
                      <a:srgbClr val="000000">
                        <a:alpha val="38000"/>
                      </a:srgbClr>
                    </a:outerShdw>
                  </a:effectLst>
                </a:rPr>
                <a:t>Stratus</a:t>
              </a:r>
            </a:p>
          </p:txBody>
        </p:sp>
      </p:grpSp>
      <p:grpSp>
        <p:nvGrpSpPr>
          <p:cNvPr id="6" name="Grouper 82"/>
          <p:cNvGrpSpPr/>
          <p:nvPr/>
        </p:nvGrpSpPr>
        <p:grpSpPr>
          <a:xfrm>
            <a:off x="4741888" y="3984624"/>
            <a:ext cx="3600500" cy="2396100"/>
            <a:chOff x="4572000" y="4095750"/>
            <a:chExt cx="3600500" cy="2396100"/>
          </a:xfrm>
        </p:grpSpPr>
        <p:pic>
          <p:nvPicPr>
            <p:cNvPr id="84" name="Image 83" descr="images.jpeg"/>
            <p:cNvPicPr>
              <a:picLocks/>
            </p:cNvPicPr>
            <p:nvPr/>
          </p:nvPicPr>
          <p:blipFill>
            <a:blip r:embed="rId7"/>
            <a:stretch>
              <a:fillRect/>
            </a:stretch>
          </p:blipFill>
          <p:spPr>
            <a:xfrm>
              <a:off x="4572000" y="4095750"/>
              <a:ext cx="3600500" cy="2396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5" name="ZoneTexte 84"/>
            <p:cNvSpPr txBox="1"/>
            <p:nvPr/>
          </p:nvSpPr>
          <p:spPr>
            <a:xfrm>
              <a:off x="4622800" y="6063734"/>
              <a:ext cx="2413000"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dirty="0">
                  <a:ln w="11430">
                    <a:solidFill>
                      <a:srgbClr val="FFFF00"/>
                    </a:solidFill>
                  </a:ln>
                  <a:solidFill>
                    <a:srgbClr val="FFFF00"/>
                  </a:solidFill>
                  <a:effectLst>
                    <a:outerShdw blurRad="50800" dist="39000" dir="5460000" algn="tl">
                      <a:srgbClr val="000000">
                        <a:alpha val="38000"/>
                      </a:srgbClr>
                    </a:outerShdw>
                  </a:effectLst>
                </a:rPr>
                <a:t>Nimbostratus</a:t>
              </a:r>
            </a:p>
          </p:txBody>
        </p:sp>
      </p:grpSp>
      <p:sp>
        <p:nvSpPr>
          <p:cNvPr id="17" name="Rectangle 1027"/>
          <p:cNvSpPr txBox="1">
            <a:spLocks noChangeArrowheads="1"/>
          </p:cNvSpPr>
          <p:nvPr/>
        </p:nvSpPr>
        <p:spPr bwMode="auto">
          <a:xfrm>
            <a:off x="4773613" y="4039724"/>
            <a:ext cx="3661076" cy="954107"/>
          </a:xfrm>
          <a:prstGeom prst="rect">
            <a:avLst/>
          </a:prstGeom>
          <a:noFill/>
        </p:spPr>
        <p:txBody>
          <a:bodyPr wrap="square" rtlCol="0">
            <a:spAutoFit/>
          </a:bodyPr>
          <a:lstStyle/>
          <a:p>
            <a:pPr marL="342900" marR="0" lvl="0" indent="-342900" defTabSz="914400" eaLnBrk="1" latinLnBrk="0" hangingPunct="1">
              <a:lnSpc>
                <a:spcPct val="100000"/>
              </a:lnSpc>
              <a:buClrTx/>
              <a:buSzTx/>
              <a:buFontTx/>
              <a:buChar char="•"/>
              <a:tabLst/>
              <a:defRPr/>
            </a:pPr>
            <a:r>
              <a:rPr lang="fr-FR" sz="1400" dirty="0">
                <a:ln w="11430"/>
                <a:solidFill>
                  <a:srgbClr val="FFFFFF"/>
                </a:solidFill>
              </a:rPr>
              <a:t>Couche grise et sombre </a:t>
            </a:r>
          </a:p>
          <a:p>
            <a:pPr marL="342900" marR="0" lvl="0" indent="-342900" defTabSz="914400" eaLnBrk="1" latinLnBrk="0" hangingPunct="1">
              <a:lnSpc>
                <a:spcPct val="100000"/>
              </a:lnSpc>
              <a:buClrTx/>
              <a:buSzTx/>
              <a:buFontTx/>
              <a:buChar char="•"/>
              <a:tabLst/>
              <a:defRPr/>
            </a:pPr>
            <a:r>
              <a:rPr lang="fr-FR" sz="1400" dirty="0">
                <a:ln w="11430"/>
                <a:solidFill>
                  <a:srgbClr val="FFFFFF"/>
                </a:solidFill>
              </a:rPr>
              <a:t>Grande étendue et grande épaisseur.</a:t>
            </a:r>
          </a:p>
          <a:p>
            <a:pPr marL="342900" marR="0" lvl="0" indent="-342900" defTabSz="914400" eaLnBrk="1" latinLnBrk="0" hangingPunct="1">
              <a:lnSpc>
                <a:spcPct val="100000"/>
              </a:lnSpc>
              <a:buClrTx/>
              <a:buSzTx/>
              <a:buFontTx/>
              <a:buChar char="•"/>
              <a:tabLst/>
              <a:defRPr/>
            </a:pPr>
            <a:r>
              <a:rPr lang="fr-FR" sz="1400" dirty="0">
                <a:ln w="11430"/>
                <a:solidFill>
                  <a:srgbClr val="FFFFFF"/>
                </a:solidFill>
              </a:rPr>
              <a:t>Constitués d’eau, de glace ou de neige</a:t>
            </a:r>
          </a:p>
          <a:p>
            <a:pPr marL="342900" marR="0" lvl="0" indent="-342900" defTabSz="914400" eaLnBrk="1" latinLnBrk="0" hangingPunct="1">
              <a:lnSpc>
                <a:spcPct val="100000"/>
              </a:lnSpc>
              <a:buClrTx/>
              <a:buSzTx/>
              <a:buFontTx/>
              <a:buChar char="•"/>
              <a:tabLst/>
              <a:defRPr/>
            </a:pPr>
            <a:r>
              <a:rPr lang="fr-FR" sz="1400" dirty="0">
                <a:ln w="11430"/>
                <a:solidFill>
                  <a:srgbClr val="FFFFFF"/>
                </a:solidFill>
              </a:rPr>
              <a:t>Pluie ou neige continue</a:t>
            </a:r>
          </a:p>
        </p:txBody>
      </p:sp>
      <p:sp>
        <p:nvSpPr>
          <p:cNvPr id="18" name="Rectangle 1027"/>
          <p:cNvSpPr txBox="1">
            <a:spLocks noChangeArrowheads="1"/>
          </p:cNvSpPr>
          <p:nvPr/>
        </p:nvSpPr>
        <p:spPr bwMode="auto">
          <a:xfrm>
            <a:off x="822801" y="4039724"/>
            <a:ext cx="3582512" cy="954107"/>
          </a:xfrm>
          <a:prstGeom prst="rect">
            <a:avLst/>
          </a:prstGeom>
          <a:noFill/>
        </p:spPr>
        <p:txBody>
          <a:bodyPr wrap="square" rtlCol="0">
            <a:spAutoFit/>
          </a:bodyPr>
          <a:lstStyle/>
          <a:p>
            <a:pPr marL="342900" indent="-342900">
              <a:buFontTx/>
              <a:buChar char="•"/>
              <a:defRPr/>
            </a:pPr>
            <a:r>
              <a:rPr lang="fr-FR" sz="1400" dirty="0">
                <a:ln w="11430"/>
              </a:rPr>
              <a:t>Couche grise, dense et très basse</a:t>
            </a:r>
          </a:p>
          <a:p>
            <a:pPr marL="342900" indent="-342900">
              <a:buFontTx/>
              <a:buChar char="•"/>
              <a:defRPr/>
            </a:pPr>
            <a:r>
              <a:rPr lang="fr-FR" sz="1400" dirty="0">
                <a:ln w="11430"/>
              </a:rPr>
              <a:t>Brouillard fréquent</a:t>
            </a:r>
          </a:p>
          <a:p>
            <a:pPr marL="342900" indent="-342900">
              <a:buFontTx/>
              <a:buChar char="•"/>
              <a:defRPr/>
            </a:pPr>
            <a:r>
              <a:rPr lang="fr-FR" sz="1400" dirty="0">
                <a:ln w="11430"/>
              </a:rPr>
              <a:t>Constitués de gouttelettes d’eau</a:t>
            </a:r>
          </a:p>
          <a:p>
            <a:pPr marL="342900" indent="-342900">
              <a:buFontTx/>
              <a:buChar char="•"/>
              <a:defRPr/>
            </a:pPr>
            <a:r>
              <a:rPr lang="fr-FR" sz="1400" dirty="0">
                <a:ln w="11430"/>
              </a:rPr>
              <a:t>Bruine possible</a:t>
            </a:r>
          </a:p>
        </p:txBody>
      </p:sp>
      <p:sp>
        <p:nvSpPr>
          <p:cNvPr id="19" name="Rectangle 3"/>
          <p:cNvSpPr txBox="1">
            <a:spLocks noChangeArrowheads="1"/>
          </p:cNvSpPr>
          <p:nvPr/>
        </p:nvSpPr>
        <p:spPr bwMode="auto">
          <a:xfrm>
            <a:off x="4793889" y="2169896"/>
            <a:ext cx="3640800" cy="954107"/>
          </a:xfrm>
          <a:prstGeom prst="rect">
            <a:avLst/>
          </a:prstGeom>
          <a:noFill/>
        </p:spPr>
        <p:txBody>
          <a:bodyPr wrap="square" rtlCol="0">
            <a:spAutoFit/>
          </a:bodyPr>
          <a:lstStyle/>
          <a:p>
            <a:pPr marL="342900" indent="-342900">
              <a:buFontTx/>
              <a:buChar char="•"/>
              <a:defRPr/>
            </a:pPr>
            <a:r>
              <a:rPr lang="fr-FR" sz="1400" dirty="0">
                <a:ln w="11430"/>
                <a:solidFill>
                  <a:schemeClr val="bg1"/>
                </a:solidFill>
              </a:rPr>
              <a:t>Nappe ou couche grisâtre</a:t>
            </a:r>
          </a:p>
          <a:p>
            <a:pPr marL="342900" indent="-342900">
              <a:buFontTx/>
              <a:buChar char="•"/>
              <a:defRPr/>
            </a:pPr>
            <a:r>
              <a:rPr lang="fr-FR" sz="1400" dirty="0">
                <a:ln w="11430"/>
                <a:solidFill>
                  <a:schemeClr val="bg1"/>
                </a:solidFill>
              </a:rPr>
              <a:t>Couvre le ciel en partie ou totalement</a:t>
            </a:r>
          </a:p>
          <a:p>
            <a:pPr marL="342900" indent="-342900">
              <a:buFontTx/>
              <a:buChar char="•"/>
              <a:defRPr/>
            </a:pPr>
            <a:r>
              <a:rPr lang="fr-FR" sz="1400" dirty="0">
                <a:ln w="11430"/>
                <a:solidFill>
                  <a:schemeClr val="bg1"/>
                </a:solidFill>
              </a:rPr>
              <a:t>Constitués d’eau de glace ou de neige</a:t>
            </a:r>
          </a:p>
          <a:p>
            <a:pPr marL="342900" indent="-342900">
              <a:buFontTx/>
              <a:buChar char="•"/>
              <a:defRPr/>
            </a:pPr>
            <a:r>
              <a:rPr lang="fr-FR" sz="1400" dirty="0">
                <a:ln w="11430"/>
                <a:solidFill>
                  <a:schemeClr val="bg1"/>
                </a:solidFill>
              </a:rPr>
              <a:t>Pluie ou neige possible</a:t>
            </a:r>
          </a:p>
        </p:txBody>
      </p:sp>
      <p:sp>
        <p:nvSpPr>
          <p:cNvPr id="20" name="Rectangle 3"/>
          <p:cNvSpPr txBox="1">
            <a:spLocks noChangeArrowheads="1"/>
          </p:cNvSpPr>
          <p:nvPr/>
        </p:nvSpPr>
        <p:spPr bwMode="auto">
          <a:xfrm>
            <a:off x="511058" y="1432268"/>
            <a:ext cx="3692801" cy="954107"/>
          </a:xfrm>
          <a:prstGeom prst="rect">
            <a:avLst/>
          </a:prstGeom>
          <a:noFill/>
        </p:spPr>
        <p:txBody>
          <a:bodyPr wrap="square" rtlCol="0">
            <a:spAutoFit/>
          </a:bodyPr>
          <a:lstStyle/>
          <a:p>
            <a:pPr marL="342900" marR="0" lvl="0" indent="-342900" defTabSz="914400" eaLnBrk="1" latinLnBrk="0" hangingPunct="1">
              <a:lnSpc>
                <a:spcPct val="100000"/>
              </a:lnSpc>
              <a:buClrTx/>
              <a:buSzTx/>
              <a:buFontTx/>
              <a:buChar char="•"/>
              <a:tabLst/>
              <a:defRPr/>
            </a:pPr>
            <a:r>
              <a:rPr lang="fr-FR" sz="1400" dirty="0">
                <a:ln w="11430"/>
                <a:solidFill>
                  <a:srgbClr val="FFFFFF"/>
                </a:solidFill>
              </a:rPr>
              <a:t>Voile transparent et blanchâtre</a:t>
            </a:r>
          </a:p>
          <a:p>
            <a:pPr marL="342900" marR="0" lvl="0" indent="-342900" defTabSz="914400" eaLnBrk="1" latinLnBrk="0" hangingPunct="1">
              <a:lnSpc>
                <a:spcPct val="100000"/>
              </a:lnSpc>
              <a:buClrTx/>
              <a:buSzTx/>
              <a:buFontTx/>
              <a:buChar char="•"/>
              <a:tabLst/>
              <a:defRPr/>
            </a:pPr>
            <a:r>
              <a:rPr lang="fr-FR" sz="1400" dirty="0">
                <a:ln w="11430"/>
                <a:solidFill>
                  <a:srgbClr val="FFFFFF"/>
                </a:solidFill>
              </a:rPr>
              <a:t>Constitués de cristaux de glace </a:t>
            </a:r>
          </a:p>
          <a:p>
            <a:pPr marL="342900" indent="-342900">
              <a:buFontTx/>
              <a:buChar char="•"/>
              <a:defRPr/>
            </a:pPr>
            <a:r>
              <a:rPr lang="fr-FR" sz="1400" dirty="0">
                <a:ln w="11430"/>
                <a:solidFill>
                  <a:srgbClr val="FFFFFF"/>
                </a:solidFill>
              </a:rPr>
              <a:t>Phénomène de halo</a:t>
            </a:r>
          </a:p>
          <a:p>
            <a:pPr marL="342900" indent="-342900">
              <a:buFontTx/>
              <a:buChar char="•"/>
              <a:defRPr/>
            </a:pPr>
            <a:r>
              <a:rPr lang="fr-FR" sz="1400" dirty="0">
                <a:ln w="11430"/>
                <a:solidFill>
                  <a:srgbClr val="FFFFFF"/>
                </a:solidFill>
              </a:rPr>
              <a:t>Pas de précipitations</a:t>
            </a:r>
          </a:p>
        </p:txBody>
      </p:sp>
    </p:spTree>
    <p:extLst>
      <p:ext uri="{BB962C8B-B14F-4D97-AF65-F5344CB8AC3E}">
        <p14:creationId xmlns:p14="http://schemas.microsoft.com/office/powerpoint/2010/main" val="50346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utoUpdateAnimBg="0"/>
      <p:bldP spid="18" grpId="0" build="p" autoUpdateAnimBg="0"/>
      <p:bldP spid="19" grpId="0" build="p" autoUpdateAnimBg="0"/>
      <p:bldP spid="20"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44"/>
          <p:cNvGrpSpPr>
            <a:grpSpLocks/>
          </p:cNvGrpSpPr>
          <p:nvPr/>
        </p:nvGrpSpPr>
        <p:grpSpPr bwMode="auto">
          <a:xfrm>
            <a:off x="3310731" y="315913"/>
            <a:ext cx="2493963" cy="831851"/>
            <a:chOff x="3457" y="275"/>
            <a:chExt cx="1571" cy="524"/>
          </a:xfrm>
        </p:grpSpPr>
        <p:sp>
          <p:nvSpPr>
            <p:cNvPr id="18" name="Text Box 19"/>
            <p:cNvSpPr txBox="1">
              <a:spLocks noChangeArrowheads="1"/>
            </p:cNvSpPr>
            <p:nvPr/>
          </p:nvSpPr>
          <p:spPr bwMode="auto">
            <a:xfrm>
              <a:off x="3457" y="275"/>
              <a:ext cx="1571" cy="233"/>
            </a:xfrm>
            <a:prstGeom prst="rect">
              <a:avLst/>
            </a:prstGeom>
            <a:solidFill>
              <a:srgbClr val="FFFF66"/>
            </a:solidFill>
            <a:ln w="9525">
              <a:noFill/>
              <a:miter lim="800000"/>
              <a:headEnd/>
              <a:tailEnd/>
            </a:ln>
            <a:effectLst>
              <a:outerShdw blurRad="50800" dist="38100" dir="2700000" algn="br">
                <a:srgbClr val="000000">
                  <a:alpha val="43000"/>
                </a:srgbClr>
              </a:outerShdw>
            </a:effectLst>
          </p:spPr>
          <p:txBody>
            <a:bodyPr>
              <a:prstTxWarp prst="textNoShape">
                <a:avLst/>
              </a:prstTxWarp>
              <a:spAutoFit/>
            </a:bodyPr>
            <a:lstStyle/>
            <a:p>
              <a:pPr algn="ctr">
                <a:spcBef>
                  <a:spcPct val="50000"/>
                </a:spcBef>
                <a:defRPr/>
              </a:pPr>
              <a:r>
                <a:rPr lang="fr-FR" b="1" dirty="0">
                  <a:solidFill>
                    <a:srgbClr val="FF0000"/>
                  </a:solidFill>
                  <a:latin typeface="Calibri" pitchFamily="34" charset="0"/>
                </a:rPr>
                <a:t>Nuages cumuliformes</a:t>
              </a:r>
            </a:p>
          </p:txBody>
        </p:sp>
        <p:pic>
          <p:nvPicPr>
            <p:cNvPr id="19" name="Picture 21"/>
            <p:cNvPicPr>
              <a:picLocks noChangeAspect="1" noChangeArrowheads="1"/>
            </p:cNvPicPr>
            <p:nvPr/>
          </p:nvPicPr>
          <p:blipFill>
            <a:blip r:embed="rId3">
              <a:lum contrast="100000"/>
              <a:extLst>
                <a:ext uri="{28A0092B-C50C-407E-A947-70E740481C1C}">
                  <a14:useLocalDpi xmlns:a14="http://schemas.microsoft.com/office/drawing/2010/main"/>
                </a:ext>
              </a:extLst>
            </a:blip>
            <a:srcRect/>
            <a:stretch>
              <a:fillRect/>
            </a:stretch>
          </p:blipFill>
          <p:spPr bwMode="auto">
            <a:xfrm>
              <a:off x="3690" y="474"/>
              <a:ext cx="1086" cy="325"/>
            </a:xfrm>
            <a:prstGeom prst="rect">
              <a:avLst/>
            </a:prstGeom>
            <a:noFill/>
            <a:ln w="9525">
              <a:noFill/>
              <a:miter lim="800000"/>
              <a:headEnd/>
              <a:tailEnd/>
            </a:ln>
            <a:effectLst>
              <a:innerShdw blurRad="63500" dist="50800" dir="13500000">
                <a:srgbClr val="000000">
                  <a:alpha val="50000"/>
                </a:srgbClr>
              </a:innerShdw>
            </a:effectLst>
          </p:spPr>
        </p:pic>
      </p:grpSp>
      <p:grpSp>
        <p:nvGrpSpPr>
          <p:cNvPr id="3" name="Grouper 67"/>
          <p:cNvGrpSpPr/>
          <p:nvPr/>
        </p:nvGrpSpPr>
        <p:grpSpPr>
          <a:xfrm>
            <a:off x="627832" y="1219764"/>
            <a:ext cx="3575100" cy="2385500"/>
            <a:chOff x="5092700" y="622300"/>
            <a:chExt cx="3575100" cy="2385500"/>
          </a:xfrm>
        </p:grpSpPr>
        <p:pic>
          <p:nvPicPr>
            <p:cNvPr id="21" name="Image 20" descr="images.jpeg"/>
            <p:cNvPicPr>
              <a:picLocks/>
            </p:cNvPicPr>
            <p:nvPr/>
          </p:nvPicPr>
          <p:blipFill>
            <a:blip r:embed="rId4"/>
            <a:stretch>
              <a:fillRect/>
            </a:stretch>
          </p:blipFill>
          <p:spPr>
            <a:xfrm>
              <a:off x="5092700" y="622300"/>
              <a:ext cx="3575100" cy="2385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ZoneTexte 21"/>
            <p:cNvSpPr txBox="1"/>
            <p:nvPr/>
          </p:nvSpPr>
          <p:spPr>
            <a:xfrm>
              <a:off x="5156200" y="2587668"/>
              <a:ext cx="2413000"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dirty="0">
                  <a:ln w="11430">
                    <a:solidFill>
                      <a:srgbClr val="FFFF00"/>
                    </a:solidFill>
                  </a:ln>
                  <a:solidFill>
                    <a:srgbClr val="FFFF00"/>
                  </a:solidFill>
                  <a:effectLst>
                    <a:outerShdw blurRad="50800" dist="39000" dir="5460000" algn="tl">
                      <a:srgbClr val="000000">
                        <a:alpha val="38000"/>
                      </a:srgbClr>
                    </a:outerShdw>
                  </a:effectLst>
                </a:rPr>
                <a:t>Cirrocumulus</a:t>
              </a:r>
            </a:p>
          </p:txBody>
        </p:sp>
      </p:grpSp>
      <p:grpSp>
        <p:nvGrpSpPr>
          <p:cNvPr id="4" name="Grouper 70"/>
          <p:cNvGrpSpPr/>
          <p:nvPr/>
        </p:nvGrpSpPr>
        <p:grpSpPr>
          <a:xfrm>
            <a:off x="653232" y="3978236"/>
            <a:ext cx="3600500" cy="2396100"/>
            <a:chOff x="5067300" y="3390900"/>
            <a:chExt cx="3600500" cy="2396100"/>
          </a:xfrm>
        </p:grpSpPr>
        <p:pic>
          <p:nvPicPr>
            <p:cNvPr id="24" name="Image 23" descr="images.jpeg"/>
            <p:cNvPicPr>
              <a:picLocks/>
            </p:cNvPicPr>
            <p:nvPr/>
          </p:nvPicPr>
          <p:blipFill>
            <a:blip r:embed="rId5"/>
            <a:stretch>
              <a:fillRect/>
            </a:stretch>
          </p:blipFill>
          <p:spPr>
            <a:xfrm>
              <a:off x="5067300" y="3390900"/>
              <a:ext cx="3600500" cy="2396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ZoneTexte 24"/>
            <p:cNvSpPr txBox="1"/>
            <p:nvPr/>
          </p:nvSpPr>
          <p:spPr>
            <a:xfrm>
              <a:off x="5105400" y="5384800"/>
              <a:ext cx="2413000"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dirty="0">
                  <a:ln w="11430">
                    <a:solidFill>
                      <a:srgbClr val="FFFF00"/>
                    </a:solidFill>
                  </a:ln>
                  <a:solidFill>
                    <a:srgbClr val="FFFF00"/>
                  </a:solidFill>
                  <a:effectLst>
                    <a:outerShdw blurRad="50800" dist="39000" dir="5460000" algn="tl">
                      <a:srgbClr val="000000">
                        <a:alpha val="38000"/>
                      </a:srgbClr>
                    </a:outerShdw>
                  </a:effectLst>
                </a:rPr>
                <a:t>Cumulus</a:t>
              </a:r>
            </a:p>
          </p:txBody>
        </p:sp>
      </p:grpSp>
      <p:grpSp>
        <p:nvGrpSpPr>
          <p:cNvPr id="5" name="Grouper 73"/>
          <p:cNvGrpSpPr/>
          <p:nvPr/>
        </p:nvGrpSpPr>
        <p:grpSpPr>
          <a:xfrm>
            <a:off x="4982344" y="1223964"/>
            <a:ext cx="3588000" cy="2394000"/>
            <a:chOff x="292100" y="4350782"/>
            <a:chExt cx="3588000" cy="2394000"/>
          </a:xfrm>
        </p:grpSpPr>
        <p:pic>
          <p:nvPicPr>
            <p:cNvPr id="27" name="Image 26" descr="images-1.jpeg"/>
            <p:cNvPicPr>
              <a:picLocks/>
            </p:cNvPicPr>
            <p:nvPr/>
          </p:nvPicPr>
          <p:blipFill>
            <a:blip r:embed="rId6"/>
            <a:stretch>
              <a:fillRect/>
            </a:stretch>
          </p:blipFill>
          <p:spPr>
            <a:xfrm>
              <a:off x="292100" y="4350782"/>
              <a:ext cx="3588000" cy="239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 name="ZoneTexte 27"/>
            <p:cNvSpPr txBox="1"/>
            <p:nvPr/>
          </p:nvSpPr>
          <p:spPr>
            <a:xfrm>
              <a:off x="342900" y="6324650"/>
              <a:ext cx="2413000"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dirty="0">
                  <a:ln w="11430">
                    <a:solidFill>
                      <a:srgbClr val="FFFF00"/>
                    </a:solidFill>
                  </a:ln>
                  <a:solidFill>
                    <a:srgbClr val="FFFF00"/>
                  </a:solidFill>
                  <a:effectLst>
                    <a:outerShdw blurRad="50800" dist="39000" dir="5460000" algn="tl">
                      <a:srgbClr val="000000">
                        <a:alpha val="38000"/>
                      </a:srgbClr>
                    </a:outerShdw>
                  </a:effectLst>
                </a:rPr>
                <a:t>Altocumulus</a:t>
              </a:r>
            </a:p>
          </p:txBody>
        </p:sp>
      </p:grpSp>
      <p:grpSp>
        <p:nvGrpSpPr>
          <p:cNvPr id="6" name="Grouper 85"/>
          <p:cNvGrpSpPr/>
          <p:nvPr/>
        </p:nvGrpSpPr>
        <p:grpSpPr>
          <a:xfrm>
            <a:off x="5006954" y="3914736"/>
            <a:ext cx="3600696" cy="2396100"/>
            <a:chOff x="806450" y="755650"/>
            <a:chExt cx="3600696" cy="2396100"/>
          </a:xfrm>
        </p:grpSpPr>
        <p:pic>
          <p:nvPicPr>
            <p:cNvPr id="30" name="Image 29" descr="images-1.jpeg"/>
            <p:cNvPicPr>
              <a:picLocks noChangeAspect="1"/>
            </p:cNvPicPr>
            <p:nvPr/>
          </p:nvPicPr>
          <p:blipFill>
            <a:blip r:embed="rId7"/>
            <a:stretch>
              <a:fillRect/>
            </a:stretch>
          </p:blipFill>
          <p:spPr>
            <a:xfrm>
              <a:off x="806450" y="755650"/>
              <a:ext cx="3600696" cy="2396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 name="ZoneTexte 30"/>
            <p:cNvSpPr txBox="1"/>
            <p:nvPr/>
          </p:nvSpPr>
          <p:spPr>
            <a:xfrm>
              <a:off x="869950" y="2718918"/>
              <a:ext cx="2413000"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dirty="0">
                  <a:ln w="11430">
                    <a:solidFill>
                      <a:srgbClr val="FFFF00"/>
                    </a:solidFill>
                  </a:ln>
                  <a:solidFill>
                    <a:srgbClr val="FFFF00"/>
                  </a:solidFill>
                  <a:effectLst>
                    <a:outerShdw blurRad="50800" dist="39000" dir="5460000" algn="tl">
                      <a:srgbClr val="000000">
                        <a:alpha val="38000"/>
                      </a:srgbClr>
                    </a:outerShdw>
                  </a:effectLst>
                </a:rPr>
                <a:t>Cumulonimbus</a:t>
              </a:r>
            </a:p>
          </p:txBody>
        </p:sp>
      </p:grpSp>
      <p:sp>
        <p:nvSpPr>
          <p:cNvPr id="17" name="Rectangle 3"/>
          <p:cNvSpPr txBox="1">
            <a:spLocks noChangeArrowheads="1"/>
          </p:cNvSpPr>
          <p:nvPr/>
        </p:nvSpPr>
        <p:spPr bwMode="auto">
          <a:xfrm>
            <a:off x="660400" y="1282700"/>
            <a:ext cx="3542532" cy="954107"/>
          </a:xfrm>
          <a:prstGeom prst="rect">
            <a:avLst/>
          </a:prstGeom>
          <a:noFill/>
        </p:spPr>
        <p:txBody>
          <a:bodyPr wrap="square" rtlCol="0">
            <a:spAutoFit/>
          </a:bodyPr>
          <a:lstStyle/>
          <a:p>
            <a:pPr marL="342900" indent="-342900">
              <a:buFontTx/>
              <a:buChar char="•"/>
              <a:defRPr/>
            </a:pPr>
            <a:r>
              <a:rPr lang="fr-FR" sz="1400" dirty="0">
                <a:ln w="11430"/>
                <a:solidFill>
                  <a:srgbClr val="FFFFFF"/>
                </a:solidFill>
              </a:rPr>
              <a:t>Blanc, en couche mince </a:t>
            </a:r>
          </a:p>
          <a:p>
            <a:pPr marL="342900" indent="-342900">
              <a:buFontTx/>
              <a:buChar char="•"/>
              <a:defRPr/>
            </a:pPr>
            <a:r>
              <a:rPr lang="fr-FR" sz="1400" dirty="0">
                <a:ln w="11430"/>
                <a:solidFill>
                  <a:srgbClr val="FFFFFF"/>
                </a:solidFill>
              </a:rPr>
              <a:t>Aspect moutonneux</a:t>
            </a:r>
          </a:p>
          <a:p>
            <a:pPr marL="342900" indent="-342900">
              <a:buFontTx/>
              <a:buChar char="•"/>
              <a:defRPr/>
            </a:pPr>
            <a:r>
              <a:rPr lang="fr-FR" sz="1400" dirty="0">
                <a:ln w="11430"/>
                <a:solidFill>
                  <a:srgbClr val="FFFFFF"/>
                </a:solidFill>
              </a:rPr>
              <a:t>Constitués de cristaux de glace</a:t>
            </a:r>
          </a:p>
          <a:p>
            <a:pPr marL="342900" indent="-342900">
              <a:buFontTx/>
              <a:buChar char="•"/>
              <a:defRPr/>
            </a:pPr>
            <a:r>
              <a:rPr lang="fr-FR" sz="1400" dirty="0">
                <a:ln w="11430"/>
                <a:solidFill>
                  <a:srgbClr val="FFFFFF"/>
                </a:solidFill>
              </a:rPr>
              <a:t>Pas de précipitations</a:t>
            </a:r>
          </a:p>
        </p:txBody>
      </p:sp>
      <p:sp>
        <p:nvSpPr>
          <p:cNvPr id="20" name="Rectangle 3"/>
          <p:cNvSpPr txBox="1">
            <a:spLocks noChangeArrowheads="1"/>
          </p:cNvSpPr>
          <p:nvPr/>
        </p:nvSpPr>
        <p:spPr bwMode="auto">
          <a:xfrm>
            <a:off x="4968854" y="1249364"/>
            <a:ext cx="5652294" cy="954107"/>
          </a:xfrm>
          <a:prstGeom prst="rect">
            <a:avLst/>
          </a:prstGeom>
          <a:noFill/>
        </p:spPr>
        <p:txBody>
          <a:bodyPr wrap="square" rtlCol="0">
            <a:spAutoFit/>
          </a:bodyPr>
          <a:lstStyle/>
          <a:p>
            <a:pPr marL="342900" indent="-342900">
              <a:buFontTx/>
              <a:buChar char="•"/>
              <a:defRPr/>
            </a:pPr>
            <a:r>
              <a:rPr lang="fr-FR" sz="1400" dirty="0">
                <a:ln w="11430"/>
              </a:rPr>
              <a:t>Blanc ou gris, épars ou soudés</a:t>
            </a:r>
          </a:p>
          <a:p>
            <a:pPr marL="342900" indent="-342900">
              <a:buFontTx/>
              <a:buChar char="•"/>
              <a:defRPr/>
            </a:pPr>
            <a:r>
              <a:rPr lang="fr-FR" sz="1400" dirty="0">
                <a:ln w="11430"/>
              </a:rPr>
              <a:t>Aspect moutonneux</a:t>
            </a:r>
          </a:p>
          <a:p>
            <a:pPr marL="342900" indent="-342900">
              <a:buFontTx/>
              <a:buChar char="•"/>
              <a:defRPr/>
            </a:pPr>
            <a:r>
              <a:rPr lang="fr-FR" sz="1400" dirty="0">
                <a:ln w="11430"/>
              </a:rPr>
              <a:t>Constitués de gouttelettes d’eau </a:t>
            </a:r>
          </a:p>
          <a:p>
            <a:pPr marL="342900" indent="-342900">
              <a:buFontTx/>
              <a:buChar char="•"/>
              <a:defRPr/>
            </a:pPr>
            <a:r>
              <a:rPr lang="fr-FR" sz="1400" dirty="0">
                <a:ln w="11430"/>
              </a:rPr>
              <a:t>Pas de précipitations</a:t>
            </a:r>
          </a:p>
        </p:txBody>
      </p:sp>
      <p:sp>
        <p:nvSpPr>
          <p:cNvPr id="23" name="Rectangle 3"/>
          <p:cNvSpPr txBox="1">
            <a:spLocks noChangeArrowheads="1"/>
          </p:cNvSpPr>
          <p:nvPr/>
        </p:nvSpPr>
        <p:spPr bwMode="auto">
          <a:xfrm>
            <a:off x="688954" y="4025900"/>
            <a:ext cx="3159146" cy="1169551"/>
          </a:xfrm>
          <a:prstGeom prst="rect">
            <a:avLst/>
          </a:prstGeom>
          <a:noFill/>
        </p:spPr>
        <p:txBody>
          <a:bodyPr wrap="square" rtlCol="0">
            <a:spAutoFit/>
          </a:bodyPr>
          <a:lstStyle/>
          <a:p>
            <a:pPr marL="342900" indent="-342900">
              <a:buFontTx/>
              <a:buChar char="•"/>
              <a:defRPr/>
            </a:pPr>
            <a:r>
              <a:rPr lang="fr-FR" sz="1400" dirty="0">
                <a:ln w="11430"/>
              </a:rPr>
              <a:t>Blanc, pommelé, </a:t>
            </a:r>
          </a:p>
          <a:p>
            <a:pPr marL="342900" indent="-342900">
              <a:buFontTx/>
              <a:buChar char="•"/>
              <a:defRPr/>
            </a:pPr>
            <a:r>
              <a:rPr lang="fr-FR" sz="1400" dirty="0">
                <a:ln w="11430"/>
              </a:rPr>
              <a:t>Base plate et grise</a:t>
            </a:r>
          </a:p>
          <a:p>
            <a:pPr marL="342900" indent="-342900">
              <a:buFontTx/>
              <a:buChar char="•"/>
              <a:defRPr/>
            </a:pPr>
            <a:r>
              <a:rPr lang="fr-FR" sz="1400" dirty="0">
                <a:ln w="11430"/>
              </a:rPr>
              <a:t>contours bien délimités</a:t>
            </a:r>
          </a:p>
          <a:p>
            <a:pPr marL="342900" indent="-342900">
              <a:buFontTx/>
              <a:buChar char="•"/>
              <a:defRPr/>
            </a:pPr>
            <a:r>
              <a:rPr lang="fr-FR" sz="1400" dirty="0">
                <a:ln w="11430"/>
              </a:rPr>
              <a:t>Constitués de gouttelettes d’eau</a:t>
            </a:r>
          </a:p>
          <a:p>
            <a:pPr marL="342900" indent="-342900">
              <a:buFontTx/>
              <a:buChar char="•"/>
              <a:defRPr/>
            </a:pPr>
            <a:r>
              <a:rPr lang="fr-FR" sz="1400" dirty="0">
                <a:ln w="11430"/>
              </a:rPr>
              <a:t>Pas de précipitations</a:t>
            </a:r>
          </a:p>
        </p:txBody>
      </p:sp>
      <p:sp>
        <p:nvSpPr>
          <p:cNvPr id="26" name="Rectangle 3"/>
          <p:cNvSpPr txBox="1">
            <a:spLocks noChangeArrowheads="1"/>
          </p:cNvSpPr>
          <p:nvPr/>
        </p:nvSpPr>
        <p:spPr bwMode="auto">
          <a:xfrm>
            <a:off x="5033144" y="3978236"/>
            <a:ext cx="4558532" cy="1384995"/>
          </a:xfrm>
          <a:prstGeom prst="rect">
            <a:avLst/>
          </a:prstGeom>
          <a:noFill/>
        </p:spPr>
        <p:txBody>
          <a:bodyPr wrap="square" rtlCol="0">
            <a:spAutoFit/>
          </a:bodyPr>
          <a:lstStyle/>
          <a:p>
            <a:pPr marL="342900" indent="-342900">
              <a:buFontTx/>
              <a:buChar char="•"/>
              <a:defRPr/>
            </a:pPr>
            <a:r>
              <a:rPr lang="fr-FR" sz="1400" dirty="0">
                <a:ln w="11430"/>
                <a:solidFill>
                  <a:schemeClr val="bg1"/>
                </a:solidFill>
              </a:rPr>
              <a:t>Nuage dense </a:t>
            </a:r>
          </a:p>
          <a:p>
            <a:pPr marL="342900" indent="-342900">
              <a:buFontTx/>
              <a:buChar char="•"/>
              <a:defRPr/>
            </a:pPr>
            <a:r>
              <a:rPr lang="fr-FR" sz="1400" dirty="0">
                <a:ln w="11430"/>
                <a:solidFill>
                  <a:schemeClr val="bg1"/>
                </a:solidFill>
              </a:rPr>
              <a:t>Très grand développement vertical</a:t>
            </a:r>
          </a:p>
          <a:p>
            <a:pPr marL="342900" indent="-342900">
              <a:buFontTx/>
              <a:buChar char="•"/>
              <a:defRPr/>
            </a:pPr>
            <a:r>
              <a:rPr lang="fr-FR" sz="1400" dirty="0">
                <a:ln w="11430"/>
                <a:solidFill>
                  <a:srgbClr val="000000"/>
                </a:solidFill>
              </a:rPr>
              <a:t>base large et très sombre</a:t>
            </a:r>
          </a:p>
          <a:p>
            <a:pPr marL="342900" indent="-342900">
              <a:buFontTx/>
              <a:buChar char="•"/>
              <a:defRPr/>
            </a:pPr>
            <a:r>
              <a:rPr lang="fr-FR" sz="1400" dirty="0">
                <a:ln w="11430"/>
                <a:solidFill>
                  <a:srgbClr val="000000"/>
                </a:solidFill>
              </a:rPr>
              <a:t>Constitués d’eau et de glace</a:t>
            </a:r>
          </a:p>
          <a:p>
            <a:pPr marL="342900" indent="-342900">
              <a:buFontTx/>
              <a:buChar char="•"/>
              <a:defRPr/>
            </a:pPr>
            <a:r>
              <a:rPr lang="fr-FR" sz="1400" dirty="0">
                <a:ln w="11430"/>
                <a:solidFill>
                  <a:srgbClr val="000000"/>
                </a:solidFill>
              </a:rPr>
              <a:t>Averses de pluie, de neige, grêle </a:t>
            </a:r>
          </a:p>
          <a:p>
            <a:pPr marL="342900" indent="-342900">
              <a:buFontTx/>
              <a:buChar char="•"/>
              <a:defRPr/>
            </a:pPr>
            <a:r>
              <a:rPr lang="fr-FR" sz="1400" dirty="0">
                <a:ln w="11430"/>
                <a:solidFill>
                  <a:srgbClr val="000000"/>
                </a:solidFill>
              </a:rPr>
              <a:t>Orages</a:t>
            </a:r>
          </a:p>
        </p:txBody>
      </p:sp>
    </p:spTree>
    <p:extLst>
      <p:ext uri="{BB962C8B-B14F-4D97-AF65-F5344CB8AC3E}">
        <p14:creationId xmlns:p14="http://schemas.microsoft.com/office/powerpoint/2010/main" val="310670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utoUpdateAnimBg="0"/>
      <p:bldP spid="20" grpId="0" build="p" autoUpdateAnimBg="0"/>
      <p:bldP spid="23" grpId="0" build="p" autoUpdateAnimBg="0"/>
      <p:bldP spid="26"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mage 3" descr="earth-atmosphere-layers.jpg"/>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652" l="10000" r="90000"/>
                    </a14:imgEffect>
                  </a14:imgLayer>
                </a14:imgProps>
              </a:ext>
              <a:ext uri="{28A0092B-C50C-407E-A947-70E740481C1C}">
                <a14:useLocalDpi xmlns:a14="http://schemas.microsoft.com/office/drawing/2010/main"/>
              </a:ext>
            </a:extLst>
          </a:blip>
          <a:srcRect l="7975" r="9378"/>
          <a:stretch/>
        </p:blipFill>
        <p:spPr>
          <a:xfrm>
            <a:off x="5452529" y="371229"/>
            <a:ext cx="3729483" cy="6486771"/>
          </a:xfrm>
          <a:prstGeom prst="rect">
            <a:avLst/>
          </a:prstGeom>
        </p:spPr>
      </p:pic>
      <p:sp>
        <p:nvSpPr>
          <p:cNvPr id="97284"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defPPr>
              <a:defRPr lang="fr-FR"/>
            </a:defPPr>
            <a:lvl1pPr algn="ctr" fontAlgn="auto">
              <a:spcAft>
                <a:spcPts val="1200"/>
              </a:spcAft>
              <a:defRPr sz="20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defRPr>
            </a:lvl1pPr>
          </a:lstStyle>
          <a:p>
            <a:r>
              <a:rPr lang="fr-FR" dirty="0"/>
              <a:t>1/  PRINCIPALES COUCHES DE L’ATMOSPHERE</a:t>
            </a:r>
          </a:p>
        </p:txBody>
      </p:sp>
      <p:sp>
        <p:nvSpPr>
          <p:cNvPr id="9" name="Légende à une bordure 2 8"/>
          <p:cNvSpPr/>
          <p:nvPr/>
        </p:nvSpPr>
        <p:spPr>
          <a:xfrm>
            <a:off x="1727199" y="1286933"/>
            <a:ext cx="3221038" cy="469900"/>
          </a:xfrm>
          <a:prstGeom prst="accentCallout2">
            <a:avLst>
              <a:gd name="adj1" fmla="val 40372"/>
              <a:gd name="adj2" fmla="val 80512"/>
              <a:gd name="adj3" fmla="val 43975"/>
              <a:gd name="adj4" fmla="val 121069"/>
              <a:gd name="adj5" fmla="val 224212"/>
              <a:gd name="adj6" fmla="val 167822"/>
            </a:avLst>
          </a:prstGeom>
          <a:solidFill>
            <a:srgbClr val="FFFFFF"/>
          </a:solidFill>
          <a:ln>
            <a:tailEnd type="arrow"/>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fr-FR" b="1" dirty="0">
                <a:solidFill>
                  <a:schemeClr val="accent1"/>
                </a:solidFill>
              </a:rPr>
              <a:t>THERMOSPHERE</a:t>
            </a:r>
          </a:p>
          <a:p>
            <a:pPr algn="ctr"/>
            <a:endParaRPr lang="fr-FR" dirty="0"/>
          </a:p>
        </p:txBody>
      </p:sp>
      <p:cxnSp>
        <p:nvCxnSpPr>
          <p:cNvPr id="11" name="Connecteur droit avec flèche 10"/>
          <p:cNvCxnSpPr>
            <a:cxnSpLocks/>
          </p:cNvCxnSpPr>
          <p:nvPr/>
        </p:nvCxnSpPr>
        <p:spPr>
          <a:xfrm flipV="1">
            <a:off x="4999037" y="1654176"/>
            <a:ext cx="1696895" cy="1166130"/>
          </a:xfrm>
          <a:prstGeom prst="straightConnector1">
            <a:avLst/>
          </a:prstGeom>
          <a:ln w="12700" cap="flat" cmpd="sng" algn="ctr">
            <a:solidFill>
              <a:srgbClr val="C0504D"/>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229738" y="1789642"/>
            <a:ext cx="5222791" cy="1124410"/>
          </a:xfrm>
          <a:prstGeom prst="rect">
            <a:avLst/>
          </a:prstGeom>
          <a:noFill/>
          <a:effectLst/>
        </p:spPr>
        <p:txBody>
          <a:bodyPr wrap="square" rtlCol="0">
            <a:spAutoFit/>
          </a:bodyPr>
          <a:lstStyle/>
          <a:p>
            <a:pPr marL="285750" indent="-285750">
              <a:lnSpc>
                <a:spcPct val="120000"/>
              </a:lnSpc>
              <a:spcAft>
                <a:spcPts val="600"/>
              </a:spcAft>
              <a:buFont typeface="Arial"/>
              <a:buChar char="•"/>
            </a:pPr>
            <a:r>
              <a:rPr lang="fr-FR" sz="1600" dirty="0">
                <a:latin typeface="+mj-lt"/>
              </a:rPr>
              <a:t>Couche s’élevant jusqu’à 350 km minimum</a:t>
            </a:r>
          </a:p>
          <a:p>
            <a:pPr marL="285750" indent="-285750">
              <a:lnSpc>
                <a:spcPct val="120000"/>
              </a:lnSpc>
              <a:spcAft>
                <a:spcPts val="600"/>
              </a:spcAft>
              <a:buFont typeface="Arial"/>
              <a:buChar char="•"/>
            </a:pPr>
            <a:r>
              <a:rPr lang="fr-FR" sz="1600" dirty="0">
                <a:latin typeface="+mj-lt"/>
              </a:rPr>
              <a:t>la température croit fortement avec l'altitude.</a:t>
            </a:r>
          </a:p>
          <a:p>
            <a:pPr marL="285750" indent="-285750">
              <a:lnSpc>
                <a:spcPct val="120000"/>
              </a:lnSpc>
              <a:spcAft>
                <a:spcPts val="600"/>
              </a:spcAft>
              <a:buFont typeface="Arial"/>
              <a:buChar char="•"/>
            </a:pPr>
            <a:r>
              <a:rPr lang="fr-FR" sz="1600" dirty="0">
                <a:latin typeface="+mj-lt"/>
              </a:rPr>
              <a:t>Sa limite supérieure s’appelle la </a:t>
            </a:r>
            <a:r>
              <a:rPr lang="fr-FR" sz="1600" b="1" dirty="0" err="1">
                <a:solidFill>
                  <a:srgbClr val="C0504D"/>
                </a:solidFill>
                <a:latin typeface="+mj-lt"/>
              </a:rPr>
              <a:t>Thermopause</a:t>
            </a:r>
            <a:endParaRPr lang="fr-FR" sz="1600" b="1" dirty="0">
              <a:solidFill>
                <a:srgbClr val="C0504D"/>
              </a:solidFill>
              <a:latin typeface="+mj-lt"/>
            </a:endParaRPr>
          </a:p>
        </p:txBody>
      </p:sp>
    </p:spTree>
    <p:extLst>
      <p:ext uri="{BB962C8B-B14F-4D97-AF65-F5344CB8AC3E}">
        <p14:creationId xmlns:p14="http://schemas.microsoft.com/office/powerpoint/2010/main" val="54547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2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Text Box 19"/>
          <p:cNvSpPr txBox="1">
            <a:spLocks noChangeArrowheads="1"/>
          </p:cNvSpPr>
          <p:nvPr/>
        </p:nvSpPr>
        <p:spPr bwMode="auto">
          <a:xfrm>
            <a:off x="3310731" y="315913"/>
            <a:ext cx="2493963" cy="369888"/>
          </a:xfrm>
          <a:prstGeom prst="rect">
            <a:avLst/>
          </a:prstGeom>
          <a:solidFill>
            <a:srgbClr val="FFFF66"/>
          </a:solidFill>
          <a:ln w="9525">
            <a:noFill/>
            <a:miter lim="800000"/>
            <a:headEnd/>
            <a:tailEnd/>
          </a:ln>
          <a:effectLst>
            <a:outerShdw blurRad="50800" dist="38100" dir="2700000" algn="br">
              <a:srgbClr val="000000">
                <a:alpha val="43000"/>
              </a:srgbClr>
            </a:outerShdw>
          </a:effectLst>
        </p:spPr>
        <p:txBody>
          <a:bodyPr>
            <a:prstTxWarp prst="textNoShape">
              <a:avLst/>
            </a:prstTxWarp>
            <a:spAutoFit/>
          </a:bodyPr>
          <a:lstStyle/>
          <a:p>
            <a:pPr algn="ctr">
              <a:spcBef>
                <a:spcPct val="50000"/>
              </a:spcBef>
              <a:defRPr/>
            </a:pPr>
            <a:r>
              <a:rPr lang="fr-FR" b="1" dirty="0">
                <a:latin typeface="Calibri" pitchFamily="34" charset="0"/>
              </a:rPr>
              <a:t>Nuages indifférents</a:t>
            </a:r>
          </a:p>
        </p:txBody>
      </p:sp>
      <p:grpSp>
        <p:nvGrpSpPr>
          <p:cNvPr id="2" name="Grouper 76"/>
          <p:cNvGrpSpPr/>
          <p:nvPr/>
        </p:nvGrpSpPr>
        <p:grpSpPr>
          <a:xfrm>
            <a:off x="2768063" y="1040050"/>
            <a:ext cx="3579300" cy="2388950"/>
            <a:chOff x="4832351" y="826300"/>
            <a:chExt cx="3579300" cy="2388950"/>
          </a:xfrm>
        </p:grpSpPr>
        <p:pic>
          <p:nvPicPr>
            <p:cNvPr id="20" name="Image 19" descr="Unknown.jpeg"/>
            <p:cNvPicPr>
              <a:picLocks noChangeAspect="1"/>
            </p:cNvPicPr>
            <p:nvPr/>
          </p:nvPicPr>
          <p:blipFill>
            <a:blip r:embed="rId3"/>
            <a:stretch>
              <a:fillRect/>
            </a:stretch>
          </p:blipFill>
          <p:spPr>
            <a:xfrm>
              <a:off x="4832351" y="826300"/>
              <a:ext cx="3579300" cy="2388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ZoneTexte 22"/>
            <p:cNvSpPr txBox="1"/>
            <p:nvPr/>
          </p:nvSpPr>
          <p:spPr>
            <a:xfrm>
              <a:off x="4908551" y="2782418"/>
              <a:ext cx="2413000"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dirty="0">
                  <a:ln w="11430">
                    <a:solidFill>
                      <a:srgbClr val="FFFF00"/>
                    </a:solidFill>
                  </a:ln>
                  <a:solidFill>
                    <a:srgbClr val="FFFF00"/>
                  </a:solidFill>
                  <a:effectLst>
                    <a:outerShdw blurRad="50800" dist="39000" dir="5460000" algn="tl">
                      <a:srgbClr val="000000">
                        <a:alpha val="38000"/>
                      </a:srgbClr>
                    </a:outerShdw>
                  </a:effectLst>
                </a:rPr>
                <a:t>Cirrus</a:t>
              </a:r>
            </a:p>
          </p:txBody>
        </p:sp>
      </p:grpSp>
      <p:grpSp>
        <p:nvGrpSpPr>
          <p:cNvPr id="3" name="Grouper 79"/>
          <p:cNvGrpSpPr/>
          <p:nvPr/>
        </p:nvGrpSpPr>
        <p:grpSpPr>
          <a:xfrm>
            <a:off x="2763763" y="3989857"/>
            <a:ext cx="3583600" cy="2387600"/>
            <a:chOff x="546100" y="4104250"/>
            <a:chExt cx="3583600" cy="2387600"/>
          </a:xfrm>
        </p:grpSpPr>
        <p:pic>
          <p:nvPicPr>
            <p:cNvPr id="29" name="Image 28" descr="images-1.jpeg"/>
            <p:cNvPicPr>
              <a:picLocks/>
            </p:cNvPicPr>
            <p:nvPr/>
          </p:nvPicPr>
          <p:blipFill>
            <a:blip r:embed="rId4"/>
            <a:stretch>
              <a:fillRect/>
            </a:stretch>
          </p:blipFill>
          <p:spPr>
            <a:xfrm>
              <a:off x="546100" y="4104250"/>
              <a:ext cx="3583600" cy="238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 name="ZoneTexte 31"/>
            <p:cNvSpPr txBox="1"/>
            <p:nvPr/>
          </p:nvSpPr>
          <p:spPr>
            <a:xfrm>
              <a:off x="596900" y="6070600"/>
              <a:ext cx="2413000"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dirty="0">
                  <a:ln w="11430">
                    <a:solidFill>
                      <a:srgbClr val="FFFF00"/>
                    </a:solidFill>
                  </a:ln>
                  <a:solidFill>
                    <a:srgbClr val="FFFF00"/>
                  </a:solidFill>
                  <a:effectLst>
                    <a:outerShdw blurRad="50800" dist="39000" dir="5460000" algn="tl">
                      <a:srgbClr val="000000">
                        <a:alpha val="38000"/>
                      </a:srgbClr>
                    </a:outerShdw>
                  </a:effectLst>
                </a:rPr>
                <a:t>Stratocumulus</a:t>
              </a:r>
            </a:p>
          </p:txBody>
        </p:sp>
      </p:grpSp>
      <p:sp>
        <p:nvSpPr>
          <p:cNvPr id="9" name="Rectangle 8"/>
          <p:cNvSpPr/>
          <p:nvPr/>
        </p:nvSpPr>
        <p:spPr>
          <a:xfrm>
            <a:off x="2844263" y="1114167"/>
            <a:ext cx="3543837" cy="738664"/>
          </a:xfrm>
          <a:prstGeom prst="rect">
            <a:avLst/>
          </a:prstGeom>
        </p:spPr>
        <p:txBody>
          <a:bodyPr wrap="square">
            <a:spAutoFit/>
          </a:bodyPr>
          <a:lstStyle/>
          <a:p>
            <a:pPr marL="285750" marR="0" lvl="0" indent="-285750" defTabSz="914400" eaLnBrk="1" latinLnBrk="0" hangingPunct="1">
              <a:lnSpc>
                <a:spcPct val="100000"/>
              </a:lnSpc>
              <a:buClrTx/>
              <a:buSzTx/>
              <a:buFont typeface="Arial"/>
              <a:buChar char="•"/>
              <a:tabLst/>
              <a:defRPr/>
            </a:pPr>
            <a:r>
              <a:rPr lang="fr-FR" sz="1400" dirty="0">
                <a:ln w="11430"/>
                <a:solidFill>
                  <a:schemeClr val="bg1"/>
                </a:solidFill>
              </a:rPr>
              <a:t>Nuages élevés en forme de filaments</a:t>
            </a:r>
          </a:p>
          <a:p>
            <a:pPr marL="285750" marR="0" lvl="0" indent="-285750" defTabSz="914400" eaLnBrk="1" latinLnBrk="0" hangingPunct="1">
              <a:lnSpc>
                <a:spcPct val="100000"/>
              </a:lnSpc>
              <a:buClrTx/>
              <a:buSzTx/>
              <a:buFont typeface="Arial"/>
              <a:buChar char="•"/>
              <a:tabLst/>
              <a:defRPr/>
            </a:pPr>
            <a:r>
              <a:rPr lang="fr-FR" sz="1400" dirty="0">
                <a:ln w="11430"/>
                <a:solidFill>
                  <a:schemeClr val="bg1"/>
                </a:solidFill>
              </a:rPr>
              <a:t>Constitués de cristaux de glace</a:t>
            </a:r>
          </a:p>
          <a:p>
            <a:pPr marL="285750" marR="0" lvl="0" indent="-285750" defTabSz="914400" eaLnBrk="1" latinLnBrk="0" hangingPunct="1">
              <a:lnSpc>
                <a:spcPct val="100000"/>
              </a:lnSpc>
              <a:buClrTx/>
              <a:buSzTx/>
              <a:buFont typeface="Arial"/>
              <a:buChar char="•"/>
              <a:tabLst/>
              <a:defRPr/>
            </a:pPr>
            <a:r>
              <a:rPr lang="fr-FR" sz="1400" dirty="0">
                <a:ln w="11430"/>
                <a:solidFill>
                  <a:schemeClr val="bg1"/>
                </a:solidFill>
              </a:rPr>
              <a:t>Pas de précipitations</a:t>
            </a:r>
          </a:p>
        </p:txBody>
      </p:sp>
      <p:sp>
        <p:nvSpPr>
          <p:cNvPr id="10" name="Rectangle 3"/>
          <p:cNvSpPr txBox="1">
            <a:spLocks noChangeArrowheads="1"/>
          </p:cNvSpPr>
          <p:nvPr/>
        </p:nvSpPr>
        <p:spPr bwMode="auto">
          <a:xfrm>
            <a:off x="2780763" y="4114800"/>
            <a:ext cx="3632737" cy="738664"/>
          </a:xfrm>
          <a:prstGeom prst="rect">
            <a:avLst/>
          </a:prstGeom>
        </p:spPr>
        <p:txBody>
          <a:bodyPr wrap="square">
            <a:spAutoFit/>
          </a:bodyPr>
          <a:lstStyle/>
          <a:p>
            <a:pPr marL="342900" indent="-342900">
              <a:buFontTx/>
              <a:buChar char="•"/>
              <a:defRPr/>
            </a:pPr>
            <a:r>
              <a:rPr lang="fr-FR" sz="1400" dirty="0">
                <a:ln w="11430"/>
                <a:solidFill>
                  <a:srgbClr val="FFFFFF"/>
                </a:solidFill>
              </a:rPr>
              <a:t>En nappe ou en couche</a:t>
            </a:r>
          </a:p>
          <a:p>
            <a:pPr marL="342900" indent="-342900">
              <a:buFontTx/>
              <a:buChar char="•"/>
              <a:defRPr/>
            </a:pPr>
            <a:r>
              <a:rPr lang="fr-FR" sz="1400" dirty="0">
                <a:ln w="11430"/>
                <a:solidFill>
                  <a:srgbClr val="FFFFFF"/>
                </a:solidFill>
              </a:rPr>
              <a:t>Constitués de gouttelettes d’eau</a:t>
            </a:r>
          </a:p>
          <a:p>
            <a:pPr marL="342900" indent="-342900">
              <a:buFontTx/>
              <a:buChar char="•"/>
              <a:defRPr/>
            </a:pPr>
            <a:r>
              <a:rPr lang="fr-FR" sz="1400" dirty="0">
                <a:ln w="11430"/>
                <a:solidFill>
                  <a:srgbClr val="FFFFFF"/>
                </a:solidFill>
              </a:rPr>
              <a:t>Pluie ou neige faible</a:t>
            </a:r>
          </a:p>
        </p:txBody>
      </p:sp>
    </p:spTree>
    <p:extLst>
      <p:ext uri="{BB962C8B-B14F-4D97-AF65-F5344CB8AC3E}">
        <p14:creationId xmlns:p14="http://schemas.microsoft.com/office/powerpoint/2010/main" val="11888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mage 3" descr="earth-atmosphere-layers.jpg"/>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652" l="10000" r="90000"/>
                    </a14:imgEffect>
                  </a14:imgLayer>
                </a14:imgProps>
              </a:ext>
              <a:ext uri="{28A0092B-C50C-407E-A947-70E740481C1C}">
                <a14:useLocalDpi xmlns:a14="http://schemas.microsoft.com/office/drawing/2010/main"/>
              </a:ext>
            </a:extLst>
          </a:blip>
          <a:srcRect l="7975" r="9378"/>
          <a:stretch/>
        </p:blipFill>
        <p:spPr>
          <a:xfrm>
            <a:off x="5452529" y="371229"/>
            <a:ext cx="3729483" cy="6486771"/>
          </a:xfrm>
          <a:prstGeom prst="rect">
            <a:avLst/>
          </a:prstGeom>
        </p:spPr>
      </p:pic>
      <p:sp>
        <p:nvSpPr>
          <p:cNvPr id="97284" name="Text Box 4"/>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defPPr>
              <a:defRPr lang="fr-FR"/>
            </a:defPPr>
            <a:lvl1pPr algn="ctr" fontAlgn="auto">
              <a:spcAft>
                <a:spcPts val="1200"/>
              </a:spcAft>
              <a:defRPr sz="20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defRPr>
            </a:lvl1pPr>
          </a:lstStyle>
          <a:p>
            <a:r>
              <a:rPr lang="fr-FR" dirty="0"/>
              <a:t>1/  PRINCIPALES COUCHES DE L’ATMOSPHERE</a:t>
            </a:r>
          </a:p>
        </p:txBody>
      </p:sp>
      <p:sp>
        <p:nvSpPr>
          <p:cNvPr id="9" name="Légende à une bordure 2 8"/>
          <p:cNvSpPr/>
          <p:nvPr/>
        </p:nvSpPr>
        <p:spPr>
          <a:xfrm>
            <a:off x="1727199" y="1286933"/>
            <a:ext cx="3221038" cy="469900"/>
          </a:xfrm>
          <a:prstGeom prst="accentCallout2">
            <a:avLst>
              <a:gd name="adj1" fmla="val 40372"/>
              <a:gd name="adj2" fmla="val 80512"/>
              <a:gd name="adj3" fmla="val 43975"/>
              <a:gd name="adj4" fmla="val 121069"/>
              <a:gd name="adj5" fmla="val -10023"/>
              <a:gd name="adj6" fmla="val 147845"/>
            </a:avLst>
          </a:prstGeom>
          <a:solidFill>
            <a:srgbClr val="FFFFFF"/>
          </a:solidFill>
          <a:ln>
            <a:tailEnd type="arrow"/>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fr-FR" b="1" dirty="0">
                <a:solidFill>
                  <a:schemeClr val="accent1"/>
                </a:solidFill>
              </a:rPr>
              <a:t>IONOSPHERE</a:t>
            </a:r>
          </a:p>
          <a:p>
            <a:pPr algn="ctr"/>
            <a:endParaRPr lang="fr-FR" dirty="0"/>
          </a:p>
        </p:txBody>
      </p:sp>
      <p:sp>
        <p:nvSpPr>
          <p:cNvPr id="10" name="ZoneTexte 9"/>
          <p:cNvSpPr txBox="1"/>
          <p:nvPr/>
        </p:nvSpPr>
        <p:spPr>
          <a:xfrm>
            <a:off x="229738" y="1789642"/>
            <a:ext cx="5222791" cy="1715342"/>
          </a:xfrm>
          <a:prstGeom prst="rect">
            <a:avLst/>
          </a:prstGeom>
          <a:noFill/>
          <a:effectLst/>
        </p:spPr>
        <p:txBody>
          <a:bodyPr wrap="square" rtlCol="0">
            <a:spAutoFit/>
          </a:bodyPr>
          <a:lstStyle/>
          <a:p>
            <a:pPr marL="285750" indent="-285750">
              <a:lnSpc>
                <a:spcPct val="120000"/>
              </a:lnSpc>
              <a:spcAft>
                <a:spcPts val="600"/>
              </a:spcAft>
              <a:buFont typeface="Arial"/>
              <a:buChar char="•"/>
            </a:pPr>
            <a:r>
              <a:rPr lang="fr-FR" sz="1600" dirty="0">
                <a:latin typeface="+mj-lt"/>
              </a:rPr>
              <a:t>Elle s'étend jusqu'à la limite extrême de l'atmosphère, soit 50 000 kilomètres. </a:t>
            </a:r>
          </a:p>
          <a:p>
            <a:pPr marL="285750" indent="-285750">
              <a:lnSpc>
                <a:spcPct val="120000"/>
              </a:lnSpc>
              <a:spcAft>
                <a:spcPts val="600"/>
              </a:spcAft>
              <a:buFont typeface="Arial"/>
              <a:buChar char="•"/>
            </a:pPr>
            <a:r>
              <a:rPr lang="fr-FR" sz="1600" dirty="0">
                <a:latin typeface="+mj-lt"/>
              </a:rPr>
              <a:t>On n’y plus que quelques atomes d'hydrogène. </a:t>
            </a:r>
          </a:p>
          <a:p>
            <a:pPr marL="285750" indent="-285750">
              <a:lnSpc>
                <a:spcPct val="120000"/>
              </a:lnSpc>
              <a:spcAft>
                <a:spcPts val="600"/>
              </a:spcAft>
              <a:buFont typeface="Arial"/>
              <a:buChar char="•"/>
            </a:pPr>
            <a:r>
              <a:rPr lang="fr-FR" sz="1600" dirty="0">
                <a:latin typeface="+mj-lt"/>
              </a:rPr>
              <a:t>C'est dans cette couche, que la plupart des satellites sont placés en orbite.</a:t>
            </a:r>
          </a:p>
        </p:txBody>
      </p:sp>
    </p:spTree>
    <p:extLst>
      <p:ext uri="{BB962C8B-B14F-4D97-AF65-F5344CB8AC3E}">
        <p14:creationId xmlns:p14="http://schemas.microsoft.com/office/powerpoint/2010/main" val="54547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905929" y="1830243"/>
            <a:ext cx="6311900" cy="393700"/>
          </a:xfrm>
          <a:prstGeom prst="roundRect">
            <a:avLst/>
          </a:prstGeom>
          <a:noFill/>
          <a:ln w="190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
        <p:nvSpPr>
          <p:cNvPr id="82948" name="Text Box 4"/>
          <p:cNvSpPr txBox="1">
            <a:spLocks noChangeArrowheads="1"/>
          </p:cNvSpPr>
          <p:nvPr/>
        </p:nvSpPr>
        <p:spPr bwMode="auto">
          <a:xfrm>
            <a:off x="1489444" y="295345"/>
            <a:ext cx="6174637" cy="707886"/>
          </a:xfrm>
          <a:prstGeom prst="rect">
            <a:avLst/>
          </a:prstGeom>
          <a:noFill/>
          <a:ln w="9525">
            <a:noFill/>
            <a:miter lim="800000"/>
            <a:headEnd/>
            <a:tailEnd/>
          </a:ln>
          <a:effectLst>
            <a:outerShdw blurRad="50800" dist="38100" dir="4260000" algn="br">
              <a:schemeClr val="tx1">
                <a:alpha val="87000"/>
              </a:schemeClr>
            </a:outerShdw>
          </a:effectLst>
          <a:scene3d>
            <a:camera prst="orthographicFront"/>
            <a:lightRig rig="threePt" dir="t"/>
          </a:scene3d>
          <a:sp3d/>
        </p:spPr>
        <p:txBody>
          <a:bodyPr anchor="ctr">
            <a:prstTxWarp prst="textNoShape">
              <a:avLst/>
            </a:prstTxWarp>
            <a:scene3d>
              <a:camera prst="orthographicFront"/>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Aft>
                <a:spcPts val="1200"/>
              </a:spcAft>
              <a:defRPr/>
            </a:pPr>
            <a:r>
              <a:rPr lang="fr-FR" sz="3200" b="1" cap="all" spc="17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pitchFamily="34" charset="0"/>
                <a:ea typeface="+mj-ea"/>
                <a:cs typeface="+mj-cs"/>
              </a:rPr>
              <a:t>METEOROLOGIE – </a:t>
            </a:r>
            <a:r>
              <a:rPr lang="fr-FR" sz="3200" b="1" spc="17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pitchFamily="34" charset="0"/>
                <a:ea typeface="+mj-ea"/>
                <a:cs typeface="+mj-cs"/>
              </a:rPr>
              <a:t>Part.1</a:t>
            </a:r>
          </a:p>
        </p:txBody>
      </p:sp>
      <p:sp>
        <p:nvSpPr>
          <p:cNvPr id="82949" name="Text Box 5"/>
          <p:cNvSpPr txBox="1">
            <a:spLocks noChangeArrowheads="1"/>
          </p:cNvSpPr>
          <p:nvPr/>
        </p:nvSpPr>
        <p:spPr bwMode="auto">
          <a:xfrm>
            <a:off x="1049178" y="1271443"/>
            <a:ext cx="5741089" cy="4708981"/>
          </a:xfrm>
          <a:prstGeom prst="rect">
            <a:avLst/>
          </a:prstGeom>
          <a:noFill/>
          <a:ln w="9525">
            <a:noFill/>
            <a:miter lim="800000"/>
            <a:headEnd/>
            <a:tailEnd/>
          </a:ln>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 composition de l’atmosphère</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L’atmosphère Standard</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 température</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La pression</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Le vent</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L’humidité de l’air</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Le refroidissement par détente adiabatique</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Stabilité et instabilité de la masse d’air</a:t>
            </a:r>
          </a:p>
          <a:p>
            <a:pPr marL="457200" indent="-457200">
              <a:spcBef>
                <a:spcPct val="50000"/>
              </a:spcBef>
              <a:spcAft>
                <a:spcPts val="600"/>
              </a:spcAft>
              <a:buSzPct val="100000"/>
              <a:buFont typeface="+mj-lt"/>
              <a:buAutoNum type="arabicPeriod"/>
              <a:defRPr/>
            </a:pPr>
            <a:r>
              <a:rPr lang="fr-FR" sz="2000" dirty="0">
                <a:solidFill>
                  <a:schemeClr val="accent1"/>
                </a:solidFill>
                <a:latin typeface="Trebuchet MS"/>
                <a:ea typeface="Comic Sans MS" charset="0"/>
                <a:cs typeface="Trebuchet MS"/>
              </a:rPr>
              <a:t>Classification des nuages</a:t>
            </a:r>
          </a:p>
        </p:txBody>
      </p:sp>
    </p:spTree>
    <p:extLst>
      <p:ext uri="{BB962C8B-B14F-4D97-AF65-F5344CB8AC3E}">
        <p14:creationId xmlns:p14="http://schemas.microsoft.com/office/powerpoint/2010/main" val="322676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ZoneTexte 3"/>
          <p:cNvSpPr txBox="1"/>
          <p:nvPr/>
        </p:nvSpPr>
        <p:spPr>
          <a:xfrm>
            <a:off x="406400" y="823282"/>
            <a:ext cx="8494532" cy="4708981"/>
          </a:xfrm>
          <a:prstGeom prst="rect">
            <a:avLst/>
          </a:prstGeom>
          <a:noFill/>
        </p:spPr>
        <p:txBody>
          <a:bodyPr wrap="square" rtlCol="0">
            <a:spAutoFit/>
          </a:bodyPr>
          <a:lstStyle/>
          <a:p>
            <a:pPr>
              <a:spcAft>
                <a:spcPts val="1200"/>
              </a:spcAft>
            </a:pPr>
            <a:r>
              <a:rPr lang="fr-FR" sz="1600" dirty="0">
                <a:latin typeface="Candara"/>
                <a:cs typeface="Candara"/>
              </a:rPr>
              <a:t>L</a:t>
            </a:r>
            <a:r>
              <a:rPr lang="fr-FR" sz="1600" dirty="0">
                <a:solidFill>
                  <a:srgbClr val="000000"/>
                </a:solidFill>
                <a:latin typeface="Candara"/>
                <a:cs typeface="Candara"/>
              </a:rPr>
              <a:t>'</a:t>
            </a:r>
            <a:r>
              <a:rPr lang="fr-FR" sz="1600" b="1" dirty="0">
                <a:solidFill>
                  <a:srgbClr val="000000"/>
                </a:solidFill>
                <a:latin typeface="Candara"/>
                <a:cs typeface="Candara"/>
              </a:rPr>
              <a:t>O.A.C.I</a:t>
            </a:r>
            <a:r>
              <a:rPr lang="fr-FR" sz="1600" dirty="0">
                <a:latin typeface="Candara"/>
                <a:cs typeface="Candara"/>
              </a:rPr>
              <a:t>.(Organisation de l'Aviation Civile Internationale) a définie une </a:t>
            </a:r>
            <a:r>
              <a:rPr lang="fr-FR" sz="1600" dirty="0">
                <a:solidFill>
                  <a:srgbClr val="9C0001"/>
                </a:solidFill>
                <a:latin typeface="Candara"/>
                <a:cs typeface="Candara"/>
              </a:rPr>
              <a:t>atmosphère</a:t>
            </a:r>
            <a:r>
              <a:rPr lang="fr-FR" sz="1600" dirty="0">
                <a:latin typeface="Candara"/>
                <a:cs typeface="Candara"/>
              </a:rPr>
              <a:t> </a:t>
            </a:r>
            <a:r>
              <a:rPr lang="fr-FR" sz="1600" dirty="0">
                <a:solidFill>
                  <a:srgbClr val="9C0001"/>
                </a:solidFill>
                <a:latin typeface="Candara"/>
                <a:cs typeface="Candara"/>
              </a:rPr>
              <a:t>théorique </a:t>
            </a:r>
            <a:r>
              <a:rPr lang="fr-FR" sz="1600" dirty="0">
                <a:latin typeface="Candara"/>
                <a:cs typeface="Candara"/>
              </a:rPr>
              <a:t>qui fige les valeurs de pression et de température.</a:t>
            </a:r>
          </a:p>
          <a:p>
            <a:pPr>
              <a:spcAft>
                <a:spcPts val="1200"/>
              </a:spcAft>
            </a:pPr>
            <a:r>
              <a:rPr lang="fr-FR" sz="1600" dirty="0">
                <a:latin typeface="Candara"/>
                <a:cs typeface="Candara"/>
              </a:rPr>
              <a:t>Ce principe permet d’assurer la sécurité des vols en harmonisant l'étalonnage d'instruments de vol et d'homologuer des records.</a:t>
            </a:r>
          </a:p>
          <a:p>
            <a:pPr marL="98550" indent="-285750">
              <a:spcBef>
                <a:spcPts val="1200"/>
              </a:spcBef>
              <a:buFont typeface="Wingdings" charset="2"/>
              <a:buChar char="v"/>
            </a:pPr>
            <a:r>
              <a:rPr lang="fr-FR" sz="1600" dirty="0">
                <a:solidFill>
                  <a:srgbClr val="9C0001"/>
                </a:solidFill>
                <a:latin typeface="Candara"/>
                <a:cs typeface="Candara"/>
              </a:rPr>
              <a:t>  Caractéristiques au niveau de la mer et en air sec : </a:t>
            </a:r>
          </a:p>
          <a:p>
            <a:pPr marL="812800" lvl="4" indent="-342900">
              <a:spcBef>
                <a:spcPts val="0"/>
              </a:spcBef>
              <a:spcAft>
                <a:spcPts val="0"/>
              </a:spcAft>
              <a:buFont typeface="Arial"/>
              <a:buChar char="•"/>
            </a:pPr>
            <a:r>
              <a:rPr lang="fr-FR" sz="1600" dirty="0">
                <a:latin typeface="Candara"/>
                <a:cs typeface="Candara"/>
              </a:rPr>
              <a:t>Température : 15°C</a:t>
            </a:r>
          </a:p>
          <a:p>
            <a:pPr marL="812800" lvl="4" indent="-342900">
              <a:spcBef>
                <a:spcPts val="0"/>
              </a:spcBef>
              <a:spcAft>
                <a:spcPts val="0"/>
              </a:spcAft>
              <a:buFont typeface="Arial"/>
              <a:buChar char="•"/>
            </a:pPr>
            <a:r>
              <a:rPr lang="fr-FR" sz="1600" dirty="0">
                <a:latin typeface="Candara"/>
                <a:cs typeface="Candara"/>
              </a:rPr>
              <a:t>Pression : 1013,25 hPa </a:t>
            </a:r>
          </a:p>
          <a:p>
            <a:pPr marL="812800" lvl="4" indent="-342900">
              <a:spcBef>
                <a:spcPts val="0"/>
              </a:spcBef>
              <a:spcAft>
                <a:spcPts val="0"/>
              </a:spcAft>
              <a:buFont typeface="Arial"/>
              <a:buChar char="•"/>
            </a:pPr>
            <a:r>
              <a:rPr lang="fr-FR" sz="1600" dirty="0">
                <a:latin typeface="Candara"/>
                <a:cs typeface="Candara"/>
              </a:rPr>
              <a:t>Masse volumique : 1,225 Kg/m</a:t>
            </a:r>
            <a:r>
              <a:rPr lang="fr-FR" sz="1600" baseline="50000" dirty="0">
                <a:latin typeface="Candara"/>
                <a:cs typeface="Candara"/>
              </a:rPr>
              <a:t>3</a:t>
            </a:r>
          </a:p>
          <a:p>
            <a:pPr marL="812800" lvl="4" indent="-342900">
              <a:spcBef>
                <a:spcPts val="0"/>
              </a:spcBef>
              <a:spcAft>
                <a:spcPts val="600"/>
              </a:spcAft>
              <a:buFont typeface="Arial"/>
              <a:buChar char="•"/>
            </a:pPr>
            <a:r>
              <a:rPr lang="fr-FR" sz="1600" dirty="0">
                <a:latin typeface="Candara"/>
                <a:cs typeface="Candara"/>
              </a:rPr>
              <a:t>Accélération de la pesanteur (g) : 9,81 m/s/s  </a:t>
            </a:r>
          </a:p>
          <a:p>
            <a:pPr marL="350550" indent="-285750">
              <a:spcBef>
                <a:spcPts val="1200"/>
              </a:spcBef>
              <a:spcAft>
                <a:spcPts val="0"/>
              </a:spcAft>
              <a:buFont typeface="Wingdings" charset="2"/>
              <a:buChar char="v"/>
            </a:pPr>
            <a:r>
              <a:rPr lang="fr-FR" sz="1600" dirty="0">
                <a:solidFill>
                  <a:srgbClr val="9C0001"/>
                </a:solidFill>
                <a:latin typeface="Candara"/>
                <a:cs typeface="Candara"/>
              </a:rPr>
              <a:t>Gradient vertical de pression :</a:t>
            </a:r>
          </a:p>
          <a:p>
            <a:pPr marL="812800" lvl="4" indent="-342900">
              <a:spcBef>
                <a:spcPts val="0"/>
              </a:spcBef>
              <a:spcAft>
                <a:spcPts val="0"/>
              </a:spcAft>
              <a:buFont typeface="Arial"/>
              <a:buChar char="•"/>
            </a:pPr>
            <a:r>
              <a:rPr lang="fr-FR" sz="1600" dirty="0">
                <a:latin typeface="Candara"/>
                <a:cs typeface="Candara"/>
              </a:rPr>
              <a:t>Du sol à 2000 m, la pression diminue de 1hPa tous les </a:t>
            </a:r>
            <a:r>
              <a:rPr lang="fr-FR" sz="1600" b="1" dirty="0">
                <a:latin typeface="Candara"/>
                <a:cs typeface="Candara"/>
              </a:rPr>
              <a:t>28 </a:t>
            </a:r>
            <a:r>
              <a:rPr lang="fr-FR" sz="1600" b="1" dirty="0" err="1">
                <a:latin typeface="Candara"/>
                <a:cs typeface="Candara"/>
              </a:rPr>
              <a:t>ft</a:t>
            </a:r>
            <a:r>
              <a:rPr lang="fr-FR" sz="1600" b="1" dirty="0">
                <a:latin typeface="Candara"/>
                <a:cs typeface="Candara"/>
              </a:rPr>
              <a:t> </a:t>
            </a:r>
            <a:r>
              <a:rPr lang="fr-FR" sz="1600" dirty="0">
                <a:latin typeface="Candara"/>
                <a:cs typeface="Candara"/>
              </a:rPr>
              <a:t>(8,5 m)</a:t>
            </a:r>
          </a:p>
          <a:p>
            <a:pPr marL="812800" lvl="4" indent="-342900">
              <a:spcBef>
                <a:spcPts val="0"/>
              </a:spcBef>
              <a:spcAft>
                <a:spcPts val="0"/>
              </a:spcAft>
              <a:buFont typeface="Arial"/>
              <a:buChar char="•"/>
            </a:pPr>
            <a:r>
              <a:rPr lang="fr-FR" sz="1600" dirty="0">
                <a:latin typeface="Candara"/>
                <a:cs typeface="Candara"/>
              </a:rPr>
              <a:t>De 2000 m à 4000 m, la pression diminue de 1hPa tous les </a:t>
            </a:r>
            <a:r>
              <a:rPr lang="fr-FR" sz="1600" b="1" dirty="0">
                <a:latin typeface="Candara"/>
                <a:cs typeface="Candara"/>
              </a:rPr>
              <a:t>41</a:t>
            </a:r>
            <a:r>
              <a:rPr lang="fr-FR" sz="1600" dirty="0">
                <a:latin typeface="Candara"/>
                <a:cs typeface="Candara"/>
              </a:rPr>
              <a:t> </a:t>
            </a:r>
            <a:r>
              <a:rPr lang="fr-FR" sz="1600" b="1" dirty="0" err="1">
                <a:latin typeface="Candara"/>
                <a:cs typeface="Candara"/>
              </a:rPr>
              <a:t>ft</a:t>
            </a:r>
            <a:r>
              <a:rPr lang="fr-FR" sz="1600" dirty="0">
                <a:latin typeface="Candara"/>
                <a:cs typeface="Candara"/>
              </a:rPr>
              <a:t> (12,5 m)</a:t>
            </a:r>
          </a:p>
          <a:p>
            <a:pPr marL="812800" lvl="4" indent="-342900">
              <a:spcBef>
                <a:spcPts val="0"/>
              </a:spcBef>
              <a:spcAft>
                <a:spcPts val="0"/>
              </a:spcAft>
              <a:buFont typeface="Arial"/>
              <a:buChar char="•"/>
            </a:pPr>
            <a:r>
              <a:rPr lang="fr-FR" sz="1600" dirty="0">
                <a:latin typeface="Candara"/>
                <a:cs typeface="Candara"/>
              </a:rPr>
              <a:t>De 4000 m à 6000 m, la pression diminue de 1hPa tous les </a:t>
            </a:r>
            <a:r>
              <a:rPr lang="fr-FR" sz="1600" b="1" dirty="0">
                <a:latin typeface="Candara"/>
                <a:cs typeface="Candara"/>
              </a:rPr>
              <a:t>51 </a:t>
            </a:r>
            <a:r>
              <a:rPr lang="fr-FR" sz="1600" b="1" dirty="0" err="1">
                <a:latin typeface="Candara"/>
                <a:cs typeface="Candara"/>
              </a:rPr>
              <a:t>ft</a:t>
            </a:r>
            <a:r>
              <a:rPr lang="fr-FR" sz="1600" b="1" dirty="0">
                <a:latin typeface="Candara"/>
                <a:cs typeface="Candara"/>
              </a:rPr>
              <a:t> </a:t>
            </a:r>
            <a:r>
              <a:rPr lang="fr-FR" sz="1600" dirty="0">
                <a:latin typeface="Candara"/>
                <a:cs typeface="Candara"/>
              </a:rPr>
              <a:t>(15,5 m)</a:t>
            </a:r>
          </a:p>
          <a:p>
            <a:pPr marL="298450" lvl="3" indent="-285750">
              <a:spcBef>
                <a:spcPts val="1200"/>
              </a:spcBef>
              <a:spcAft>
                <a:spcPts val="0"/>
              </a:spcAft>
              <a:buFont typeface="Wingdings" pitchFamily="2" charset="2"/>
              <a:buChar char="v"/>
            </a:pPr>
            <a:r>
              <a:rPr lang="fr-FR" sz="1600" dirty="0">
                <a:solidFill>
                  <a:srgbClr val="9C0001"/>
                </a:solidFill>
                <a:latin typeface="Candara"/>
                <a:cs typeface="Candara"/>
              </a:rPr>
              <a:t>Gradient vertical de température :</a:t>
            </a:r>
          </a:p>
          <a:p>
            <a:pPr marL="755650" lvl="4" indent="-285750">
              <a:spcBef>
                <a:spcPts val="600"/>
              </a:spcBef>
              <a:spcAft>
                <a:spcPts val="0"/>
              </a:spcAft>
              <a:buFont typeface="Arial" panose="020B0604020202020204" pitchFamily="34" charset="0"/>
              <a:buChar char="•"/>
            </a:pPr>
            <a:r>
              <a:rPr lang="fr-FR" sz="1600" dirty="0">
                <a:latin typeface="Candara"/>
                <a:cs typeface="Candara"/>
              </a:rPr>
              <a:t>Du sol à 11000 m, la température diminue de 2° tous les 1000 Ft, soit 0,6° tous les 100 m.</a:t>
            </a:r>
          </a:p>
        </p:txBody>
      </p:sp>
      <p:sp>
        <p:nvSpPr>
          <p:cNvPr id="5" name="Text Box 4">
            <a:extLst>
              <a:ext uri="{FF2B5EF4-FFF2-40B4-BE49-F238E27FC236}">
                <a16:creationId xmlns:a16="http://schemas.microsoft.com/office/drawing/2014/main" id="{179E9904-5AA4-1A48-B004-211BA5182E49}"/>
              </a:ext>
            </a:extLst>
          </p:cNvPr>
          <p:cNvSpPr txBox="1">
            <a:spLocks noChangeArrowheads="1"/>
          </p:cNvSpPr>
          <p:nvPr/>
        </p:nvSpPr>
        <p:spPr bwMode="auto">
          <a:xfrm>
            <a:off x="1" y="27057"/>
            <a:ext cx="9144000" cy="493643"/>
          </a:xfrm>
          <a:prstGeom prst="rect">
            <a:avLst/>
          </a:prstGeom>
          <a:noFill/>
          <a:ln w="9525">
            <a:noFill/>
            <a:miter lim="800000"/>
            <a:headEnd/>
            <a:tailEnd/>
          </a:ln>
          <a:effectLst/>
          <a:scene3d>
            <a:camera prst="orthographicFront"/>
            <a:lightRig rig="threePt" dir="t"/>
          </a:scene3d>
          <a:sp3d/>
        </p:spPr>
        <p:txBody>
          <a:bodyPr anchor="ctr">
            <a:prstTxWarp prst="textNoShape">
              <a:avLst/>
            </a:prstTxWarp>
          </a:bodyPr>
          <a:lstStyle/>
          <a:p>
            <a:pPr algn="ctr" fontAlgn="auto">
              <a:spcAft>
                <a:spcPts val="1200"/>
              </a:spcAft>
              <a:defRPr/>
            </a:pPr>
            <a:r>
              <a:rPr lang="fr-F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mj-ea"/>
                <a:cs typeface="+mj-cs"/>
              </a:rPr>
              <a:t>2/  L’ATMOSPHERE STANDARD</a:t>
            </a:r>
          </a:p>
        </p:txBody>
      </p:sp>
    </p:spTree>
    <p:extLst>
      <p:ext uri="{BB962C8B-B14F-4D97-AF65-F5344CB8AC3E}">
        <p14:creationId xmlns:p14="http://schemas.microsoft.com/office/powerpoint/2010/main" val="412303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theme/theme1.xml><?xml version="1.0" encoding="utf-8"?>
<a:theme xmlns:a="http://schemas.openxmlformats.org/drawingml/2006/main" name="HORNULM15">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HD2021">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2" id="{FDD25BE4-B4EC-F346-BC2C-A292CBC6DAEA}" vid="{26C3010D-0215-1148-8A59-4631E656CE5B}"/>
    </a:ext>
  </a:ext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10858</TotalTime>
  <Words>3480</Words>
  <Application>Microsoft Macintosh PowerPoint</Application>
  <PresentationFormat>Affichage à l'écran (4:3)</PresentationFormat>
  <Paragraphs>661</Paragraphs>
  <Slides>60</Slides>
  <Notes>29</Notes>
  <HiddenSlides>0</HiddenSlides>
  <MMClips>0</MMClips>
  <ScaleCrop>false</ScaleCrop>
  <HeadingPairs>
    <vt:vector size="6" baseType="variant">
      <vt:variant>
        <vt:lpstr>Polices utilisées</vt:lpstr>
      </vt:variant>
      <vt:variant>
        <vt:i4>11</vt:i4>
      </vt:variant>
      <vt:variant>
        <vt:lpstr>Thème</vt:lpstr>
      </vt:variant>
      <vt:variant>
        <vt:i4>3</vt:i4>
      </vt:variant>
      <vt:variant>
        <vt:lpstr>Titres des diapositives</vt:lpstr>
      </vt:variant>
      <vt:variant>
        <vt:i4>60</vt:i4>
      </vt:variant>
    </vt:vector>
  </HeadingPairs>
  <TitlesOfParts>
    <vt:vector size="74" baseType="lpstr">
      <vt:lpstr>Arial Unicode MS</vt:lpstr>
      <vt:lpstr>Arial</vt:lpstr>
      <vt:lpstr>Arial Black</vt:lpstr>
      <vt:lpstr>Bernhard Modern Roman</vt:lpstr>
      <vt:lpstr>Calibri</vt:lpstr>
      <vt:lpstr>Cambria</vt:lpstr>
      <vt:lpstr>Candara</vt:lpstr>
      <vt:lpstr>Comic Sans MS</vt:lpstr>
      <vt:lpstr>Times New Roman</vt:lpstr>
      <vt:lpstr>Trebuchet MS</vt:lpstr>
      <vt:lpstr>Wingdings</vt:lpstr>
      <vt:lpstr>HORNULM15</vt:lpstr>
      <vt:lpstr>Conception personnalisée</vt:lpstr>
      <vt:lpstr>HD2021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HORN ULM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subject/>
  <dc:creator>DIDIER HORN</dc:creator>
  <cp:keywords/>
  <dc:description/>
  <cp:lastModifiedBy>didier Horn</cp:lastModifiedBy>
  <cp:revision>647</cp:revision>
  <dcterms:created xsi:type="dcterms:W3CDTF">2014-08-07T11:39:37Z</dcterms:created>
  <dcterms:modified xsi:type="dcterms:W3CDTF">2021-04-15T06:19:10Z</dcterms:modified>
  <cp:category/>
</cp:coreProperties>
</file>