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  <p:sldMasterId id="2147483751" r:id="rId2"/>
    <p:sldMasterId id="2147483753" r:id="rId3"/>
    <p:sldMasterId id="2147483755" r:id="rId4"/>
  </p:sldMasterIdLst>
  <p:notesMasterIdLst>
    <p:notesMasterId r:id="rId16"/>
  </p:notesMasterIdLst>
  <p:sldIdLst>
    <p:sldId id="303" r:id="rId5"/>
    <p:sldId id="378" r:id="rId6"/>
    <p:sldId id="379" r:id="rId7"/>
    <p:sldId id="397" r:id="rId8"/>
    <p:sldId id="376" r:id="rId9"/>
    <p:sldId id="403" r:id="rId10"/>
    <p:sldId id="381" r:id="rId11"/>
    <p:sldId id="380" r:id="rId12"/>
    <p:sldId id="382" r:id="rId13"/>
    <p:sldId id="398" r:id="rId14"/>
    <p:sldId id="343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>
          <p15:clr>
            <a:srgbClr val="A4A3A4"/>
          </p15:clr>
        </p15:guide>
        <p15:guide id="2" pos="2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8DF"/>
    <a:srgbClr val="0088B7"/>
    <a:srgbClr val="C1E9FC"/>
    <a:srgbClr val="00BAF5"/>
    <a:srgbClr val="B2B7A8"/>
    <a:srgbClr val="B9C8C3"/>
    <a:srgbClr val="CADAD4"/>
    <a:srgbClr val="AC0EC6"/>
    <a:srgbClr val="FF2B22"/>
    <a:srgbClr val="8FC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8" autoAdjust="0"/>
    <p:restoredTop sz="93846" autoAdjust="0"/>
  </p:normalViewPr>
  <p:slideViewPr>
    <p:cSldViewPr snapToGrid="0" snapToObjects="1">
      <p:cViewPr varScale="1">
        <p:scale>
          <a:sx n="105" d="100"/>
          <a:sy n="105" d="100"/>
        </p:scale>
        <p:origin x="2136" y="192"/>
      </p:cViewPr>
      <p:guideLst>
        <p:guide orient="horz" pos="1560"/>
        <p:guide pos="2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DD035-43A6-2041-A505-B9744F3F3A26}" type="datetimeFigureOut">
              <a:rPr lang="fr-FR" smtClean="0"/>
              <a:pPr/>
              <a:t>27/02/2021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C615-92CA-004C-A2BA-78BDAA0F08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64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DD163-F288-854D-A67B-0456A32B42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52333-8B48-B44D-BC96-1BCEFCD04D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F641-C05F-5146-BC7F-24C1275380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B0C24-4241-6045-A1FB-0260554D9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8BC9BB-5614-A842-B4E0-BF220FE48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B7FD1E-2077-8C4C-B496-FC4AE2D0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7488F2-C0A0-D840-A392-B77BC307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45751E-FB92-264D-8EEF-4B2EB173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8DD163-F288-854D-A67B-0456A32B42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08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6F341-2457-434D-BA7D-C04A610C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BF1A95-30DC-7947-8824-D17C2429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A75E70-E859-2649-896E-6CCE2BC5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C6CED5-48D4-A047-BBB7-59632B68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134195-6B25-0E42-8AF4-25F80D6F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0A6EC4-D392-4047-A827-A64E611184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91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1ABB0-85AB-D044-A307-5AE3CCCB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FAECF7-2D8A-8A4D-AE84-DC422ACF0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F279A9-4B97-4746-8ACD-845E7548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BC938A-8F69-FE40-9200-C7BE18C9C3E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11A63C-EF89-C249-8DA4-7771F22F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6EB8F2-FB16-3C40-9337-01D70F40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9D24C4-D395-1C40-AFDF-7CF173EFFA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394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06215-F20A-BC43-9505-1314328E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9A8611-B10A-324F-B905-90DCDDE54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5D154B-EEA2-544C-B916-B417253CF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347189-3A0B-EB40-8DFE-B728C224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25295C-1E86-D543-80D1-51B8C99D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FD21D2-EEC5-C24B-ABDB-29EE88D3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4027C4-A467-D448-83F6-5446AFD512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333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F3F0D-BAEA-7D4B-8804-0187D9ED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30AAA9-8994-464E-8EAB-199324354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530A83-E2F8-C844-8B56-AC4127950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099BEA-B9F9-D84E-9D9F-67173E620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2A5E56-8581-FC48-93EB-9222784EA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9589A8-25FD-504A-9F95-8279152D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1B584E-016C-A84C-9298-4F45688B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6755483-1B84-B347-8E0E-2CB998AB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D002A5-ED21-0A46-BAF4-C75E1445C2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566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769175-888A-AD47-AD51-481A9F0F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048D52-AA06-5A4D-AEBC-9EED3FEF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8F7AAE-0C4A-5840-8FA4-D2B7AAB7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61A194-226F-F04F-9C0D-19FC8427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7444CF-33D3-ED40-8B92-D25F495971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03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A6EC4-D392-4047-A827-A64E611184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BC93A7-0272-2F49-86A2-406B529C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87B9DA-D7D2-DD43-92E4-050DB3ED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47109E-4B42-E648-A594-022F2936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62EA07-E40A-7F4D-B0B5-0D62527242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350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87525-91D5-774F-B974-E5256A50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6CA5E9-8497-2B4F-BEA3-07E15146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CB379A-72EF-7047-BB25-D564C98D9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313C8A-E95C-104D-8D74-79286CC8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6EE37B-9F06-B64E-A8E7-F4A360EB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0DC6BF-802A-BE48-962B-19981B7A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91D604-EEEE-3C47-9498-B549B07A1E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373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AFC5D-8480-5E4D-BB01-84B8C51C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8A129E0-67ED-7F49-AEFB-8C18F4EB6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EE2DB4-820C-AC4F-BBD1-8F298AFAA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33F0F5-141C-2C45-A4BA-98F28D1C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03EC63-E73F-FE4E-B6C3-1A615884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9ECC4A-359A-D44F-8154-73336E77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E9A788-2FAC-3F47-AF06-22F3AE28D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87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61C04-C1F1-C749-AC26-4A1EF166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A31118-68BB-BD43-853D-FE567720A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246CFA-8E3C-454F-8404-F5329A21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8759CE-4952-6542-8773-D8689482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CE184B-2055-E04C-9AF0-04075101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52333-8B48-B44D-BC96-1BCEFCD04D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709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46EB88-C4D5-5E40-93FC-4ED591EB4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EF0C60-5BF2-0A4D-AD52-5D88E527D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1E35CA-F38D-3647-95E3-E4857DCD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F60B2F-E90A-B342-8C22-64CB53B6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6513C9-7C8A-8745-8E68-4975D63D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E1F641-C05F-5146-BC7F-24C1275380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83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1AAF7-B32C-F549-89D1-BE7263A28C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4027C4-A467-D448-83F6-5446AFD512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002A5-ED21-0A46-BAF4-C75E1445C2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7444CF-33D3-ED40-8B92-D25F495971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2EA07-E40A-7F4D-B0B5-0D62527242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91D604-EEEE-3C47-9498-B549B07A1E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E9A788-2FAC-3F47-AF06-22F3AE28D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89992C6-9B84-6745-B281-DE810000E300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8067519" y="6445405"/>
            <a:ext cx="1080000" cy="40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8AED2A-9E4F-2846-88A6-7A6D2F99B6B5}"/>
              </a:ext>
            </a:extLst>
          </p:cNvPr>
          <p:cNvSpPr/>
          <p:nvPr/>
        </p:nvSpPr>
        <p:spPr>
          <a:xfrm>
            <a:off x="7593980" y="6456556"/>
            <a:ext cx="1550020" cy="4014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7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89444" y="295345"/>
            <a:ext cx="617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4260000" algn="br">
              <a:schemeClr val="tx1">
                <a:alpha val="87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3200" b="1" cap="all" spc="17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METEOROLOGIE – </a:t>
            </a:r>
            <a:r>
              <a:rPr lang="fr-FR" sz="3200" b="1" spc="17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Partie</a:t>
            </a:r>
            <a:r>
              <a:rPr lang="fr-FR" sz="3200" b="1" cap="all" spc="17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fr-FR" sz="3200" b="1" spc="17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623310" y="1578957"/>
            <a:ext cx="6974589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buSzPct val="100000"/>
              <a:defRPr/>
            </a:pPr>
            <a:endParaRPr lang="fr-FR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/>
              <a:ea typeface="Comic Sans MS" charset="0"/>
              <a:cs typeface="Trebuchet MS"/>
            </a:endParaRPr>
          </a:p>
          <a:p>
            <a:pPr marL="457200" indent="-457200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Classification des masses d’air et échanges thermiques</a:t>
            </a:r>
          </a:p>
          <a:p>
            <a:pPr marL="457200" indent="-457200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Les différents types de fronts</a:t>
            </a:r>
          </a:p>
          <a:p>
            <a:pPr marL="457200" indent="-457200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Situation météo liée aux fronts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89444" y="1957243"/>
            <a:ext cx="6784089" cy="393700"/>
          </a:xfrm>
          <a:prstGeom prst="roundRect">
            <a:avLst/>
          </a:prstGeom>
          <a:noFill/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89444" y="295345"/>
            <a:ext cx="617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4260000" algn="br">
              <a:schemeClr val="tx1">
                <a:alpha val="87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3200" b="1" cap="all" spc="17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METEOROLOGIE – </a:t>
            </a:r>
            <a:r>
              <a:rPr lang="fr-FR" sz="3200" b="1" spc="17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Partie</a:t>
            </a:r>
            <a:r>
              <a:rPr lang="fr-FR" sz="3200" b="1" cap="all" spc="17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fr-FR" sz="3200" b="1" spc="17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623310" y="1578957"/>
            <a:ext cx="6974589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buSzPct val="100000"/>
              <a:defRPr/>
            </a:pPr>
            <a:endParaRPr lang="fr-FR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/>
              <a:ea typeface="Comic Sans MS" charset="0"/>
              <a:cs typeface="Trebuchet MS"/>
            </a:endParaRPr>
          </a:p>
          <a:p>
            <a:pPr marL="457200" indent="-457200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Classification des masses d’air et échanges thermiques</a:t>
            </a:r>
          </a:p>
          <a:p>
            <a:pPr marL="457200" indent="-457200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Les différents types de fronts</a:t>
            </a:r>
          </a:p>
          <a:p>
            <a:pPr marL="457200" indent="-457200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Situation météo liée aux fronts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89444" y="3086100"/>
            <a:ext cx="6784089" cy="393700"/>
          </a:xfrm>
          <a:prstGeom prst="roundRect">
            <a:avLst/>
          </a:prstGeom>
          <a:noFill/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0953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9" name="Image 1"/>
          <p:cNvPicPr>
            <a:picLocks noChangeArrowheads="1"/>
          </p:cNvPicPr>
          <p:nvPr/>
        </p:nvPicPr>
        <p:blipFill rotWithShape="1">
          <a:blip r:embed="rId3"/>
          <a:srcRect l="2206" r="2349" b="47638"/>
          <a:stretch/>
        </p:blipFill>
        <p:spPr bwMode="auto">
          <a:xfrm>
            <a:off x="0" y="3005142"/>
            <a:ext cx="9144000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er 49"/>
          <p:cNvGrpSpPr/>
          <p:nvPr/>
        </p:nvGrpSpPr>
        <p:grpSpPr>
          <a:xfrm>
            <a:off x="2849212" y="6538836"/>
            <a:ext cx="2967830" cy="350814"/>
            <a:chOff x="2833175" y="6396137"/>
            <a:chExt cx="2973538" cy="350814"/>
          </a:xfrm>
        </p:grpSpPr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2833175" y="6398213"/>
              <a:ext cx="2955600" cy="348738"/>
            </a:xfrm>
            <a:prstGeom prst="rect">
              <a:avLst/>
            </a:prstGeom>
            <a:solidFill>
              <a:srgbClr val="58A8D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-84" charset="0"/>
                </a:rPr>
                <a:t>Corps</a:t>
              </a:r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2833175" y="6396137"/>
              <a:ext cx="2973538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j-lt"/>
              </a:endParaRPr>
            </a:p>
          </p:txBody>
        </p:sp>
      </p:grpSp>
      <p:grpSp>
        <p:nvGrpSpPr>
          <p:cNvPr id="51" name="Grouper 50"/>
          <p:cNvGrpSpPr/>
          <p:nvPr/>
        </p:nvGrpSpPr>
        <p:grpSpPr>
          <a:xfrm>
            <a:off x="1790535" y="6528212"/>
            <a:ext cx="1058678" cy="375738"/>
            <a:chOff x="1720433" y="6407285"/>
            <a:chExt cx="1455062" cy="375738"/>
          </a:xfrm>
        </p:grpSpPr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1728259" y="6419985"/>
              <a:ext cx="1447236" cy="363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-15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-84" charset="0"/>
                </a:rPr>
                <a:t>Secteur  chaud</a:t>
              </a:r>
            </a:p>
          </p:txBody>
        </p:sp>
        <p:sp>
          <p:nvSpPr>
            <p:cNvPr id="29699" name="Line 3"/>
            <p:cNvSpPr>
              <a:spLocks noChangeShapeType="1"/>
            </p:cNvSpPr>
            <p:nvPr/>
          </p:nvSpPr>
          <p:spPr bwMode="auto">
            <a:xfrm>
              <a:off x="1720433" y="6407285"/>
              <a:ext cx="14550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j-lt"/>
              </a:endParaRPr>
            </a:p>
          </p:txBody>
        </p:sp>
      </p:grp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3/  Situation météo liée aux fronts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8362949" y="4310063"/>
            <a:ext cx="55133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Ci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254875" y="4564063"/>
            <a:ext cx="400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Cs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6215063" y="4806950"/>
            <a:ext cx="400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As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594600" y="54737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Cu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5051425" y="5181600"/>
            <a:ext cx="53737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Ns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568575" y="5867400"/>
            <a:ext cx="400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St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856581" y="5080000"/>
            <a:ext cx="71199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Cb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403600" y="4322763"/>
            <a:ext cx="4000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Ac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  <a:ea typeface="Times New Roman" pitchFamily="-84" charset="0"/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13175" y="3545351"/>
            <a:ext cx="591642" cy="49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Cc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36550" y="5505450"/>
            <a:ext cx="64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-84" charset="0"/>
              </a:rPr>
              <a:t>Cu</a:t>
            </a:r>
          </a:p>
        </p:txBody>
      </p:sp>
      <p:grpSp>
        <p:nvGrpSpPr>
          <p:cNvPr id="52" name="Grouper 51"/>
          <p:cNvGrpSpPr/>
          <p:nvPr/>
        </p:nvGrpSpPr>
        <p:grpSpPr>
          <a:xfrm>
            <a:off x="-39479" y="6517749"/>
            <a:ext cx="1835998" cy="368649"/>
            <a:chOff x="-39479" y="6517749"/>
            <a:chExt cx="1835998" cy="368649"/>
          </a:xfrm>
          <a:solidFill>
            <a:schemeClr val="accent1">
              <a:lumMod val="75000"/>
            </a:schemeClr>
          </a:solidFill>
        </p:grpSpPr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-39479" y="6517749"/>
              <a:ext cx="1835998" cy="3686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-84" charset="0"/>
                </a:rPr>
                <a:t>Traîne</a:t>
              </a:r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-21166" y="6517749"/>
              <a:ext cx="1817685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j-lt"/>
              </a:endParaRPr>
            </a:p>
          </p:txBody>
        </p:sp>
      </p:grpSp>
      <p:grpSp>
        <p:nvGrpSpPr>
          <p:cNvPr id="46" name="Grouper 45"/>
          <p:cNvGrpSpPr/>
          <p:nvPr/>
        </p:nvGrpSpPr>
        <p:grpSpPr>
          <a:xfrm>
            <a:off x="2110582" y="3197225"/>
            <a:ext cx="4402898" cy="285750"/>
            <a:chOff x="1043782" y="3095625"/>
            <a:chExt cx="4402898" cy="285750"/>
          </a:xfrm>
        </p:grpSpPr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4000499" y="3238500"/>
              <a:ext cx="1446181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043782" y="3095625"/>
              <a:ext cx="354171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Times New Roman" pitchFamily="-84" charset="0"/>
                </a:rPr>
                <a:t>D</a:t>
              </a:r>
              <a:r>
                <a:rPr kumimoji="0" lang="fr-FR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j-lt"/>
                  <a:ea typeface="Times New Roman" pitchFamily="-84" charset="0"/>
                </a:rPr>
                <a:t>éplacement de la perturbation</a:t>
              </a:r>
            </a:p>
          </p:txBody>
        </p:sp>
      </p:grpSp>
      <p:pic>
        <p:nvPicPr>
          <p:cNvPr id="45" name="Image 44"/>
          <p:cNvPicPr>
            <a:picLocks/>
          </p:cNvPicPr>
          <p:nvPr/>
        </p:nvPicPr>
        <p:blipFill>
          <a:blip r:embed="rId4">
            <a:alphaModFix amt="85000"/>
          </a:blip>
          <a:srcRect l="10007" t="3718" r="5323" b="24174"/>
          <a:stretch>
            <a:fillRect/>
          </a:stretch>
        </p:blipFill>
        <p:spPr>
          <a:xfrm>
            <a:off x="4797222" y="678236"/>
            <a:ext cx="4392000" cy="2412000"/>
          </a:xfrm>
          <a:prstGeom prst="rect">
            <a:avLst/>
          </a:prstGeom>
          <a:effectLst/>
        </p:spPr>
      </p:pic>
      <p:grpSp>
        <p:nvGrpSpPr>
          <p:cNvPr id="57" name="Grouper 56"/>
          <p:cNvGrpSpPr/>
          <p:nvPr/>
        </p:nvGrpSpPr>
        <p:grpSpPr>
          <a:xfrm>
            <a:off x="5799138" y="5507037"/>
            <a:ext cx="3418695" cy="1373750"/>
            <a:chOff x="5799138" y="5507037"/>
            <a:chExt cx="3219585" cy="1373750"/>
          </a:xfrm>
        </p:grpSpPr>
        <p:grpSp>
          <p:nvGrpSpPr>
            <p:cNvPr id="49" name="Grouper 48"/>
            <p:cNvGrpSpPr/>
            <p:nvPr/>
          </p:nvGrpSpPr>
          <p:grpSpPr>
            <a:xfrm>
              <a:off x="5799138" y="6535837"/>
              <a:ext cx="3219585" cy="344950"/>
              <a:chOff x="5799137" y="6535837"/>
              <a:chExt cx="3148297" cy="344950"/>
            </a:xfrm>
          </p:grpSpPr>
          <p:sp>
            <p:nvSpPr>
              <p:cNvPr id="29701" name="Text Box 5"/>
              <p:cNvSpPr txBox="1">
                <a:spLocks noChangeArrowheads="1"/>
              </p:cNvSpPr>
              <p:nvPr/>
            </p:nvSpPr>
            <p:spPr bwMode="auto">
              <a:xfrm>
                <a:off x="5799137" y="6535837"/>
                <a:ext cx="3121950" cy="344950"/>
              </a:xfrm>
              <a:prstGeom prst="rect">
                <a:avLst/>
              </a:prstGeom>
              <a:solidFill>
                <a:srgbClr val="C1E9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-84" charset="0"/>
                  </a:rPr>
                  <a:t>Tête</a:t>
                </a:r>
              </a:p>
            </p:txBody>
          </p:sp>
          <p:sp>
            <p:nvSpPr>
              <p:cNvPr id="29725" name="Line 29"/>
              <p:cNvSpPr>
                <a:spLocks noChangeShapeType="1"/>
              </p:cNvSpPr>
              <p:nvPr/>
            </p:nvSpPr>
            <p:spPr bwMode="auto">
              <a:xfrm>
                <a:off x="5815625" y="6535837"/>
                <a:ext cx="3131809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</p:grp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>
              <a:off x="5799138" y="5507037"/>
              <a:ext cx="0" cy="134185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</p:grpSp>
      <p:sp>
        <p:nvSpPr>
          <p:cNvPr id="53" name="Text Box 5"/>
          <p:cNvSpPr txBox="1">
            <a:spLocks noChangeArrowheads="1"/>
          </p:cNvSpPr>
          <p:nvPr/>
        </p:nvSpPr>
        <p:spPr bwMode="auto">
          <a:xfrm rot="2294455">
            <a:off x="7691239" y="982127"/>
            <a:ext cx="1379759" cy="3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effectLst>
                  <a:glow rad="635000">
                    <a:schemeClr val="accent1">
                      <a:lumMod val="20000"/>
                      <a:lumOff val="80000"/>
                      <a:alpha val="50000"/>
                    </a:schemeClr>
                  </a:glow>
                </a:effectLst>
                <a:latin typeface="+mj-lt"/>
                <a:ea typeface="Times New Roman" pitchFamily="-84" charset="0"/>
              </a:rPr>
              <a:t>Tête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 rot="2295645">
            <a:off x="7332476" y="1238987"/>
            <a:ext cx="1585849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glow rad="635000">
                    <a:schemeClr val="accent1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  <a:ea typeface="Times New Roman" pitchFamily="-84" charset="0"/>
              </a:rPr>
              <a:t>Corps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 rot="3659856">
            <a:off x="6318746" y="1904080"/>
            <a:ext cx="2063759" cy="92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ArchUp">
              <a:avLst>
                <a:gd name="adj" fmla="val 10960495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glow rad="342900">
                    <a:schemeClr val="accent5">
                      <a:lumMod val="20000"/>
                      <a:lumOff val="80000"/>
                      <a:alpha val="33000"/>
                    </a:schemeClr>
                  </a:glow>
                </a:effectLst>
                <a:latin typeface="+mj-lt"/>
                <a:ea typeface="Times New Roman" pitchFamily="-84" charset="0"/>
              </a:rPr>
              <a:t>Secteur chaud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 rot="5400000">
            <a:off x="6360768" y="1801392"/>
            <a:ext cx="1343759" cy="49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rgbClr val="000090"/>
                </a:solidFill>
                <a:effectLst>
                  <a:glow rad="635000">
                    <a:schemeClr val="accent4">
                      <a:lumMod val="60000"/>
                      <a:lumOff val="40000"/>
                      <a:alpha val="50000"/>
                    </a:schemeClr>
                  </a:glow>
                </a:effectLst>
                <a:latin typeface="+mj-lt"/>
                <a:ea typeface="Times New Roman" pitchFamily="-84" charset="0"/>
              </a:rPr>
              <a:t>Traîne</a:t>
            </a:r>
          </a:p>
        </p:txBody>
      </p:sp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617369"/>
              </p:ext>
            </p:extLst>
          </p:nvPr>
        </p:nvGraphicFramePr>
        <p:xfrm>
          <a:off x="9305" y="690670"/>
          <a:ext cx="4782830" cy="25698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956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6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Tempé.</a:t>
                      </a:r>
                    </a:p>
                  </a:txBody>
                  <a:tcPr marL="65046" marR="65046" marT="32524" marB="3252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Pression</a:t>
                      </a:r>
                    </a:p>
                  </a:txBody>
                  <a:tcPr marL="65046" marR="65046" marT="32524" marB="3252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Temps</a:t>
                      </a:r>
                    </a:p>
                  </a:txBody>
                  <a:tcPr marL="65046" marR="65046" marT="32524" marB="3252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Visibilité</a:t>
                      </a:r>
                    </a:p>
                  </a:txBody>
                  <a:tcPr marL="65046" marR="65046" marT="32524" marB="3252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Vent</a:t>
                      </a:r>
                    </a:p>
                  </a:txBody>
                  <a:tcPr marL="65046" marR="65046" marT="32524" marB="32524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5" name="Forme libre 84"/>
          <p:cNvSpPr>
            <a:spLocks noChangeAspect="1"/>
          </p:cNvSpPr>
          <p:nvPr/>
        </p:nvSpPr>
        <p:spPr>
          <a:xfrm rot="10800000" flipH="1">
            <a:off x="6462452" y="1815261"/>
            <a:ext cx="350401" cy="4680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orme libre 86"/>
          <p:cNvSpPr>
            <a:spLocks noChangeAspect="1"/>
          </p:cNvSpPr>
          <p:nvPr/>
        </p:nvSpPr>
        <p:spPr>
          <a:xfrm rot="7260000" flipH="1">
            <a:off x="7585781" y="2219875"/>
            <a:ext cx="377354" cy="503999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orme libre 87"/>
          <p:cNvSpPr>
            <a:spLocks noChangeAspect="1"/>
          </p:cNvSpPr>
          <p:nvPr/>
        </p:nvSpPr>
        <p:spPr>
          <a:xfrm rot="3780000" flipH="1">
            <a:off x="8375500" y="1851985"/>
            <a:ext cx="350401" cy="4680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orme libre 88"/>
          <p:cNvSpPr>
            <a:spLocks noChangeAspect="1"/>
          </p:cNvSpPr>
          <p:nvPr/>
        </p:nvSpPr>
        <p:spPr>
          <a:xfrm rot="2280000" flipH="1">
            <a:off x="8531730" y="1210041"/>
            <a:ext cx="350401" cy="4680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1" name="Tableau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180424"/>
              </p:ext>
            </p:extLst>
          </p:nvPr>
        </p:nvGraphicFramePr>
        <p:xfrm>
          <a:off x="4235" y="945827"/>
          <a:ext cx="4787900" cy="44654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95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Faible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 h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ausse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Faible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 baisse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Beau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Bonne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SSW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Tableau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06833"/>
              </p:ext>
            </p:extLst>
          </p:nvPr>
        </p:nvGraphicFramePr>
        <p:xfrm>
          <a:off x="3328" y="1393116"/>
          <a:ext cx="4788805" cy="613688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957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Forte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 hausse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Forte baisse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Pluie</a:t>
                      </a:r>
                    </a:p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Neige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Moyenne puis</a:t>
                      </a:r>
                    </a:p>
                    <a:p>
                      <a:pPr algn="ctr"/>
                      <a:r>
                        <a:rPr lang="fr-FR" sz="1200" b="0" baseline="0" dirty="0">
                          <a:solidFill>
                            <a:schemeClr val="tx1"/>
                          </a:solidFill>
                        </a:rPr>
                        <a:t>mauvaise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SW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Tableau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21275"/>
              </p:ext>
            </p:extLst>
          </p:nvPr>
        </p:nvGraphicFramePr>
        <p:xfrm>
          <a:off x="3333" y="2005143"/>
          <a:ext cx="4793890" cy="496876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95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Stationnaire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Stationnaire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Bruine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pluie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Brouillard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4" name="Tableau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17002"/>
              </p:ext>
            </p:extLst>
          </p:nvPr>
        </p:nvGraphicFramePr>
        <p:xfrm>
          <a:off x="-2" y="2489319"/>
          <a:ext cx="4798855" cy="588217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95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2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baseline="0" dirty="0">
                          <a:solidFill>
                            <a:schemeClr val="bg1"/>
                          </a:solidFill>
                        </a:rPr>
                        <a:t>Brusque Baisse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Brusque hausse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Beau</a:t>
                      </a:r>
                    </a:p>
                    <a:p>
                      <a:pPr algn="ctr"/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Orages isolés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NNW</a:t>
                      </a:r>
                    </a:p>
                  </a:txBody>
                  <a:tcPr marL="65046" marR="65046" marT="32524" marB="32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/>
      <p:bldP spid="29714" grpId="0"/>
      <p:bldP spid="29715" grpId="0"/>
      <p:bldP spid="29716" grpId="0"/>
      <p:bldP spid="29718" grpId="0"/>
      <p:bldP spid="29719" grpId="0"/>
      <p:bldP spid="29720" grpId="0"/>
      <p:bldP spid="29721" grpId="0"/>
      <p:bldP spid="29722" grpId="0"/>
      <p:bldP spid="29723" grpId="0"/>
      <p:bldP spid="53" grpId="0"/>
      <p:bldP spid="54" grpId="0"/>
      <p:bldP spid="55" grpId="0"/>
      <p:bldP spid="56" grpId="0"/>
      <p:bldP spid="85" grpId="0" animBg="1"/>
      <p:bldP spid="87" grpId="0" animBg="1"/>
      <p:bldP spid="88" grpId="0" animBg="1"/>
      <p:bldP spid="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5500" y="1738408"/>
            <a:ext cx="1234535" cy="1234535"/>
          </a:xfrm>
          <a:prstGeom prst="rect">
            <a:avLst/>
          </a:prstGeom>
        </p:spPr>
      </p:pic>
      <p:grpSp>
        <p:nvGrpSpPr>
          <p:cNvPr id="5" name="Grouper 4"/>
          <p:cNvGrpSpPr/>
          <p:nvPr/>
        </p:nvGrpSpPr>
        <p:grpSpPr>
          <a:xfrm>
            <a:off x="3487396" y="2731556"/>
            <a:ext cx="2204939" cy="2204939"/>
            <a:chOff x="3538196" y="2731556"/>
            <a:chExt cx="2204939" cy="2204939"/>
          </a:xfrm>
        </p:grpSpPr>
        <p:pic>
          <p:nvPicPr>
            <p:cNvPr id="6" name="Image 5" descr="images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538196" y="2731556"/>
              <a:ext cx="2204939" cy="2204939"/>
            </a:xfrm>
            <a:prstGeom prst="rect">
              <a:avLst/>
            </a:prstGeom>
          </p:spPr>
        </p:pic>
        <p:cxnSp>
          <p:nvCxnSpPr>
            <p:cNvPr id="7" name="Connecteur droit 6"/>
            <p:cNvCxnSpPr/>
            <p:nvPr/>
          </p:nvCxnSpPr>
          <p:spPr>
            <a:xfrm rot="10800000" flipH="1">
              <a:off x="3640384" y="3746500"/>
              <a:ext cx="1975749" cy="1034"/>
            </a:xfrm>
            <a:prstGeom prst="line">
              <a:avLst/>
            </a:prstGeom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 7" descr="images-1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9686" y="2639816"/>
            <a:ext cx="912744" cy="1432849"/>
          </a:xfrm>
          <a:prstGeom prst="rect">
            <a:avLst/>
          </a:prstGeom>
        </p:spPr>
      </p:pic>
      <p:pic>
        <p:nvPicPr>
          <p:cNvPr id="9" name="Image 8" descr="images-3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25494" t="8912" r="26358" b="70330"/>
          <a:stretch>
            <a:fillRect/>
          </a:stretch>
        </p:blipFill>
        <p:spPr>
          <a:xfrm rot="5400000">
            <a:off x="-1190050" y="2866413"/>
            <a:ext cx="4124211" cy="1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397003" y="3592691"/>
            <a:ext cx="2336777" cy="301624"/>
          </a:xfrm>
          <a:prstGeom prst="rect">
            <a:avLst/>
          </a:prstGeom>
          <a:gradFill flip="none" rotWithShape="1">
            <a:gsLst>
              <a:gs pos="0">
                <a:srgbClr val="FF9933">
                  <a:alpha val="88000"/>
                </a:srgbClr>
              </a:gs>
              <a:gs pos="100000">
                <a:srgbClr val="FFFF00">
                  <a:alpha val="88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softEdge rad="762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1/  Classification des masses d’air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89818" y="988080"/>
            <a:ext cx="726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En raison de la forme sphérique de la Terre les régions équatoriales reçoivent davantage d'énergie solaire que les régions polaires.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619500" y="2630606"/>
            <a:ext cx="1899127" cy="558337"/>
          </a:xfrm>
          <a:prstGeom prst="rect">
            <a:avLst/>
          </a:prstGeom>
          <a:noFill/>
          <a:effectLst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140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Pôle Nord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609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2"/>
                </a:solidFill>
                <a:latin typeface="+mn-lt"/>
              </a:rPr>
              <a:t>Constat</a:t>
            </a:r>
            <a:r>
              <a:rPr lang="fr-FR" sz="16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+mn-lt"/>
              </a:rPr>
              <a:t>énergétique 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 rot="5400000">
            <a:off x="3570256" y="3695171"/>
            <a:ext cx="223785" cy="104725"/>
          </a:xfrm>
          <a:prstGeom prst="ellipse">
            <a:avLst/>
          </a:prstGeom>
          <a:solidFill>
            <a:srgbClr val="FFFF00">
              <a:alpha val="75000"/>
            </a:srgbClr>
          </a:solidFill>
          <a:ln w="9525">
            <a:solidFill>
              <a:srgbClr val="F7964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1181103" y="2782007"/>
            <a:ext cx="3164776" cy="301624"/>
          </a:xfrm>
          <a:prstGeom prst="rect">
            <a:avLst/>
          </a:prstGeom>
          <a:gradFill flip="none" rotWithShape="1">
            <a:gsLst>
              <a:gs pos="0">
                <a:srgbClr val="FF9933">
                  <a:alpha val="88000"/>
                </a:srgbClr>
              </a:gs>
              <a:gs pos="100000">
                <a:srgbClr val="FFFF00">
                  <a:alpha val="88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softEdge rad="762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Oval 27"/>
          <p:cNvSpPr>
            <a:spLocks noChangeArrowheads="1"/>
          </p:cNvSpPr>
          <p:nvPr/>
        </p:nvSpPr>
        <p:spPr bwMode="auto">
          <a:xfrm rot="20820000" flipH="1">
            <a:off x="4071074" y="2822184"/>
            <a:ext cx="596337" cy="176725"/>
          </a:xfrm>
          <a:prstGeom prst="ellipse">
            <a:avLst/>
          </a:prstGeom>
          <a:solidFill>
            <a:srgbClr val="FFFF00">
              <a:alpha val="73000"/>
            </a:srgbClr>
          </a:solidFill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8" name="Grouper 17"/>
          <p:cNvGrpSpPr/>
          <p:nvPr/>
        </p:nvGrpSpPr>
        <p:grpSpPr>
          <a:xfrm>
            <a:off x="2829944" y="4834895"/>
            <a:ext cx="3534912" cy="1739899"/>
            <a:chOff x="2829944" y="4834895"/>
            <a:chExt cx="3534912" cy="1739899"/>
          </a:xfrm>
        </p:grpSpPr>
        <p:pic>
          <p:nvPicPr>
            <p:cNvPr id="19" name="Image 18" descr="22632-43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698" b="29540"/>
            <a:stretch>
              <a:fillRect/>
            </a:stretch>
          </p:blipFill>
          <p:spPr>
            <a:xfrm>
              <a:off x="2829944" y="5025395"/>
              <a:ext cx="3534912" cy="1549399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829944" y="4834895"/>
              <a:ext cx="1228894" cy="245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Légende à une bordure 2 20"/>
          <p:cNvSpPr/>
          <p:nvPr/>
        </p:nvSpPr>
        <p:spPr>
          <a:xfrm>
            <a:off x="6063386" y="4699890"/>
            <a:ext cx="928800" cy="325505"/>
          </a:xfrm>
          <a:prstGeom prst="accentCallout2">
            <a:avLst>
              <a:gd name="adj1" fmla="val 53864"/>
              <a:gd name="adj2" fmla="val 1668"/>
              <a:gd name="adj3" fmla="val 65570"/>
              <a:gd name="adj4" fmla="val -63587"/>
              <a:gd name="adj5" fmla="val 108598"/>
              <a:gd name="adj6" fmla="val -133155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Air froid</a:t>
            </a:r>
          </a:p>
        </p:txBody>
      </p:sp>
      <p:sp>
        <p:nvSpPr>
          <p:cNvPr id="22" name="Légende à une bordure 2 21"/>
          <p:cNvSpPr/>
          <p:nvPr/>
        </p:nvSpPr>
        <p:spPr>
          <a:xfrm>
            <a:off x="6706618" y="5092700"/>
            <a:ext cx="1180799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92992"/>
              <a:gd name="adj6" fmla="val -56668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Air tempéré</a:t>
            </a:r>
          </a:p>
        </p:txBody>
      </p:sp>
      <p:sp>
        <p:nvSpPr>
          <p:cNvPr id="23" name="Légende à une bordure 2 22"/>
          <p:cNvSpPr/>
          <p:nvPr/>
        </p:nvSpPr>
        <p:spPr>
          <a:xfrm>
            <a:off x="7028486" y="5492014"/>
            <a:ext cx="964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92992"/>
              <a:gd name="adj6" fmla="val -84311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Air chaud</a:t>
            </a:r>
          </a:p>
        </p:txBody>
      </p:sp>
      <p:sp>
        <p:nvSpPr>
          <p:cNvPr id="24" name="Légende à une bordure 2 23"/>
          <p:cNvSpPr/>
          <p:nvPr/>
        </p:nvSpPr>
        <p:spPr>
          <a:xfrm>
            <a:off x="6069786" y="3429938"/>
            <a:ext cx="928799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92992"/>
              <a:gd name="adj6" fmla="val -56668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1"/>
                </a:solidFill>
              </a:rPr>
              <a:t>Equateur</a:t>
            </a:r>
          </a:p>
        </p:txBody>
      </p:sp>
    </p:spTree>
    <p:extLst>
      <p:ext uri="{BB962C8B-B14F-4D97-AF65-F5344CB8AC3E}">
        <p14:creationId xmlns:p14="http://schemas.microsoft.com/office/powerpoint/2010/main" val="35917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0"/>
          <p:cNvGrpSpPr>
            <a:grpSpLocks noChangeAspect="1"/>
          </p:cNvGrpSpPr>
          <p:nvPr/>
        </p:nvGrpSpPr>
        <p:grpSpPr>
          <a:xfrm>
            <a:off x="2245043" y="2902351"/>
            <a:ext cx="4621181" cy="2129134"/>
            <a:chOff x="2748182" y="2553756"/>
            <a:chExt cx="4304618" cy="1983283"/>
          </a:xfrm>
        </p:grpSpPr>
        <p:pic>
          <p:nvPicPr>
            <p:cNvPr id="5" name="Image 4" descr="images.jpe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grayscl/>
            </a:blip>
            <a:srcRect b="53923"/>
            <a:stretch>
              <a:fillRect/>
            </a:stretch>
          </p:blipFill>
          <p:spPr>
            <a:xfrm>
              <a:off x="2748182" y="2553756"/>
              <a:ext cx="4304618" cy="1983283"/>
            </a:xfrm>
            <a:prstGeom prst="rect">
              <a:avLst/>
            </a:prstGeom>
          </p:spPr>
        </p:pic>
        <p:cxnSp>
          <p:nvCxnSpPr>
            <p:cNvPr id="6" name="Connecteur droit 5"/>
            <p:cNvCxnSpPr/>
            <p:nvPr/>
          </p:nvCxnSpPr>
          <p:spPr>
            <a:xfrm rot="10800000" flipH="1">
              <a:off x="2947680" y="4535020"/>
              <a:ext cx="3857179" cy="2018"/>
            </a:xfrm>
            <a:prstGeom prst="line">
              <a:avLst/>
            </a:prstGeom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	1/  Echanges thermiques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" y="110055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>
                <a:latin typeface="+mj-lt"/>
              </a:rPr>
              <a:t>On peut considérer que l’atmosphère est constituée de 2 masses d’air principales :</a:t>
            </a:r>
            <a:r>
              <a:rPr lang="fr-FR" sz="1400" b="1" dirty="0">
                <a:latin typeface="+mj-lt"/>
              </a:rPr>
              <a:t>		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" y="64352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2"/>
                </a:solidFill>
                <a:latin typeface="+mn-lt"/>
              </a:rPr>
              <a:t>Bilan</a:t>
            </a:r>
            <a:r>
              <a:rPr lang="fr-FR" sz="16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r-FR" b="1" dirty="0">
                <a:solidFill>
                  <a:schemeClr val="accent2"/>
                </a:solidFill>
                <a:latin typeface="+mn-lt"/>
              </a:rPr>
              <a:t>radiatif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17907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rgbClr val="FF0000"/>
                </a:solidFill>
                <a:latin typeface="+mj-lt"/>
              </a:rPr>
              <a:t>Une masse d’air équatoriale</a:t>
            </a:r>
            <a:r>
              <a:rPr lang="fr-FR" sz="1400" dirty="0">
                <a:latin typeface="+mj-lt"/>
              </a:rPr>
              <a:t>, chaude, humide et légère.	</a:t>
            </a:r>
            <a:r>
              <a:rPr lang="fr-FR" sz="1400" b="1" dirty="0">
                <a:latin typeface="+mj-lt"/>
              </a:rPr>
              <a:t>		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" y="143373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rgbClr val="0000FF"/>
                </a:solidFill>
                <a:latin typeface="+mj-lt"/>
              </a:rPr>
              <a:t>Une masse d’air polaire</a:t>
            </a:r>
            <a:r>
              <a:rPr lang="fr-FR" sz="1400" dirty="0">
                <a:latin typeface="+mj-lt"/>
              </a:rPr>
              <a:t>, froide, sèche et dense.</a:t>
            </a:r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>
            <a:off x="2529296" y="2818044"/>
            <a:ext cx="4085407" cy="1856911"/>
          </a:xfrm>
          <a:custGeom>
            <a:avLst/>
            <a:gdLst>
              <a:gd name="connsiteX0" fmla="*/ 7 w 2353"/>
              <a:gd name="connsiteY0" fmla="*/ 658 h 1160"/>
              <a:gd name="connsiteX1" fmla="*/ 120 w 2353"/>
              <a:gd name="connsiteY1" fmla="*/ 506 h 1160"/>
              <a:gd name="connsiteX2" fmla="*/ 310 w 2353"/>
              <a:gd name="connsiteY2" fmla="*/ 317 h 1160"/>
              <a:gd name="connsiteX3" fmla="*/ 537 w 2353"/>
              <a:gd name="connsiteY3" fmla="*/ 165 h 1160"/>
              <a:gd name="connsiteX4" fmla="*/ 840 w 2353"/>
              <a:gd name="connsiteY4" fmla="*/ 52 h 1160"/>
              <a:gd name="connsiteX5" fmla="*/ 1117 w 2353"/>
              <a:gd name="connsiteY5" fmla="*/ 6 h 1160"/>
              <a:gd name="connsiteX6" fmla="*/ 1333 w 2353"/>
              <a:gd name="connsiteY6" fmla="*/ 18 h 1160"/>
              <a:gd name="connsiteX7" fmla="*/ 1545 w 2353"/>
              <a:gd name="connsiteY7" fmla="*/ 70 h 1160"/>
              <a:gd name="connsiteX8" fmla="*/ 1863 w 2353"/>
              <a:gd name="connsiteY8" fmla="*/ 203 h 1160"/>
              <a:gd name="connsiteX9" fmla="*/ 2085 w 2353"/>
              <a:gd name="connsiteY9" fmla="*/ 378 h 1160"/>
              <a:gd name="connsiteX10" fmla="*/ 2189 w 2353"/>
              <a:gd name="connsiteY10" fmla="*/ 498 h 1160"/>
              <a:gd name="connsiteX11" fmla="*/ 2297 w 2353"/>
              <a:gd name="connsiteY11" fmla="*/ 654 h 1160"/>
              <a:gd name="connsiteX12" fmla="*/ 2353 w 2353"/>
              <a:gd name="connsiteY12" fmla="*/ 778 h 1160"/>
              <a:gd name="connsiteX13" fmla="*/ 2128 w 2353"/>
              <a:gd name="connsiteY13" fmla="*/ 658 h 1160"/>
              <a:gd name="connsiteX14" fmla="*/ 2014 w 2353"/>
              <a:gd name="connsiteY14" fmla="*/ 620 h 1160"/>
              <a:gd name="connsiteX15" fmla="*/ 1863 w 2353"/>
              <a:gd name="connsiteY15" fmla="*/ 658 h 1160"/>
              <a:gd name="connsiteX16" fmla="*/ 1777 w 2353"/>
              <a:gd name="connsiteY16" fmla="*/ 834 h 1160"/>
              <a:gd name="connsiteX17" fmla="*/ 1613 w 2353"/>
              <a:gd name="connsiteY17" fmla="*/ 898 h 1160"/>
              <a:gd name="connsiteX18" fmla="*/ 1441 w 2353"/>
              <a:gd name="connsiteY18" fmla="*/ 770 h 1160"/>
              <a:gd name="connsiteX19" fmla="*/ 1295 w 2353"/>
              <a:gd name="connsiteY19" fmla="*/ 695 h 1160"/>
              <a:gd name="connsiteX20" fmla="*/ 1143 w 2353"/>
              <a:gd name="connsiteY20" fmla="*/ 733 h 1160"/>
              <a:gd name="connsiteX21" fmla="*/ 1021 w 2353"/>
              <a:gd name="connsiteY21" fmla="*/ 862 h 1160"/>
              <a:gd name="connsiteX22" fmla="*/ 941 w 2353"/>
              <a:gd name="connsiteY22" fmla="*/ 998 h 1160"/>
              <a:gd name="connsiteX23" fmla="*/ 713 w 2353"/>
              <a:gd name="connsiteY23" fmla="*/ 1056 h 1160"/>
              <a:gd name="connsiteX24" fmla="*/ 533 w 2353"/>
              <a:gd name="connsiteY24" fmla="*/ 1138 h 1160"/>
              <a:gd name="connsiteX25" fmla="*/ 381 w 2353"/>
              <a:gd name="connsiteY25" fmla="*/ 926 h 1160"/>
              <a:gd name="connsiteX26" fmla="*/ 233 w 2353"/>
              <a:gd name="connsiteY26" fmla="*/ 794 h 1160"/>
              <a:gd name="connsiteX27" fmla="*/ 37 w 2353"/>
              <a:gd name="connsiteY27" fmla="*/ 862 h 1160"/>
              <a:gd name="connsiteX28" fmla="*/ 7 w 2353"/>
              <a:gd name="connsiteY28" fmla="*/ 658 h 1160"/>
              <a:gd name="connsiteX0" fmla="*/ 7 w 2353"/>
              <a:gd name="connsiteY0" fmla="*/ 658 h 1160"/>
              <a:gd name="connsiteX1" fmla="*/ 120 w 2353"/>
              <a:gd name="connsiteY1" fmla="*/ 506 h 1160"/>
              <a:gd name="connsiteX2" fmla="*/ 310 w 2353"/>
              <a:gd name="connsiteY2" fmla="*/ 317 h 1160"/>
              <a:gd name="connsiteX3" fmla="*/ 537 w 2353"/>
              <a:gd name="connsiteY3" fmla="*/ 165 h 1160"/>
              <a:gd name="connsiteX4" fmla="*/ 840 w 2353"/>
              <a:gd name="connsiteY4" fmla="*/ 52 h 1160"/>
              <a:gd name="connsiteX5" fmla="*/ 1117 w 2353"/>
              <a:gd name="connsiteY5" fmla="*/ 6 h 1160"/>
              <a:gd name="connsiteX6" fmla="*/ 1333 w 2353"/>
              <a:gd name="connsiteY6" fmla="*/ 18 h 1160"/>
              <a:gd name="connsiteX7" fmla="*/ 1545 w 2353"/>
              <a:gd name="connsiteY7" fmla="*/ 70 h 1160"/>
              <a:gd name="connsiteX8" fmla="*/ 1863 w 2353"/>
              <a:gd name="connsiteY8" fmla="*/ 203 h 1160"/>
              <a:gd name="connsiteX9" fmla="*/ 2085 w 2353"/>
              <a:gd name="connsiteY9" fmla="*/ 378 h 1160"/>
              <a:gd name="connsiteX10" fmla="*/ 2189 w 2353"/>
              <a:gd name="connsiteY10" fmla="*/ 498 h 1160"/>
              <a:gd name="connsiteX11" fmla="*/ 2297 w 2353"/>
              <a:gd name="connsiteY11" fmla="*/ 654 h 1160"/>
              <a:gd name="connsiteX12" fmla="*/ 2353 w 2353"/>
              <a:gd name="connsiteY12" fmla="*/ 778 h 1160"/>
              <a:gd name="connsiteX13" fmla="*/ 2128 w 2353"/>
              <a:gd name="connsiteY13" fmla="*/ 658 h 1160"/>
              <a:gd name="connsiteX14" fmla="*/ 2014 w 2353"/>
              <a:gd name="connsiteY14" fmla="*/ 620 h 1160"/>
              <a:gd name="connsiteX15" fmla="*/ 1863 w 2353"/>
              <a:gd name="connsiteY15" fmla="*/ 658 h 1160"/>
              <a:gd name="connsiteX16" fmla="*/ 1777 w 2353"/>
              <a:gd name="connsiteY16" fmla="*/ 834 h 1160"/>
              <a:gd name="connsiteX17" fmla="*/ 1613 w 2353"/>
              <a:gd name="connsiteY17" fmla="*/ 898 h 1160"/>
              <a:gd name="connsiteX18" fmla="*/ 1441 w 2353"/>
              <a:gd name="connsiteY18" fmla="*/ 770 h 1160"/>
              <a:gd name="connsiteX19" fmla="*/ 1295 w 2353"/>
              <a:gd name="connsiteY19" fmla="*/ 695 h 1160"/>
              <a:gd name="connsiteX20" fmla="*/ 1143 w 2353"/>
              <a:gd name="connsiteY20" fmla="*/ 733 h 1160"/>
              <a:gd name="connsiteX21" fmla="*/ 1021 w 2353"/>
              <a:gd name="connsiteY21" fmla="*/ 862 h 1160"/>
              <a:gd name="connsiteX22" fmla="*/ 941 w 2353"/>
              <a:gd name="connsiteY22" fmla="*/ 998 h 1160"/>
              <a:gd name="connsiteX23" fmla="*/ 937 w 2353"/>
              <a:gd name="connsiteY23" fmla="*/ 1003 h 1160"/>
              <a:gd name="connsiteX24" fmla="*/ 713 w 2353"/>
              <a:gd name="connsiteY24" fmla="*/ 1056 h 1160"/>
              <a:gd name="connsiteX25" fmla="*/ 533 w 2353"/>
              <a:gd name="connsiteY25" fmla="*/ 1138 h 1160"/>
              <a:gd name="connsiteX26" fmla="*/ 381 w 2353"/>
              <a:gd name="connsiteY26" fmla="*/ 926 h 1160"/>
              <a:gd name="connsiteX27" fmla="*/ 233 w 2353"/>
              <a:gd name="connsiteY27" fmla="*/ 794 h 1160"/>
              <a:gd name="connsiteX28" fmla="*/ 37 w 2353"/>
              <a:gd name="connsiteY28" fmla="*/ 862 h 1160"/>
              <a:gd name="connsiteX29" fmla="*/ 7 w 2353"/>
              <a:gd name="connsiteY29" fmla="*/ 658 h 1160"/>
              <a:gd name="connsiteX0" fmla="*/ 713 w 2353"/>
              <a:gd name="connsiteY0" fmla="*/ 1056 h 1160"/>
              <a:gd name="connsiteX1" fmla="*/ 533 w 2353"/>
              <a:gd name="connsiteY1" fmla="*/ 1138 h 1160"/>
              <a:gd name="connsiteX2" fmla="*/ 381 w 2353"/>
              <a:gd name="connsiteY2" fmla="*/ 926 h 1160"/>
              <a:gd name="connsiteX3" fmla="*/ 233 w 2353"/>
              <a:gd name="connsiteY3" fmla="*/ 794 h 1160"/>
              <a:gd name="connsiteX4" fmla="*/ 37 w 2353"/>
              <a:gd name="connsiteY4" fmla="*/ 862 h 1160"/>
              <a:gd name="connsiteX5" fmla="*/ 7 w 2353"/>
              <a:gd name="connsiteY5" fmla="*/ 658 h 1160"/>
              <a:gd name="connsiteX6" fmla="*/ 120 w 2353"/>
              <a:gd name="connsiteY6" fmla="*/ 506 h 1160"/>
              <a:gd name="connsiteX7" fmla="*/ 310 w 2353"/>
              <a:gd name="connsiteY7" fmla="*/ 317 h 1160"/>
              <a:gd name="connsiteX8" fmla="*/ 537 w 2353"/>
              <a:gd name="connsiteY8" fmla="*/ 165 h 1160"/>
              <a:gd name="connsiteX9" fmla="*/ 840 w 2353"/>
              <a:gd name="connsiteY9" fmla="*/ 52 h 1160"/>
              <a:gd name="connsiteX10" fmla="*/ 1117 w 2353"/>
              <a:gd name="connsiteY10" fmla="*/ 6 h 1160"/>
              <a:gd name="connsiteX11" fmla="*/ 1333 w 2353"/>
              <a:gd name="connsiteY11" fmla="*/ 18 h 1160"/>
              <a:gd name="connsiteX12" fmla="*/ 1545 w 2353"/>
              <a:gd name="connsiteY12" fmla="*/ 70 h 1160"/>
              <a:gd name="connsiteX13" fmla="*/ 1863 w 2353"/>
              <a:gd name="connsiteY13" fmla="*/ 203 h 1160"/>
              <a:gd name="connsiteX14" fmla="*/ 2085 w 2353"/>
              <a:gd name="connsiteY14" fmla="*/ 378 h 1160"/>
              <a:gd name="connsiteX15" fmla="*/ 2189 w 2353"/>
              <a:gd name="connsiteY15" fmla="*/ 498 h 1160"/>
              <a:gd name="connsiteX16" fmla="*/ 2297 w 2353"/>
              <a:gd name="connsiteY16" fmla="*/ 654 h 1160"/>
              <a:gd name="connsiteX17" fmla="*/ 2353 w 2353"/>
              <a:gd name="connsiteY17" fmla="*/ 778 h 1160"/>
              <a:gd name="connsiteX18" fmla="*/ 2128 w 2353"/>
              <a:gd name="connsiteY18" fmla="*/ 658 h 1160"/>
              <a:gd name="connsiteX19" fmla="*/ 2014 w 2353"/>
              <a:gd name="connsiteY19" fmla="*/ 620 h 1160"/>
              <a:gd name="connsiteX20" fmla="*/ 1863 w 2353"/>
              <a:gd name="connsiteY20" fmla="*/ 658 h 1160"/>
              <a:gd name="connsiteX21" fmla="*/ 1777 w 2353"/>
              <a:gd name="connsiteY21" fmla="*/ 834 h 1160"/>
              <a:gd name="connsiteX22" fmla="*/ 1613 w 2353"/>
              <a:gd name="connsiteY22" fmla="*/ 898 h 1160"/>
              <a:gd name="connsiteX23" fmla="*/ 1441 w 2353"/>
              <a:gd name="connsiteY23" fmla="*/ 770 h 1160"/>
              <a:gd name="connsiteX24" fmla="*/ 1295 w 2353"/>
              <a:gd name="connsiteY24" fmla="*/ 695 h 1160"/>
              <a:gd name="connsiteX25" fmla="*/ 1143 w 2353"/>
              <a:gd name="connsiteY25" fmla="*/ 733 h 1160"/>
              <a:gd name="connsiteX26" fmla="*/ 1021 w 2353"/>
              <a:gd name="connsiteY26" fmla="*/ 862 h 1160"/>
              <a:gd name="connsiteX27" fmla="*/ 941 w 2353"/>
              <a:gd name="connsiteY27" fmla="*/ 998 h 1160"/>
              <a:gd name="connsiteX28" fmla="*/ 995 w 2353"/>
              <a:gd name="connsiteY28" fmla="*/ 1061 h 1160"/>
              <a:gd name="connsiteX0" fmla="*/ 713 w 2353"/>
              <a:gd name="connsiteY0" fmla="*/ 1056 h 1160"/>
              <a:gd name="connsiteX1" fmla="*/ 533 w 2353"/>
              <a:gd name="connsiteY1" fmla="*/ 1138 h 1160"/>
              <a:gd name="connsiteX2" fmla="*/ 381 w 2353"/>
              <a:gd name="connsiteY2" fmla="*/ 926 h 1160"/>
              <a:gd name="connsiteX3" fmla="*/ 233 w 2353"/>
              <a:gd name="connsiteY3" fmla="*/ 794 h 1160"/>
              <a:gd name="connsiteX4" fmla="*/ 37 w 2353"/>
              <a:gd name="connsiteY4" fmla="*/ 862 h 1160"/>
              <a:gd name="connsiteX5" fmla="*/ 7 w 2353"/>
              <a:gd name="connsiteY5" fmla="*/ 658 h 1160"/>
              <a:gd name="connsiteX6" fmla="*/ 120 w 2353"/>
              <a:gd name="connsiteY6" fmla="*/ 506 h 1160"/>
              <a:gd name="connsiteX7" fmla="*/ 310 w 2353"/>
              <a:gd name="connsiteY7" fmla="*/ 317 h 1160"/>
              <a:gd name="connsiteX8" fmla="*/ 537 w 2353"/>
              <a:gd name="connsiteY8" fmla="*/ 165 h 1160"/>
              <a:gd name="connsiteX9" fmla="*/ 840 w 2353"/>
              <a:gd name="connsiteY9" fmla="*/ 52 h 1160"/>
              <a:gd name="connsiteX10" fmla="*/ 1117 w 2353"/>
              <a:gd name="connsiteY10" fmla="*/ 6 h 1160"/>
              <a:gd name="connsiteX11" fmla="*/ 1333 w 2353"/>
              <a:gd name="connsiteY11" fmla="*/ 18 h 1160"/>
              <a:gd name="connsiteX12" fmla="*/ 1545 w 2353"/>
              <a:gd name="connsiteY12" fmla="*/ 70 h 1160"/>
              <a:gd name="connsiteX13" fmla="*/ 1863 w 2353"/>
              <a:gd name="connsiteY13" fmla="*/ 203 h 1160"/>
              <a:gd name="connsiteX14" fmla="*/ 2085 w 2353"/>
              <a:gd name="connsiteY14" fmla="*/ 378 h 1160"/>
              <a:gd name="connsiteX15" fmla="*/ 2189 w 2353"/>
              <a:gd name="connsiteY15" fmla="*/ 498 h 1160"/>
              <a:gd name="connsiteX16" fmla="*/ 2297 w 2353"/>
              <a:gd name="connsiteY16" fmla="*/ 654 h 1160"/>
              <a:gd name="connsiteX17" fmla="*/ 2353 w 2353"/>
              <a:gd name="connsiteY17" fmla="*/ 778 h 1160"/>
              <a:gd name="connsiteX18" fmla="*/ 2128 w 2353"/>
              <a:gd name="connsiteY18" fmla="*/ 658 h 1160"/>
              <a:gd name="connsiteX19" fmla="*/ 2014 w 2353"/>
              <a:gd name="connsiteY19" fmla="*/ 620 h 1160"/>
              <a:gd name="connsiteX20" fmla="*/ 1863 w 2353"/>
              <a:gd name="connsiteY20" fmla="*/ 658 h 1160"/>
              <a:gd name="connsiteX21" fmla="*/ 1777 w 2353"/>
              <a:gd name="connsiteY21" fmla="*/ 834 h 1160"/>
              <a:gd name="connsiteX22" fmla="*/ 1613 w 2353"/>
              <a:gd name="connsiteY22" fmla="*/ 898 h 1160"/>
              <a:gd name="connsiteX23" fmla="*/ 1441 w 2353"/>
              <a:gd name="connsiteY23" fmla="*/ 770 h 1160"/>
              <a:gd name="connsiteX24" fmla="*/ 1295 w 2353"/>
              <a:gd name="connsiteY24" fmla="*/ 695 h 1160"/>
              <a:gd name="connsiteX25" fmla="*/ 1143 w 2353"/>
              <a:gd name="connsiteY25" fmla="*/ 733 h 1160"/>
              <a:gd name="connsiteX26" fmla="*/ 1021 w 2353"/>
              <a:gd name="connsiteY26" fmla="*/ 862 h 1160"/>
              <a:gd name="connsiteX27" fmla="*/ 941 w 2353"/>
              <a:gd name="connsiteY27" fmla="*/ 998 h 1160"/>
              <a:gd name="connsiteX0" fmla="*/ 713 w 2353"/>
              <a:gd name="connsiteY0" fmla="*/ 1056 h 1160"/>
              <a:gd name="connsiteX1" fmla="*/ 533 w 2353"/>
              <a:gd name="connsiteY1" fmla="*/ 1138 h 1160"/>
              <a:gd name="connsiteX2" fmla="*/ 381 w 2353"/>
              <a:gd name="connsiteY2" fmla="*/ 926 h 1160"/>
              <a:gd name="connsiteX3" fmla="*/ 233 w 2353"/>
              <a:gd name="connsiteY3" fmla="*/ 794 h 1160"/>
              <a:gd name="connsiteX4" fmla="*/ 37 w 2353"/>
              <a:gd name="connsiteY4" fmla="*/ 862 h 1160"/>
              <a:gd name="connsiteX5" fmla="*/ 7 w 2353"/>
              <a:gd name="connsiteY5" fmla="*/ 658 h 1160"/>
              <a:gd name="connsiteX6" fmla="*/ 120 w 2353"/>
              <a:gd name="connsiteY6" fmla="*/ 506 h 1160"/>
              <a:gd name="connsiteX7" fmla="*/ 310 w 2353"/>
              <a:gd name="connsiteY7" fmla="*/ 317 h 1160"/>
              <a:gd name="connsiteX8" fmla="*/ 537 w 2353"/>
              <a:gd name="connsiteY8" fmla="*/ 165 h 1160"/>
              <a:gd name="connsiteX9" fmla="*/ 840 w 2353"/>
              <a:gd name="connsiteY9" fmla="*/ 52 h 1160"/>
              <a:gd name="connsiteX10" fmla="*/ 1117 w 2353"/>
              <a:gd name="connsiteY10" fmla="*/ 6 h 1160"/>
              <a:gd name="connsiteX11" fmla="*/ 1333 w 2353"/>
              <a:gd name="connsiteY11" fmla="*/ 18 h 1160"/>
              <a:gd name="connsiteX12" fmla="*/ 1545 w 2353"/>
              <a:gd name="connsiteY12" fmla="*/ 70 h 1160"/>
              <a:gd name="connsiteX13" fmla="*/ 1863 w 2353"/>
              <a:gd name="connsiteY13" fmla="*/ 203 h 1160"/>
              <a:gd name="connsiteX14" fmla="*/ 2085 w 2353"/>
              <a:gd name="connsiteY14" fmla="*/ 378 h 1160"/>
              <a:gd name="connsiteX15" fmla="*/ 2189 w 2353"/>
              <a:gd name="connsiteY15" fmla="*/ 498 h 1160"/>
              <a:gd name="connsiteX16" fmla="*/ 2297 w 2353"/>
              <a:gd name="connsiteY16" fmla="*/ 654 h 1160"/>
              <a:gd name="connsiteX17" fmla="*/ 2353 w 2353"/>
              <a:gd name="connsiteY17" fmla="*/ 778 h 1160"/>
              <a:gd name="connsiteX18" fmla="*/ 2128 w 2353"/>
              <a:gd name="connsiteY18" fmla="*/ 658 h 1160"/>
              <a:gd name="connsiteX19" fmla="*/ 2014 w 2353"/>
              <a:gd name="connsiteY19" fmla="*/ 620 h 1160"/>
              <a:gd name="connsiteX20" fmla="*/ 1863 w 2353"/>
              <a:gd name="connsiteY20" fmla="*/ 658 h 1160"/>
              <a:gd name="connsiteX21" fmla="*/ 1777 w 2353"/>
              <a:gd name="connsiteY21" fmla="*/ 834 h 1160"/>
              <a:gd name="connsiteX22" fmla="*/ 1613 w 2353"/>
              <a:gd name="connsiteY22" fmla="*/ 898 h 1160"/>
              <a:gd name="connsiteX23" fmla="*/ 1441 w 2353"/>
              <a:gd name="connsiteY23" fmla="*/ 770 h 1160"/>
              <a:gd name="connsiteX24" fmla="*/ 1295 w 2353"/>
              <a:gd name="connsiteY24" fmla="*/ 695 h 1160"/>
              <a:gd name="connsiteX25" fmla="*/ 1143 w 2353"/>
              <a:gd name="connsiteY25" fmla="*/ 733 h 1160"/>
              <a:gd name="connsiteX26" fmla="*/ 1021 w 2353"/>
              <a:gd name="connsiteY26" fmla="*/ 862 h 1160"/>
              <a:gd name="connsiteX0" fmla="*/ 713 w 2353"/>
              <a:gd name="connsiteY0" fmla="*/ 1056 h 1079"/>
              <a:gd name="connsiteX1" fmla="*/ 533 w 2353"/>
              <a:gd name="connsiteY1" fmla="*/ 1005 h 1079"/>
              <a:gd name="connsiteX2" fmla="*/ 381 w 2353"/>
              <a:gd name="connsiteY2" fmla="*/ 926 h 1079"/>
              <a:gd name="connsiteX3" fmla="*/ 233 w 2353"/>
              <a:gd name="connsiteY3" fmla="*/ 794 h 1079"/>
              <a:gd name="connsiteX4" fmla="*/ 37 w 2353"/>
              <a:gd name="connsiteY4" fmla="*/ 862 h 1079"/>
              <a:gd name="connsiteX5" fmla="*/ 7 w 2353"/>
              <a:gd name="connsiteY5" fmla="*/ 658 h 1079"/>
              <a:gd name="connsiteX6" fmla="*/ 120 w 2353"/>
              <a:gd name="connsiteY6" fmla="*/ 506 h 1079"/>
              <a:gd name="connsiteX7" fmla="*/ 310 w 2353"/>
              <a:gd name="connsiteY7" fmla="*/ 317 h 1079"/>
              <a:gd name="connsiteX8" fmla="*/ 537 w 2353"/>
              <a:gd name="connsiteY8" fmla="*/ 165 h 1079"/>
              <a:gd name="connsiteX9" fmla="*/ 840 w 2353"/>
              <a:gd name="connsiteY9" fmla="*/ 52 h 1079"/>
              <a:gd name="connsiteX10" fmla="*/ 1117 w 2353"/>
              <a:gd name="connsiteY10" fmla="*/ 6 h 1079"/>
              <a:gd name="connsiteX11" fmla="*/ 1333 w 2353"/>
              <a:gd name="connsiteY11" fmla="*/ 18 h 1079"/>
              <a:gd name="connsiteX12" fmla="*/ 1545 w 2353"/>
              <a:gd name="connsiteY12" fmla="*/ 70 h 1079"/>
              <a:gd name="connsiteX13" fmla="*/ 1863 w 2353"/>
              <a:gd name="connsiteY13" fmla="*/ 203 h 1079"/>
              <a:gd name="connsiteX14" fmla="*/ 2085 w 2353"/>
              <a:gd name="connsiteY14" fmla="*/ 378 h 1079"/>
              <a:gd name="connsiteX15" fmla="*/ 2189 w 2353"/>
              <a:gd name="connsiteY15" fmla="*/ 498 h 1079"/>
              <a:gd name="connsiteX16" fmla="*/ 2297 w 2353"/>
              <a:gd name="connsiteY16" fmla="*/ 654 h 1079"/>
              <a:gd name="connsiteX17" fmla="*/ 2353 w 2353"/>
              <a:gd name="connsiteY17" fmla="*/ 778 h 1079"/>
              <a:gd name="connsiteX18" fmla="*/ 2128 w 2353"/>
              <a:gd name="connsiteY18" fmla="*/ 658 h 1079"/>
              <a:gd name="connsiteX19" fmla="*/ 2014 w 2353"/>
              <a:gd name="connsiteY19" fmla="*/ 620 h 1079"/>
              <a:gd name="connsiteX20" fmla="*/ 1863 w 2353"/>
              <a:gd name="connsiteY20" fmla="*/ 658 h 1079"/>
              <a:gd name="connsiteX21" fmla="*/ 1777 w 2353"/>
              <a:gd name="connsiteY21" fmla="*/ 834 h 1079"/>
              <a:gd name="connsiteX22" fmla="*/ 1613 w 2353"/>
              <a:gd name="connsiteY22" fmla="*/ 898 h 1079"/>
              <a:gd name="connsiteX23" fmla="*/ 1441 w 2353"/>
              <a:gd name="connsiteY23" fmla="*/ 770 h 1079"/>
              <a:gd name="connsiteX24" fmla="*/ 1295 w 2353"/>
              <a:gd name="connsiteY24" fmla="*/ 695 h 1079"/>
              <a:gd name="connsiteX25" fmla="*/ 1143 w 2353"/>
              <a:gd name="connsiteY25" fmla="*/ 733 h 1079"/>
              <a:gd name="connsiteX26" fmla="*/ 1021 w 2353"/>
              <a:gd name="connsiteY26" fmla="*/ 862 h 1079"/>
              <a:gd name="connsiteX0" fmla="*/ 713 w 2353"/>
              <a:gd name="connsiteY0" fmla="*/ 1056 h 1079"/>
              <a:gd name="connsiteX1" fmla="*/ 533 w 2353"/>
              <a:gd name="connsiteY1" fmla="*/ 1005 h 1079"/>
              <a:gd name="connsiteX2" fmla="*/ 437 w 2353"/>
              <a:gd name="connsiteY2" fmla="*/ 926 h 1079"/>
              <a:gd name="connsiteX3" fmla="*/ 233 w 2353"/>
              <a:gd name="connsiteY3" fmla="*/ 794 h 1079"/>
              <a:gd name="connsiteX4" fmla="*/ 37 w 2353"/>
              <a:gd name="connsiteY4" fmla="*/ 862 h 1079"/>
              <a:gd name="connsiteX5" fmla="*/ 7 w 2353"/>
              <a:gd name="connsiteY5" fmla="*/ 658 h 1079"/>
              <a:gd name="connsiteX6" fmla="*/ 120 w 2353"/>
              <a:gd name="connsiteY6" fmla="*/ 506 h 1079"/>
              <a:gd name="connsiteX7" fmla="*/ 310 w 2353"/>
              <a:gd name="connsiteY7" fmla="*/ 317 h 1079"/>
              <a:gd name="connsiteX8" fmla="*/ 537 w 2353"/>
              <a:gd name="connsiteY8" fmla="*/ 165 h 1079"/>
              <a:gd name="connsiteX9" fmla="*/ 840 w 2353"/>
              <a:gd name="connsiteY9" fmla="*/ 52 h 1079"/>
              <a:gd name="connsiteX10" fmla="*/ 1117 w 2353"/>
              <a:gd name="connsiteY10" fmla="*/ 6 h 1079"/>
              <a:gd name="connsiteX11" fmla="*/ 1333 w 2353"/>
              <a:gd name="connsiteY11" fmla="*/ 18 h 1079"/>
              <a:gd name="connsiteX12" fmla="*/ 1545 w 2353"/>
              <a:gd name="connsiteY12" fmla="*/ 70 h 1079"/>
              <a:gd name="connsiteX13" fmla="*/ 1863 w 2353"/>
              <a:gd name="connsiteY13" fmla="*/ 203 h 1079"/>
              <a:gd name="connsiteX14" fmla="*/ 2085 w 2353"/>
              <a:gd name="connsiteY14" fmla="*/ 378 h 1079"/>
              <a:gd name="connsiteX15" fmla="*/ 2189 w 2353"/>
              <a:gd name="connsiteY15" fmla="*/ 498 h 1079"/>
              <a:gd name="connsiteX16" fmla="*/ 2297 w 2353"/>
              <a:gd name="connsiteY16" fmla="*/ 654 h 1079"/>
              <a:gd name="connsiteX17" fmla="*/ 2353 w 2353"/>
              <a:gd name="connsiteY17" fmla="*/ 778 h 1079"/>
              <a:gd name="connsiteX18" fmla="*/ 2128 w 2353"/>
              <a:gd name="connsiteY18" fmla="*/ 658 h 1079"/>
              <a:gd name="connsiteX19" fmla="*/ 2014 w 2353"/>
              <a:gd name="connsiteY19" fmla="*/ 620 h 1079"/>
              <a:gd name="connsiteX20" fmla="*/ 1863 w 2353"/>
              <a:gd name="connsiteY20" fmla="*/ 658 h 1079"/>
              <a:gd name="connsiteX21" fmla="*/ 1777 w 2353"/>
              <a:gd name="connsiteY21" fmla="*/ 834 h 1079"/>
              <a:gd name="connsiteX22" fmla="*/ 1613 w 2353"/>
              <a:gd name="connsiteY22" fmla="*/ 898 h 1079"/>
              <a:gd name="connsiteX23" fmla="*/ 1441 w 2353"/>
              <a:gd name="connsiteY23" fmla="*/ 770 h 1079"/>
              <a:gd name="connsiteX24" fmla="*/ 1295 w 2353"/>
              <a:gd name="connsiteY24" fmla="*/ 695 h 1079"/>
              <a:gd name="connsiteX25" fmla="*/ 1143 w 2353"/>
              <a:gd name="connsiteY25" fmla="*/ 733 h 1079"/>
              <a:gd name="connsiteX26" fmla="*/ 1021 w 2353"/>
              <a:gd name="connsiteY26" fmla="*/ 862 h 1079"/>
              <a:gd name="connsiteX0" fmla="*/ 713 w 2353"/>
              <a:gd name="connsiteY0" fmla="*/ 1056 h 1079"/>
              <a:gd name="connsiteX1" fmla="*/ 533 w 2353"/>
              <a:gd name="connsiteY1" fmla="*/ 1005 h 1079"/>
              <a:gd name="connsiteX2" fmla="*/ 437 w 2353"/>
              <a:gd name="connsiteY2" fmla="*/ 926 h 1079"/>
              <a:gd name="connsiteX3" fmla="*/ 233 w 2353"/>
              <a:gd name="connsiteY3" fmla="*/ 794 h 1079"/>
              <a:gd name="connsiteX4" fmla="*/ 37 w 2353"/>
              <a:gd name="connsiteY4" fmla="*/ 862 h 1079"/>
              <a:gd name="connsiteX5" fmla="*/ 7 w 2353"/>
              <a:gd name="connsiteY5" fmla="*/ 658 h 1079"/>
              <a:gd name="connsiteX6" fmla="*/ 120 w 2353"/>
              <a:gd name="connsiteY6" fmla="*/ 506 h 1079"/>
              <a:gd name="connsiteX7" fmla="*/ 310 w 2353"/>
              <a:gd name="connsiteY7" fmla="*/ 317 h 1079"/>
              <a:gd name="connsiteX8" fmla="*/ 537 w 2353"/>
              <a:gd name="connsiteY8" fmla="*/ 165 h 1079"/>
              <a:gd name="connsiteX9" fmla="*/ 840 w 2353"/>
              <a:gd name="connsiteY9" fmla="*/ 52 h 1079"/>
              <a:gd name="connsiteX10" fmla="*/ 1117 w 2353"/>
              <a:gd name="connsiteY10" fmla="*/ 6 h 1079"/>
              <a:gd name="connsiteX11" fmla="*/ 1333 w 2353"/>
              <a:gd name="connsiteY11" fmla="*/ 18 h 1079"/>
              <a:gd name="connsiteX12" fmla="*/ 1545 w 2353"/>
              <a:gd name="connsiteY12" fmla="*/ 70 h 1079"/>
              <a:gd name="connsiteX13" fmla="*/ 1863 w 2353"/>
              <a:gd name="connsiteY13" fmla="*/ 203 h 1079"/>
              <a:gd name="connsiteX14" fmla="*/ 2085 w 2353"/>
              <a:gd name="connsiteY14" fmla="*/ 378 h 1079"/>
              <a:gd name="connsiteX15" fmla="*/ 2189 w 2353"/>
              <a:gd name="connsiteY15" fmla="*/ 498 h 1079"/>
              <a:gd name="connsiteX16" fmla="*/ 2297 w 2353"/>
              <a:gd name="connsiteY16" fmla="*/ 654 h 1079"/>
              <a:gd name="connsiteX17" fmla="*/ 2353 w 2353"/>
              <a:gd name="connsiteY17" fmla="*/ 778 h 1079"/>
              <a:gd name="connsiteX18" fmla="*/ 2128 w 2353"/>
              <a:gd name="connsiteY18" fmla="*/ 658 h 1079"/>
              <a:gd name="connsiteX19" fmla="*/ 2014 w 2353"/>
              <a:gd name="connsiteY19" fmla="*/ 620 h 1079"/>
              <a:gd name="connsiteX20" fmla="*/ 1863 w 2353"/>
              <a:gd name="connsiteY20" fmla="*/ 658 h 1079"/>
              <a:gd name="connsiteX21" fmla="*/ 1777 w 2353"/>
              <a:gd name="connsiteY21" fmla="*/ 834 h 1079"/>
              <a:gd name="connsiteX22" fmla="*/ 1613 w 2353"/>
              <a:gd name="connsiteY22" fmla="*/ 898 h 1079"/>
              <a:gd name="connsiteX23" fmla="*/ 1441 w 2353"/>
              <a:gd name="connsiteY23" fmla="*/ 770 h 1079"/>
              <a:gd name="connsiteX24" fmla="*/ 1295 w 2353"/>
              <a:gd name="connsiteY24" fmla="*/ 695 h 1079"/>
              <a:gd name="connsiteX25" fmla="*/ 1143 w 2353"/>
              <a:gd name="connsiteY25" fmla="*/ 733 h 1079"/>
              <a:gd name="connsiteX26" fmla="*/ 1021 w 2353"/>
              <a:gd name="connsiteY26" fmla="*/ 862 h 1079"/>
              <a:gd name="connsiteX27" fmla="*/ 713 w 2353"/>
              <a:gd name="connsiteY27" fmla="*/ 1056 h 1079"/>
              <a:gd name="connsiteX0" fmla="*/ 713 w 2353"/>
              <a:gd name="connsiteY0" fmla="*/ 1056 h 1079"/>
              <a:gd name="connsiteX1" fmla="*/ 533 w 2353"/>
              <a:gd name="connsiteY1" fmla="*/ 1005 h 1079"/>
              <a:gd name="connsiteX2" fmla="*/ 437 w 2353"/>
              <a:gd name="connsiteY2" fmla="*/ 926 h 1079"/>
              <a:gd name="connsiteX3" fmla="*/ 233 w 2353"/>
              <a:gd name="connsiteY3" fmla="*/ 794 h 1079"/>
              <a:gd name="connsiteX4" fmla="*/ 37 w 2353"/>
              <a:gd name="connsiteY4" fmla="*/ 862 h 1079"/>
              <a:gd name="connsiteX5" fmla="*/ 7 w 2353"/>
              <a:gd name="connsiteY5" fmla="*/ 658 h 1079"/>
              <a:gd name="connsiteX6" fmla="*/ 120 w 2353"/>
              <a:gd name="connsiteY6" fmla="*/ 506 h 1079"/>
              <a:gd name="connsiteX7" fmla="*/ 310 w 2353"/>
              <a:gd name="connsiteY7" fmla="*/ 317 h 1079"/>
              <a:gd name="connsiteX8" fmla="*/ 537 w 2353"/>
              <a:gd name="connsiteY8" fmla="*/ 165 h 1079"/>
              <a:gd name="connsiteX9" fmla="*/ 840 w 2353"/>
              <a:gd name="connsiteY9" fmla="*/ 52 h 1079"/>
              <a:gd name="connsiteX10" fmla="*/ 1117 w 2353"/>
              <a:gd name="connsiteY10" fmla="*/ 6 h 1079"/>
              <a:gd name="connsiteX11" fmla="*/ 1333 w 2353"/>
              <a:gd name="connsiteY11" fmla="*/ 18 h 1079"/>
              <a:gd name="connsiteX12" fmla="*/ 1545 w 2353"/>
              <a:gd name="connsiteY12" fmla="*/ 70 h 1079"/>
              <a:gd name="connsiteX13" fmla="*/ 1863 w 2353"/>
              <a:gd name="connsiteY13" fmla="*/ 203 h 1079"/>
              <a:gd name="connsiteX14" fmla="*/ 2085 w 2353"/>
              <a:gd name="connsiteY14" fmla="*/ 378 h 1079"/>
              <a:gd name="connsiteX15" fmla="*/ 2189 w 2353"/>
              <a:gd name="connsiteY15" fmla="*/ 498 h 1079"/>
              <a:gd name="connsiteX16" fmla="*/ 2297 w 2353"/>
              <a:gd name="connsiteY16" fmla="*/ 654 h 1079"/>
              <a:gd name="connsiteX17" fmla="*/ 2353 w 2353"/>
              <a:gd name="connsiteY17" fmla="*/ 778 h 1079"/>
              <a:gd name="connsiteX18" fmla="*/ 2128 w 2353"/>
              <a:gd name="connsiteY18" fmla="*/ 658 h 1079"/>
              <a:gd name="connsiteX19" fmla="*/ 2014 w 2353"/>
              <a:gd name="connsiteY19" fmla="*/ 620 h 1079"/>
              <a:gd name="connsiteX20" fmla="*/ 1863 w 2353"/>
              <a:gd name="connsiteY20" fmla="*/ 658 h 1079"/>
              <a:gd name="connsiteX21" fmla="*/ 1777 w 2353"/>
              <a:gd name="connsiteY21" fmla="*/ 834 h 1079"/>
              <a:gd name="connsiteX22" fmla="*/ 1613 w 2353"/>
              <a:gd name="connsiteY22" fmla="*/ 898 h 1079"/>
              <a:gd name="connsiteX23" fmla="*/ 1441 w 2353"/>
              <a:gd name="connsiteY23" fmla="*/ 770 h 1079"/>
              <a:gd name="connsiteX24" fmla="*/ 1295 w 2353"/>
              <a:gd name="connsiteY24" fmla="*/ 695 h 1079"/>
              <a:gd name="connsiteX25" fmla="*/ 1143 w 2353"/>
              <a:gd name="connsiteY25" fmla="*/ 733 h 1079"/>
              <a:gd name="connsiteX26" fmla="*/ 1021 w 2353"/>
              <a:gd name="connsiteY26" fmla="*/ 862 h 1079"/>
              <a:gd name="connsiteX27" fmla="*/ 713 w 2353"/>
              <a:gd name="connsiteY27" fmla="*/ 1056 h 1079"/>
              <a:gd name="connsiteX0" fmla="*/ 713 w 2353"/>
              <a:gd name="connsiteY0" fmla="*/ 1056 h 1079"/>
              <a:gd name="connsiteX1" fmla="*/ 533 w 2353"/>
              <a:gd name="connsiteY1" fmla="*/ 1005 h 1079"/>
              <a:gd name="connsiteX2" fmla="*/ 437 w 2353"/>
              <a:gd name="connsiteY2" fmla="*/ 926 h 1079"/>
              <a:gd name="connsiteX3" fmla="*/ 233 w 2353"/>
              <a:gd name="connsiteY3" fmla="*/ 794 h 1079"/>
              <a:gd name="connsiteX4" fmla="*/ 37 w 2353"/>
              <a:gd name="connsiteY4" fmla="*/ 862 h 1079"/>
              <a:gd name="connsiteX5" fmla="*/ 7 w 2353"/>
              <a:gd name="connsiteY5" fmla="*/ 658 h 1079"/>
              <a:gd name="connsiteX6" fmla="*/ 120 w 2353"/>
              <a:gd name="connsiteY6" fmla="*/ 506 h 1079"/>
              <a:gd name="connsiteX7" fmla="*/ 310 w 2353"/>
              <a:gd name="connsiteY7" fmla="*/ 317 h 1079"/>
              <a:gd name="connsiteX8" fmla="*/ 537 w 2353"/>
              <a:gd name="connsiteY8" fmla="*/ 165 h 1079"/>
              <a:gd name="connsiteX9" fmla="*/ 840 w 2353"/>
              <a:gd name="connsiteY9" fmla="*/ 52 h 1079"/>
              <a:gd name="connsiteX10" fmla="*/ 1117 w 2353"/>
              <a:gd name="connsiteY10" fmla="*/ 6 h 1079"/>
              <a:gd name="connsiteX11" fmla="*/ 1333 w 2353"/>
              <a:gd name="connsiteY11" fmla="*/ 18 h 1079"/>
              <a:gd name="connsiteX12" fmla="*/ 1545 w 2353"/>
              <a:gd name="connsiteY12" fmla="*/ 70 h 1079"/>
              <a:gd name="connsiteX13" fmla="*/ 1863 w 2353"/>
              <a:gd name="connsiteY13" fmla="*/ 203 h 1079"/>
              <a:gd name="connsiteX14" fmla="*/ 2085 w 2353"/>
              <a:gd name="connsiteY14" fmla="*/ 378 h 1079"/>
              <a:gd name="connsiteX15" fmla="*/ 2189 w 2353"/>
              <a:gd name="connsiteY15" fmla="*/ 498 h 1079"/>
              <a:gd name="connsiteX16" fmla="*/ 2297 w 2353"/>
              <a:gd name="connsiteY16" fmla="*/ 654 h 1079"/>
              <a:gd name="connsiteX17" fmla="*/ 2353 w 2353"/>
              <a:gd name="connsiteY17" fmla="*/ 778 h 1079"/>
              <a:gd name="connsiteX18" fmla="*/ 2128 w 2353"/>
              <a:gd name="connsiteY18" fmla="*/ 658 h 1079"/>
              <a:gd name="connsiteX19" fmla="*/ 2014 w 2353"/>
              <a:gd name="connsiteY19" fmla="*/ 620 h 1079"/>
              <a:gd name="connsiteX20" fmla="*/ 1863 w 2353"/>
              <a:gd name="connsiteY20" fmla="*/ 658 h 1079"/>
              <a:gd name="connsiteX21" fmla="*/ 1777 w 2353"/>
              <a:gd name="connsiteY21" fmla="*/ 834 h 1079"/>
              <a:gd name="connsiteX22" fmla="*/ 1613 w 2353"/>
              <a:gd name="connsiteY22" fmla="*/ 898 h 1079"/>
              <a:gd name="connsiteX23" fmla="*/ 1441 w 2353"/>
              <a:gd name="connsiteY23" fmla="*/ 770 h 1079"/>
              <a:gd name="connsiteX24" fmla="*/ 1295 w 2353"/>
              <a:gd name="connsiteY24" fmla="*/ 695 h 1079"/>
              <a:gd name="connsiteX25" fmla="*/ 1143 w 2353"/>
              <a:gd name="connsiteY25" fmla="*/ 733 h 1079"/>
              <a:gd name="connsiteX26" fmla="*/ 1021 w 2353"/>
              <a:gd name="connsiteY26" fmla="*/ 862 h 1079"/>
              <a:gd name="connsiteX27" fmla="*/ 713 w 2353"/>
              <a:gd name="connsiteY27" fmla="*/ 1056 h 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53" h="1079">
                <a:moveTo>
                  <a:pt x="713" y="1056"/>
                </a:moveTo>
                <a:cubicBezTo>
                  <a:pt x="646" y="1079"/>
                  <a:pt x="579" y="1027"/>
                  <a:pt x="533" y="1005"/>
                </a:cubicBezTo>
                <a:cubicBezTo>
                  <a:pt x="487" y="983"/>
                  <a:pt x="487" y="961"/>
                  <a:pt x="437" y="926"/>
                </a:cubicBezTo>
                <a:cubicBezTo>
                  <a:pt x="387" y="891"/>
                  <a:pt x="300" y="805"/>
                  <a:pt x="233" y="794"/>
                </a:cubicBezTo>
                <a:cubicBezTo>
                  <a:pt x="166" y="783"/>
                  <a:pt x="74" y="885"/>
                  <a:pt x="37" y="862"/>
                </a:cubicBezTo>
                <a:cubicBezTo>
                  <a:pt x="0" y="839"/>
                  <a:pt x="13" y="700"/>
                  <a:pt x="7" y="658"/>
                </a:cubicBezTo>
                <a:lnTo>
                  <a:pt x="120" y="506"/>
                </a:lnTo>
                <a:cubicBezTo>
                  <a:pt x="171" y="449"/>
                  <a:pt x="241" y="374"/>
                  <a:pt x="310" y="317"/>
                </a:cubicBezTo>
                <a:cubicBezTo>
                  <a:pt x="379" y="260"/>
                  <a:pt x="449" y="209"/>
                  <a:pt x="537" y="165"/>
                </a:cubicBezTo>
                <a:cubicBezTo>
                  <a:pt x="625" y="121"/>
                  <a:pt x="743" y="78"/>
                  <a:pt x="840" y="52"/>
                </a:cubicBezTo>
                <a:cubicBezTo>
                  <a:pt x="937" y="26"/>
                  <a:pt x="1035" y="12"/>
                  <a:pt x="1117" y="6"/>
                </a:cubicBezTo>
                <a:cubicBezTo>
                  <a:pt x="1199" y="0"/>
                  <a:pt x="1262" y="7"/>
                  <a:pt x="1333" y="18"/>
                </a:cubicBezTo>
                <a:cubicBezTo>
                  <a:pt x="1404" y="29"/>
                  <a:pt x="1457" y="39"/>
                  <a:pt x="1545" y="70"/>
                </a:cubicBezTo>
                <a:cubicBezTo>
                  <a:pt x="1633" y="101"/>
                  <a:pt x="1773" y="152"/>
                  <a:pt x="1863" y="203"/>
                </a:cubicBezTo>
                <a:cubicBezTo>
                  <a:pt x="1953" y="254"/>
                  <a:pt x="2031" y="329"/>
                  <a:pt x="2085" y="378"/>
                </a:cubicBezTo>
                <a:cubicBezTo>
                  <a:pt x="2139" y="427"/>
                  <a:pt x="2154" y="452"/>
                  <a:pt x="2189" y="498"/>
                </a:cubicBezTo>
                <a:cubicBezTo>
                  <a:pt x="2224" y="544"/>
                  <a:pt x="2270" y="607"/>
                  <a:pt x="2297" y="654"/>
                </a:cubicBezTo>
                <a:cubicBezTo>
                  <a:pt x="2316" y="695"/>
                  <a:pt x="2334" y="737"/>
                  <a:pt x="2353" y="778"/>
                </a:cubicBezTo>
                <a:cubicBezTo>
                  <a:pt x="2325" y="779"/>
                  <a:pt x="2184" y="684"/>
                  <a:pt x="2128" y="658"/>
                </a:cubicBezTo>
                <a:cubicBezTo>
                  <a:pt x="2072" y="632"/>
                  <a:pt x="2058" y="620"/>
                  <a:pt x="2014" y="620"/>
                </a:cubicBezTo>
                <a:cubicBezTo>
                  <a:pt x="1970" y="620"/>
                  <a:pt x="1903" y="622"/>
                  <a:pt x="1863" y="658"/>
                </a:cubicBezTo>
                <a:cubicBezTo>
                  <a:pt x="1823" y="694"/>
                  <a:pt x="1819" y="794"/>
                  <a:pt x="1777" y="834"/>
                </a:cubicBezTo>
                <a:cubicBezTo>
                  <a:pt x="1735" y="874"/>
                  <a:pt x="1669" y="909"/>
                  <a:pt x="1613" y="898"/>
                </a:cubicBezTo>
                <a:cubicBezTo>
                  <a:pt x="1557" y="887"/>
                  <a:pt x="1494" y="804"/>
                  <a:pt x="1441" y="770"/>
                </a:cubicBezTo>
                <a:cubicBezTo>
                  <a:pt x="1388" y="736"/>
                  <a:pt x="1345" y="701"/>
                  <a:pt x="1295" y="695"/>
                </a:cubicBezTo>
                <a:cubicBezTo>
                  <a:pt x="1245" y="689"/>
                  <a:pt x="1189" y="705"/>
                  <a:pt x="1143" y="733"/>
                </a:cubicBezTo>
                <a:cubicBezTo>
                  <a:pt x="1097" y="761"/>
                  <a:pt x="1055" y="818"/>
                  <a:pt x="1021" y="862"/>
                </a:cubicBezTo>
                <a:cubicBezTo>
                  <a:pt x="854" y="1031"/>
                  <a:pt x="868" y="1015"/>
                  <a:pt x="713" y="1056"/>
                </a:cubicBezTo>
                <a:close/>
              </a:path>
            </a:pathLst>
          </a:custGeom>
          <a:solidFill>
            <a:schemeClr val="accent1">
              <a:alpha val="43000"/>
            </a:schemeClr>
          </a:solidFill>
          <a:ln w="9525">
            <a:noFill/>
            <a:round/>
            <a:headEnd/>
            <a:tailEnd/>
          </a:ln>
          <a:effectLst>
            <a:softEdge rad="38100"/>
          </a:effectLst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26"/>
          <p:cNvSpPr>
            <a:spLocks noChangeAspect="1"/>
          </p:cNvSpPr>
          <p:nvPr/>
        </p:nvSpPr>
        <p:spPr bwMode="auto">
          <a:xfrm>
            <a:off x="2333804" y="3749892"/>
            <a:ext cx="4450991" cy="1321362"/>
          </a:xfrm>
          <a:custGeom>
            <a:avLst/>
            <a:gdLst>
              <a:gd name="connsiteX0" fmla="*/ 528 w 2651"/>
              <a:gd name="connsiteY0" fmla="*/ 919 h 992"/>
              <a:gd name="connsiteX1" fmla="*/ 822 w 2651"/>
              <a:gd name="connsiteY1" fmla="*/ 956 h 992"/>
              <a:gd name="connsiteX2" fmla="*/ 1188 w 2651"/>
              <a:gd name="connsiteY2" fmla="*/ 987 h 992"/>
              <a:gd name="connsiteX3" fmla="*/ 1500 w 2651"/>
              <a:gd name="connsiteY3" fmla="*/ 987 h 992"/>
              <a:gd name="connsiteX4" fmla="*/ 1807 w 2651"/>
              <a:gd name="connsiteY4" fmla="*/ 956 h 992"/>
              <a:gd name="connsiteX5" fmla="*/ 2076 w 2651"/>
              <a:gd name="connsiteY5" fmla="*/ 907 h 992"/>
              <a:gd name="connsiteX6" fmla="*/ 2344 w 2651"/>
              <a:gd name="connsiteY6" fmla="*/ 859 h 992"/>
              <a:gd name="connsiteX7" fmla="*/ 2576 w 2651"/>
              <a:gd name="connsiteY7" fmla="*/ 811 h 992"/>
              <a:gd name="connsiteX8" fmla="*/ 2640 w 2651"/>
              <a:gd name="connsiteY8" fmla="*/ 766 h 992"/>
              <a:gd name="connsiteX9" fmla="*/ 2640 w 2651"/>
              <a:gd name="connsiteY9" fmla="*/ 577 h 992"/>
              <a:gd name="connsiteX10" fmla="*/ 2612 w 2651"/>
              <a:gd name="connsiteY10" fmla="*/ 387 h 992"/>
              <a:gd name="connsiteX11" fmla="*/ 2576 w 2651"/>
              <a:gd name="connsiteY11" fmla="*/ 279 h 992"/>
              <a:gd name="connsiteX12" fmla="*/ 2526 w 2651"/>
              <a:gd name="connsiteY12" fmla="*/ 160 h 992"/>
              <a:gd name="connsiteX13" fmla="*/ 2488 w 2651"/>
              <a:gd name="connsiteY13" fmla="*/ 160 h 992"/>
              <a:gd name="connsiteX14" fmla="*/ 2375 w 2651"/>
              <a:gd name="connsiteY14" fmla="*/ 84 h 992"/>
              <a:gd name="connsiteX15" fmla="*/ 2252 w 2651"/>
              <a:gd name="connsiteY15" fmla="*/ 15 h 992"/>
              <a:gd name="connsiteX16" fmla="*/ 2110 w 2651"/>
              <a:gd name="connsiteY16" fmla="*/ 9 h 992"/>
              <a:gd name="connsiteX17" fmla="*/ 2012 w 2651"/>
              <a:gd name="connsiteY17" fmla="*/ 71 h 992"/>
              <a:gd name="connsiteX18" fmla="*/ 1932 w 2651"/>
              <a:gd name="connsiteY18" fmla="*/ 239 h 992"/>
              <a:gd name="connsiteX19" fmla="*/ 1807 w 2651"/>
              <a:gd name="connsiteY19" fmla="*/ 274 h 992"/>
              <a:gd name="connsiteX20" fmla="*/ 1693 w 2651"/>
              <a:gd name="connsiteY20" fmla="*/ 236 h 992"/>
              <a:gd name="connsiteX21" fmla="*/ 1612 w 2651"/>
              <a:gd name="connsiteY21" fmla="*/ 155 h 992"/>
              <a:gd name="connsiteX22" fmla="*/ 1466 w 2651"/>
              <a:gd name="connsiteY22" fmla="*/ 84 h 992"/>
              <a:gd name="connsiteX23" fmla="*/ 1312 w 2651"/>
              <a:gd name="connsiteY23" fmla="*/ 123 h 992"/>
              <a:gd name="connsiteX24" fmla="*/ 1200 w 2651"/>
              <a:gd name="connsiteY24" fmla="*/ 236 h 992"/>
              <a:gd name="connsiteX25" fmla="*/ 1112 w 2651"/>
              <a:gd name="connsiteY25" fmla="*/ 383 h 992"/>
              <a:gd name="connsiteX26" fmla="*/ 980 w 2651"/>
              <a:gd name="connsiteY26" fmla="*/ 519 h 992"/>
              <a:gd name="connsiteX27" fmla="*/ 888 w 2651"/>
              <a:gd name="connsiteY27" fmla="*/ 555 h 992"/>
              <a:gd name="connsiteX28" fmla="*/ 764 w 2651"/>
              <a:gd name="connsiteY28" fmla="*/ 559 h 992"/>
              <a:gd name="connsiteX29" fmla="*/ 668 w 2651"/>
              <a:gd name="connsiteY29" fmla="*/ 483 h 992"/>
              <a:gd name="connsiteX30" fmla="*/ 568 w 2651"/>
              <a:gd name="connsiteY30" fmla="*/ 343 h 992"/>
              <a:gd name="connsiteX31" fmla="*/ 476 w 2651"/>
              <a:gd name="connsiteY31" fmla="*/ 207 h 992"/>
              <a:gd name="connsiteX32" fmla="*/ 364 w 2651"/>
              <a:gd name="connsiteY32" fmla="*/ 187 h 992"/>
              <a:gd name="connsiteX33" fmla="*/ 288 w 2651"/>
              <a:gd name="connsiteY33" fmla="*/ 219 h 992"/>
              <a:gd name="connsiteX34" fmla="*/ 212 w 2651"/>
              <a:gd name="connsiteY34" fmla="*/ 263 h 992"/>
              <a:gd name="connsiteX35" fmla="*/ 178 w 2651"/>
              <a:gd name="connsiteY35" fmla="*/ 122 h 992"/>
              <a:gd name="connsiteX36" fmla="*/ 178 w 2651"/>
              <a:gd name="connsiteY36" fmla="*/ 47 h 992"/>
              <a:gd name="connsiteX37" fmla="*/ 102 w 2651"/>
              <a:gd name="connsiteY37" fmla="*/ 160 h 992"/>
              <a:gd name="connsiteX38" fmla="*/ 44 w 2651"/>
              <a:gd name="connsiteY38" fmla="*/ 319 h 992"/>
              <a:gd name="connsiteX39" fmla="*/ 16 w 2651"/>
              <a:gd name="connsiteY39" fmla="*/ 451 h 992"/>
              <a:gd name="connsiteX40" fmla="*/ 0 w 2651"/>
              <a:gd name="connsiteY40" fmla="*/ 619 h 992"/>
              <a:gd name="connsiteX41" fmla="*/ 4 w 2651"/>
              <a:gd name="connsiteY41" fmla="*/ 787 h 992"/>
              <a:gd name="connsiteX42" fmla="*/ 278 w 2651"/>
              <a:gd name="connsiteY42" fmla="*/ 921 h 992"/>
              <a:gd name="connsiteX0" fmla="*/ 528 w 2651"/>
              <a:gd name="connsiteY0" fmla="*/ 919 h 992"/>
              <a:gd name="connsiteX1" fmla="*/ 822 w 2651"/>
              <a:gd name="connsiteY1" fmla="*/ 956 h 992"/>
              <a:gd name="connsiteX2" fmla="*/ 1188 w 2651"/>
              <a:gd name="connsiteY2" fmla="*/ 987 h 992"/>
              <a:gd name="connsiteX3" fmla="*/ 1500 w 2651"/>
              <a:gd name="connsiteY3" fmla="*/ 987 h 992"/>
              <a:gd name="connsiteX4" fmla="*/ 1807 w 2651"/>
              <a:gd name="connsiteY4" fmla="*/ 956 h 992"/>
              <a:gd name="connsiteX5" fmla="*/ 2076 w 2651"/>
              <a:gd name="connsiteY5" fmla="*/ 907 h 992"/>
              <a:gd name="connsiteX6" fmla="*/ 2344 w 2651"/>
              <a:gd name="connsiteY6" fmla="*/ 859 h 992"/>
              <a:gd name="connsiteX7" fmla="*/ 2576 w 2651"/>
              <a:gd name="connsiteY7" fmla="*/ 811 h 992"/>
              <a:gd name="connsiteX8" fmla="*/ 2640 w 2651"/>
              <a:gd name="connsiteY8" fmla="*/ 766 h 992"/>
              <a:gd name="connsiteX9" fmla="*/ 2640 w 2651"/>
              <a:gd name="connsiteY9" fmla="*/ 577 h 992"/>
              <a:gd name="connsiteX10" fmla="*/ 2612 w 2651"/>
              <a:gd name="connsiteY10" fmla="*/ 387 h 992"/>
              <a:gd name="connsiteX11" fmla="*/ 2576 w 2651"/>
              <a:gd name="connsiteY11" fmla="*/ 279 h 992"/>
              <a:gd name="connsiteX12" fmla="*/ 2526 w 2651"/>
              <a:gd name="connsiteY12" fmla="*/ 160 h 992"/>
              <a:gd name="connsiteX13" fmla="*/ 2488 w 2651"/>
              <a:gd name="connsiteY13" fmla="*/ 160 h 992"/>
              <a:gd name="connsiteX14" fmla="*/ 2375 w 2651"/>
              <a:gd name="connsiteY14" fmla="*/ 84 h 992"/>
              <a:gd name="connsiteX15" fmla="*/ 2252 w 2651"/>
              <a:gd name="connsiteY15" fmla="*/ 15 h 992"/>
              <a:gd name="connsiteX16" fmla="*/ 2110 w 2651"/>
              <a:gd name="connsiteY16" fmla="*/ 9 h 992"/>
              <a:gd name="connsiteX17" fmla="*/ 2012 w 2651"/>
              <a:gd name="connsiteY17" fmla="*/ 71 h 992"/>
              <a:gd name="connsiteX18" fmla="*/ 1932 w 2651"/>
              <a:gd name="connsiteY18" fmla="*/ 239 h 992"/>
              <a:gd name="connsiteX19" fmla="*/ 1807 w 2651"/>
              <a:gd name="connsiteY19" fmla="*/ 274 h 992"/>
              <a:gd name="connsiteX20" fmla="*/ 1693 w 2651"/>
              <a:gd name="connsiteY20" fmla="*/ 236 h 992"/>
              <a:gd name="connsiteX21" fmla="*/ 1612 w 2651"/>
              <a:gd name="connsiteY21" fmla="*/ 155 h 992"/>
              <a:gd name="connsiteX22" fmla="*/ 1466 w 2651"/>
              <a:gd name="connsiteY22" fmla="*/ 84 h 992"/>
              <a:gd name="connsiteX23" fmla="*/ 1312 w 2651"/>
              <a:gd name="connsiteY23" fmla="*/ 123 h 992"/>
              <a:gd name="connsiteX24" fmla="*/ 1200 w 2651"/>
              <a:gd name="connsiteY24" fmla="*/ 236 h 992"/>
              <a:gd name="connsiteX25" fmla="*/ 1112 w 2651"/>
              <a:gd name="connsiteY25" fmla="*/ 383 h 992"/>
              <a:gd name="connsiteX26" fmla="*/ 980 w 2651"/>
              <a:gd name="connsiteY26" fmla="*/ 519 h 992"/>
              <a:gd name="connsiteX27" fmla="*/ 888 w 2651"/>
              <a:gd name="connsiteY27" fmla="*/ 555 h 992"/>
              <a:gd name="connsiteX28" fmla="*/ 764 w 2651"/>
              <a:gd name="connsiteY28" fmla="*/ 559 h 992"/>
              <a:gd name="connsiteX29" fmla="*/ 668 w 2651"/>
              <a:gd name="connsiteY29" fmla="*/ 483 h 992"/>
              <a:gd name="connsiteX30" fmla="*/ 568 w 2651"/>
              <a:gd name="connsiteY30" fmla="*/ 343 h 992"/>
              <a:gd name="connsiteX31" fmla="*/ 476 w 2651"/>
              <a:gd name="connsiteY31" fmla="*/ 207 h 992"/>
              <a:gd name="connsiteX32" fmla="*/ 364 w 2651"/>
              <a:gd name="connsiteY32" fmla="*/ 187 h 992"/>
              <a:gd name="connsiteX33" fmla="*/ 288 w 2651"/>
              <a:gd name="connsiteY33" fmla="*/ 219 h 992"/>
              <a:gd name="connsiteX34" fmla="*/ 212 w 2651"/>
              <a:gd name="connsiteY34" fmla="*/ 263 h 992"/>
              <a:gd name="connsiteX35" fmla="*/ 178 w 2651"/>
              <a:gd name="connsiteY35" fmla="*/ 122 h 992"/>
              <a:gd name="connsiteX36" fmla="*/ 178 w 2651"/>
              <a:gd name="connsiteY36" fmla="*/ 47 h 992"/>
              <a:gd name="connsiteX37" fmla="*/ 102 w 2651"/>
              <a:gd name="connsiteY37" fmla="*/ 160 h 992"/>
              <a:gd name="connsiteX38" fmla="*/ 44 w 2651"/>
              <a:gd name="connsiteY38" fmla="*/ 319 h 992"/>
              <a:gd name="connsiteX39" fmla="*/ 16 w 2651"/>
              <a:gd name="connsiteY39" fmla="*/ 451 h 992"/>
              <a:gd name="connsiteX40" fmla="*/ 0 w 2651"/>
              <a:gd name="connsiteY40" fmla="*/ 619 h 992"/>
              <a:gd name="connsiteX41" fmla="*/ 4 w 2651"/>
              <a:gd name="connsiteY41" fmla="*/ 787 h 992"/>
              <a:gd name="connsiteX0" fmla="*/ 822 w 2651"/>
              <a:gd name="connsiteY0" fmla="*/ 956 h 992"/>
              <a:gd name="connsiteX1" fmla="*/ 1188 w 2651"/>
              <a:gd name="connsiteY1" fmla="*/ 987 h 992"/>
              <a:gd name="connsiteX2" fmla="*/ 1500 w 2651"/>
              <a:gd name="connsiteY2" fmla="*/ 987 h 992"/>
              <a:gd name="connsiteX3" fmla="*/ 1807 w 2651"/>
              <a:gd name="connsiteY3" fmla="*/ 956 h 992"/>
              <a:gd name="connsiteX4" fmla="*/ 2076 w 2651"/>
              <a:gd name="connsiteY4" fmla="*/ 907 h 992"/>
              <a:gd name="connsiteX5" fmla="*/ 2344 w 2651"/>
              <a:gd name="connsiteY5" fmla="*/ 859 h 992"/>
              <a:gd name="connsiteX6" fmla="*/ 2576 w 2651"/>
              <a:gd name="connsiteY6" fmla="*/ 811 h 992"/>
              <a:gd name="connsiteX7" fmla="*/ 2640 w 2651"/>
              <a:gd name="connsiteY7" fmla="*/ 766 h 992"/>
              <a:gd name="connsiteX8" fmla="*/ 2640 w 2651"/>
              <a:gd name="connsiteY8" fmla="*/ 577 h 992"/>
              <a:gd name="connsiteX9" fmla="*/ 2612 w 2651"/>
              <a:gd name="connsiteY9" fmla="*/ 387 h 992"/>
              <a:gd name="connsiteX10" fmla="*/ 2576 w 2651"/>
              <a:gd name="connsiteY10" fmla="*/ 279 h 992"/>
              <a:gd name="connsiteX11" fmla="*/ 2526 w 2651"/>
              <a:gd name="connsiteY11" fmla="*/ 160 h 992"/>
              <a:gd name="connsiteX12" fmla="*/ 2488 w 2651"/>
              <a:gd name="connsiteY12" fmla="*/ 160 h 992"/>
              <a:gd name="connsiteX13" fmla="*/ 2375 w 2651"/>
              <a:gd name="connsiteY13" fmla="*/ 84 h 992"/>
              <a:gd name="connsiteX14" fmla="*/ 2252 w 2651"/>
              <a:gd name="connsiteY14" fmla="*/ 15 h 992"/>
              <a:gd name="connsiteX15" fmla="*/ 2110 w 2651"/>
              <a:gd name="connsiteY15" fmla="*/ 9 h 992"/>
              <a:gd name="connsiteX16" fmla="*/ 2012 w 2651"/>
              <a:gd name="connsiteY16" fmla="*/ 71 h 992"/>
              <a:gd name="connsiteX17" fmla="*/ 1932 w 2651"/>
              <a:gd name="connsiteY17" fmla="*/ 239 h 992"/>
              <a:gd name="connsiteX18" fmla="*/ 1807 w 2651"/>
              <a:gd name="connsiteY18" fmla="*/ 274 h 992"/>
              <a:gd name="connsiteX19" fmla="*/ 1693 w 2651"/>
              <a:gd name="connsiteY19" fmla="*/ 236 h 992"/>
              <a:gd name="connsiteX20" fmla="*/ 1612 w 2651"/>
              <a:gd name="connsiteY20" fmla="*/ 155 h 992"/>
              <a:gd name="connsiteX21" fmla="*/ 1466 w 2651"/>
              <a:gd name="connsiteY21" fmla="*/ 84 h 992"/>
              <a:gd name="connsiteX22" fmla="*/ 1312 w 2651"/>
              <a:gd name="connsiteY22" fmla="*/ 123 h 992"/>
              <a:gd name="connsiteX23" fmla="*/ 1200 w 2651"/>
              <a:gd name="connsiteY23" fmla="*/ 236 h 992"/>
              <a:gd name="connsiteX24" fmla="*/ 1112 w 2651"/>
              <a:gd name="connsiteY24" fmla="*/ 383 h 992"/>
              <a:gd name="connsiteX25" fmla="*/ 980 w 2651"/>
              <a:gd name="connsiteY25" fmla="*/ 519 h 992"/>
              <a:gd name="connsiteX26" fmla="*/ 888 w 2651"/>
              <a:gd name="connsiteY26" fmla="*/ 555 h 992"/>
              <a:gd name="connsiteX27" fmla="*/ 764 w 2651"/>
              <a:gd name="connsiteY27" fmla="*/ 559 h 992"/>
              <a:gd name="connsiteX28" fmla="*/ 668 w 2651"/>
              <a:gd name="connsiteY28" fmla="*/ 483 h 992"/>
              <a:gd name="connsiteX29" fmla="*/ 568 w 2651"/>
              <a:gd name="connsiteY29" fmla="*/ 343 h 992"/>
              <a:gd name="connsiteX30" fmla="*/ 476 w 2651"/>
              <a:gd name="connsiteY30" fmla="*/ 207 h 992"/>
              <a:gd name="connsiteX31" fmla="*/ 364 w 2651"/>
              <a:gd name="connsiteY31" fmla="*/ 187 h 992"/>
              <a:gd name="connsiteX32" fmla="*/ 288 w 2651"/>
              <a:gd name="connsiteY32" fmla="*/ 219 h 992"/>
              <a:gd name="connsiteX33" fmla="*/ 212 w 2651"/>
              <a:gd name="connsiteY33" fmla="*/ 263 h 992"/>
              <a:gd name="connsiteX34" fmla="*/ 178 w 2651"/>
              <a:gd name="connsiteY34" fmla="*/ 122 h 992"/>
              <a:gd name="connsiteX35" fmla="*/ 178 w 2651"/>
              <a:gd name="connsiteY35" fmla="*/ 47 h 992"/>
              <a:gd name="connsiteX36" fmla="*/ 102 w 2651"/>
              <a:gd name="connsiteY36" fmla="*/ 160 h 992"/>
              <a:gd name="connsiteX37" fmla="*/ 44 w 2651"/>
              <a:gd name="connsiteY37" fmla="*/ 319 h 992"/>
              <a:gd name="connsiteX38" fmla="*/ 16 w 2651"/>
              <a:gd name="connsiteY38" fmla="*/ 451 h 992"/>
              <a:gd name="connsiteX39" fmla="*/ 0 w 2651"/>
              <a:gd name="connsiteY39" fmla="*/ 619 h 992"/>
              <a:gd name="connsiteX40" fmla="*/ 4 w 2651"/>
              <a:gd name="connsiteY40" fmla="*/ 787 h 992"/>
              <a:gd name="connsiteX0" fmla="*/ 1188 w 2651"/>
              <a:gd name="connsiteY0" fmla="*/ 987 h 992"/>
              <a:gd name="connsiteX1" fmla="*/ 1500 w 2651"/>
              <a:gd name="connsiteY1" fmla="*/ 987 h 992"/>
              <a:gd name="connsiteX2" fmla="*/ 1807 w 2651"/>
              <a:gd name="connsiteY2" fmla="*/ 956 h 992"/>
              <a:gd name="connsiteX3" fmla="*/ 2076 w 2651"/>
              <a:gd name="connsiteY3" fmla="*/ 907 h 992"/>
              <a:gd name="connsiteX4" fmla="*/ 2344 w 2651"/>
              <a:gd name="connsiteY4" fmla="*/ 859 h 992"/>
              <a:gd name="connsiteX5" fmla="*/ 2576 w 2651"/>
              <a:gd name="connsiteY5" fmla="*/ 811 h 992"/>
              <a:gd name="connsiteX6" fmla="*/ 2640 w 2651"/>
              <a:gd name="connsiteY6" fmla="*/ 766 h 992"/>
              <a:gd name="connsiteX7" fmla="*/ 2640 w 2651"/>
              <a:gd name="connsiteY7" fmla="*/ 577 h 992"/>
              <a:gd name="connsiteX8" fmla="*/ 2612 w 2651"/>
              <a:gd name="connsiteY8" fmla="*/ 387 h 992"/>
              <a:gd name="connsiteX9" fmla="*/ 2576 w 2651"/>
              <a:gd name="connsiteY9" fmla="*/ 279 h 992"/>
              <a:gd name="connsiteX10" fmla="*/ 2526 w 2651"/>
              <a:gd name="connsiteY10" fmla="*/ 160 h 992"/>
              <a:gd name="connsiteX11" fmla="*/ 2488 w 2651"/>
              <a:gd name="connsiteY11" fmla="*/ 160 h 992"/>
              <a:gd name="connsiteX12" fmla="*/ 2375 w 2651"/>
              <a:gd name="connsiteY12" fmla="*/ 84 h 992"/>
              <a:gd name="connsiteX13" fmla="*/ 2252 w 2651"/>
              <a:gd name="connsiteY13" fmla="*/ 15 h 992"/>
              <a:gd name="connsiteX14" fmla="*/ 2110 w 2651"/>
              <a:gd name="connsiteY14" fmla="*/ 9 h 992"/>
              <a:gd name="connsiteX15" fmla="*/ 2012 w 2651"/>
              <a:gd name="connsiteY15" fmla="*/ 71 h 992"/>
              <a:gd name="connsiteX16" fmla="*/ 1932 w 2651"/>
              <a:gd name="connsiteY16" fmla="*/ 239 h 992"/>
              <a:gd name="connsiteX17" fmla="*/ 1807 w 2651"/>
              <a:gd name="connsiteY17" fmla="*/ 274 h 992"/>
              <a:gd name="connsiteX18" fmla="*/ 1693 w 2651"/>
              <a:gd name="connsiteY18" fmla="*/ 236 h 992"/>
              <a:gd name="connsiteX19" fmla="*/ 1612 w 2651"/>
              <a:gd name="connsiteY19" fmla="*/ 155 h 992"/>
              <a:gd name="connsiteX20" fmla="*/ 1466 w 2651"/>
              <a:gd name="connsiteY20" fmla="*/ 84 h 992"/>
              <a:gd name="connsiteX21" fmla="*/ 1312 w 2651"/>
              <a:gd name="connsiteY21" fmla="*/ 123 h 992"/>
              <a:gd name="connsiteX22" fmla="*/ 1200 w 2651"/>
              <a:gd name="connsiteY22" fmla="*/ 236 h 992"/>
              <a:gd name="connsiteX23" fmla="*/ 1112 w 2651"/>
              <a:gd name="connsiteY23" fmla="*/ 383 h 992"/>
              <a:gd name="connsiteX24" fmla="*/ 980 w 2651"/>
              <a:gd name="connsiteY24" fmla="*/ 519 h 992"/>
              <a:gd name="connsiteX25" fmla="*/ 888 w 2651"/>
              <a:gd name="connsiteY25" fmla="*/ 555 h 992"/>
              <a:gd name="connsiteX26" fmla="*/ 764 w 2651"/>
              <a:gd name="connsiteY26" fmla="*/ 559 h 992"/>
              <a:gd name="connsiteX27" fmla="*/ 668 w 2651"/>
              <a:gd name="connsiteY27" fmla="*/ 483 h 992"/>
              <a:gd name="connsiteX28" fmla="*/ 568 w 2651"/>
              <a:gd name="connsiteY28" fmla="*/ 343 h 992"/>
              <a:gd name="connsiteX29" fmla="*/ 476 w 2651"/>
              <a:gd name="connsiteY29" fmla="*/ 207 h 992"/>
              <a:gd name="connsiteX30" fmla="*/ 364 w 2651"/>
              <a:gd name="connsiteY30" fmla="*/ 187 h 992"/>
              <a:gd name="connsiteX31" fmla="*/ 288 w 2651"/>
              <a:gd name="connsiteY31" fmla="*/ 219 h 992"/>
              <a:gd name="connsiteX32" fmla="*/ 212 w 2651"/>
              <a:gd name="connsiteY32" fmla="*/ 263 h 992"/>
              <a:gd name="connsiteX33" fmla="*/ 178 w 2651"/>
              <a:gd name="connsiteY33" fmla="*/ 122 h 992"/>
              <a:gd name="connsiteX34" fmla="*/ 178 w 2651"/>
              <a:gd name="connsiteY34" fmla="*/ 47 h 992"/>
              <a:gd name="connsiteX35" fmla="*/ 102 w 2651"/>
              <a:gd name="connsiteY35" fmla="*/ 160 h 992"/>
              <a:gd name="connsiteX36" fmla="*/ 44 w 2651"/>
              <a:gd name="connsiteY36" fmla="*/ 319 h 992"/>
              <a:gd name="connsiteX37" fmla="*/ 16 w 2651"/>
              <a:gd name="connsiteY37" fmla="*/ 451 h 992"/>
              <a:gd name="connsiteX38" fmla="*/ 0 w 2651"/>
              <a:gd name="connsiteY38" fmla="*/ 619 h 992"/>
              <a:gd name="connsiteX39" fmla="*/ 4 w 2651"/>
              <a:gd name="connsiteY39" fmla="*/ 787 h 992"/>
              <a:gd name="connsiteX0" fmla="*/ 1500 w 2651"/>
              <a:gd name="connsiteY0" fmla="*/ 987 h 987"/>
              <a:gd name="connsiteX1" fmla="*/ 1807 w 2651"/>
              <a:gd name="connsiteY1" fmla="*/ 956 h 987"/>
              <a:gd name="connsiteX2" fmla="*/ 2076 w 2651"/>
              <a:gd name="connsiteY2" fmla="*/ 907 h 987"/>
              <a:gd name="connsiteX3" fmla="*/ 2344 w 2651"/>
              <a:gd name="connsiteY3" fmla="*/ 859 h 987"/>
              <a:gd name="connsiteX4" fmla="*/ 2576 w 2651"/>
              <a:gd name="connsiteY4" fmla="*/ 811 h 987"/>
              <a:gd name="connsiteX5" fmla="*/ 2640 w 2651"/>
              <a:gd name="connsiteY5" fmla="*/ 766 h 987"/>
              <a:gd name="connsiteX6" fmla="*/ 2640 w 2651"/>
              <a:gd name="connsiteY6" fmla="*/ 577 h 987"/>
              <a:gd name="connsiteX7" fmla="*/ 2612 w 2651"/>
              <a:gd name="connsiteY7" fmla="*/ 387 h 987"/>
              <a:gd name="connsiteX8" fmla="*/ 2576 w 2651"/>
              <a:gd name="connsiteY8" fmla="*/ 279 h 987"/>
              <a:gd name="connsiteX9" fmla="*/ 2526 w 2651"/>
              <a:gd name="connsiteY9" fmla="*/ 160 h 987"/>
              <a:gd name="connsiteX10" fmla="*/ 2488 w 2651"/>
              <a:gd name="connsiteY10" fmla="*/ 160 h 987"/>
              <a:gd name="connsiteX11" fmla="*/ 2375 w 2651"/>
              <a:gd name="connsiteY11" fmla="*/ 84 h 987"/>
              <a:gd name="connsiteX12" fmla="*/ 2252 w 2651"/>
              <a:gd name="connsiteY12" fmla="*/ 15 h 987"/>
              <a:gd name="connsiteX13" fmla="*/ 2110 w 2651"/>
              <a:gd name="connsiteY13" fmla="*/ 9 h 987"/>
              <a:gd name="connsiteX14" fmla="*/ 2012 w 2651"/>
              <a:gd name="connsiteY14" fmla="*/ 71 h 987"/>
              <a:gd name="connsiteX15" fmla="*/ 1932 w 2651"/>
              <a:gd name="connsiteY15" fmla="*/ 239 h 987"/>
              <a:gd name="connsiteX16" fmla="*/ 1807 w 2651"/>
              <a:gd name="connsiteY16" fmla="*/ 274 h 987"/>
              <a:gd name="connsiteX17" fmla="*/ 1693 w 2651"/>
              <a:gd name="connsiteY17" fmla="*/ 236 h 987"/>
              <a:gd name="connsiteX18" fmla="*/ 1612 w 2651"/>
              <a:gd name="connsiteY18" fmla="*/ 155 h 987"/>
              <a:gd name="connsiteX19" fmla="*/ 1466 w 2651"/>
              <a:gd name="connsiteY19" fmla="*/ 84 h 987"/>
              <a:gd name="connsiteX20" fmla="*/ 1312 w 2651"/>
              <a:gd name="connsiteY20" fmla="*/ 123 h 987"/>
              <a:gd name="connsiteX21" fmla="*/ 1200 w 2651"/>
              <a:gd name="connsiteY21" fmla="*/ 236 h 987"/>
              <a:gd name="connsiteX22" fmla="*/ 1112 w 2651"/>
              <a:gd name="connsiteY22" fmla="*/ 383 h 987"/>
              <a:gd name="connsiteX23" fmla="*/ 980 w 2651"/>
              <a:gd name="connsiteY23" fmla="*/ 519 h 987"/>
              <a:gd name="connsiteX24" fmla="*/ 888 w 2651"/>
              <a:gd name="connsiteY24" fmla="*/ 555 h 987"/>
              <a:gd name="connsiteX25" fmla="*/ 764 w 2651"/>
              <a:gd name="connsiteY25" fmla="*/ 559 h 987"/>
              <a:gd name="connsiteX26" fmla="*/ 668 w 2651"/>
              <a:gd name="connsiteY26" fmla="*/ 483 h 987"/>
              <a:gd name="connsiteX27" fmla="*/ 568 w 2651"/>
              <a:gd name="connsiteY27" fmla="*/ 343 h 987"/>
              <a:gd name="connsiteX28" fmla="*/ 476 w 2651"/>
              <a:gd name="connsiteY28" fmla="*/ 207 h 987"/>
              <a:gd name="connsiteX29" fmla="*/ 364 w 2651"/>
              <a:gd name="connsiteY29" fmla="*/ 187 h 987"/>
              <a:gd name="connsiteX30" fmla="*/ 288 w 2651"/>
              <a:gd name="connsiteY30" fmla="*/ 219 h 987"/>
              <a:gd name="connsiteX31" fmla="*/ 212 w 2651"/>
              <a:gd name="connsiteY31" fmla="*/ 263 h 987"/>
              <a:gd name="connsiteX32" fmla="*/ 178 w 2651"/>
              <a:gd name="connsiteY32" fmla="*/ 122 h 987"/>
              <a:gd name="connsiteX33" fmla="*/ 178 w 2651"/>
              <a:gd name="connsiteY33" fmla="*/ 47 h 987"/>
              <a:gd name="connsiteX34" fmla="*/ 102 w 2651"/>
              <a:gd name="connsiteY34" fmla="*/ 160 h 987"/>
              <a:gd name="connsiteX35" fmla="*/ 44 w 2651"/>
              <a:gd name="connsiteY35" fmla="*/ 319 h 987"/>
              <a:gd name="connsiteX36" fmla="*/ 16 w 2651"/>
              <a:gd name="connsiteY36" fmla="*/ 451 h 987"/>
              <a:gd name="connsiteX37" fmla="*/ 0 w 2651"/>
              <a:gd name="connsiteY37" fmla="*/ 619 h 987"/>
              <a:gd name="connsiteX38" fmla="*/ 4 w 2651"/>
              <a:gd name="connsiteY38" fmla="*/ 787 h 987"/>
              <a:gd name="connsiteX0" fmla="*/ 1807 w 2651"/>
              <a:gd name="connsiteY0" fmla="*/ 956 h 956"/>
              <a:gd name="connsiteX1" fmla="*/ 2076 w 2651"/>
              <a:gd name="connsiteY1" fmla="*/ 907 h 956"/>
              <a:gd name="connsiteX2" fmla="*/ 2344 w 2651"/>
              <a:gd name="connsiteY2" fmla="*/ 859 h 956"/>
              <a:gd name="connsiteX3" fmla="*/ 2576 w 2651"/>
              <a:gd name="connsiteY3" fmla="*/ 811 h 956"/>
              <a:gd name="connsiteX4" fmla="*/ 2640 w 2651"/>
              <a:gd name="connsiteY4" fmla="*/ 766 h 956"/>
              <a:gd name="connsiteX5" fmla="*/ 2640 w 2651"/>
              <a:gd name="connsiteY5" fmla="*/ 577 h 956"/>
              <a:gd name="connsiteX6" fmla="*/ 2612 w 2651"/>
              <a:gd name="connsiteY6" fmla="*/ 387 h 956"/>
              <a:gd name="connsiteX7" fmla="*/ 2576 w 2651"/>
              <a:gd name="connsiteY7" fmla="*/ 279 h 956"/>
              <a:gd name="connsiteX8" fmla="*/ 2526 w 2651"/>
              <a:gd name="connsiteY8" fmla="*/ 160 h 956"/>
              <a:gd name="connsiteX9" fmla="*/ 2488 w 2651"/>
              <a:gd name="connsiteY9" fmla="*/ 160 h 956"/>
              <a:gd name="connsiteX10" fmla="*/ 2375 w 2651"/>
              <a:gd name="connsiteY10" fmla="*/ 84 h 956"/>
              <a:gd name="connsiteX11" fmla="*/ 2252 w 2651"/>
              <a:gd name="connsiteY11" fmla="*/ 15 h 956"/>
              <a:gd name="connsiteX12" fmla="*/ 2110 w 2651"/>
              <a:gd name="connsiteY12" fmla="*/ 9 h 956"/>
              <a:gd name="connsiteX13" fmla="*/ 2012 w 2651"/>
              <a:gd name="connsiteY13" fmla="*/ 71 h 956"/>
              <a:gd name="connsiteX14" fmla="*/ 1932 w 2651"/>
              <a:gd name="connsiteY14" fmla="*/ 239 h 956"/>
              <a:gd name="connsiteX15" fmla="*/ 1807 w 2651"/>
              <a:gd name="connsiteY15" fmla="*/ 274 h 956"/>
              <a:gd name="connsiteX16" fmla="*/ 1693 w 2651"/>
              <a:gd name="connsiteY16" fmla="*/ 236 h 956"/>
              <a:gd name="connsiteX17" fmla="*/ 1612 w 2651"/>
              <a:gd name="connsiteY17" fmla="*/ 155 h 956"/>
              <a:gd name="connsiteX18" fmla="*/ 1466 w 2651"/>
              <a:gd name="connsiteY18" fmla="*/ 84 h 956"/>
              <a:gd name="connsiteX19" fmla="*/ 1312 w 2651"/>
              <a:gd name="connsiteY19" fmla="*/ 123 h 956"/>
              <a:gd name="connsiteX20" fmla="*/ 1200 w 2651"/>
              <a:gd name="connsiteY20" fmla="*/ 236 h 956"/>
              <a:gd name="connsiteX21" fmla="*/ 1112 w 2651"/>
              <a:gd name="connsiteY21" fmla="*/ 383 h 956"/>
              <a:gd name="connsiteX22" fmla="*/ 980 w 2651"/>
              <a:gd name="connsiteY22" fmla="*/ 519 h 956"/>
              <a:gd name="connsiteX23" fmla="*/ 888 w 2651"/>
              <a:gd name="connsiteY23" fmla="*/ 555 h 956"/>
              <a:gd name="connsiteX24" fmla="*/ 764 w 2651"/>
              <a:gd name="connsiteY24" fmla="*/ 559 h 956"/>
              <a:gd name="connsiteX25" fmla="*/ 668 w 2651"/>
              <a:gd name="connsiteY25" fmla="*/ 483 h 956"/>
              <a:gd name="connsiteX26" fmla="*/ 568 w 2651"/>
              <a:gd name="connsiteY26" fmla="*/ 343 h 956"/>
              <a:gd name="connsiteX27" fmla="*/ 476 w 2651"/>
              <a:gd name="connsiteY27" fmla="*/ 207 h 956"/>
              <a:gd name="connsiteX28" fmla="*/ 364 w 2651"/>
              <a:gd name="connsiteY28" fmla="*/ 187 h 956"/>
              <a:gd name="connsiteX29" fmla="*/ 288 w 2651"/>
              <a:gd name="connsiteY29" fmla="*/ 219 h 956"/>
              <a:gd name="connsiteX30" fmla="*/ 212 w 2651"/>
              <a:gd name="connsiteY30" fmla="*/ 263 h 956"/>
              <a:gd name="connsiteX31" fmla="*/ 178 w 2651"/>
              <a:gd name="connsiteY31" fmla="*/ 122 h 956"/>
              <a:gd name="connsiteX32" fmla="*/ 178 w 2651"/>
              <a:gd name="connsiteY32" fmla="*/ 47 h 956"/>
              <a:gd name="connsiteX33" fmla="*/ 102 w 2651"/>
              <a:gd name="connsiteY33" fmla="*/ 160 h 956"/>
              <a:gd name="connsiteX34" fmla="*/ 44 w 2651"/>
              <a:gd name="connsiteY34" fmla="*/ 319 h 956"/>
              <a:gd name="connsiteX35" fmla="*/ 16 w 2651"/>
              <a:gd name="connsiteY35" fmla="*/ 451 h 956"/>
              <a:gd name="connsiteX36" fmla="*/ 0 w 2651"/>
              <a:gd name="connsiteY36" fmla="*/ 619 h 956"/>
              <a:gd name="connsiteX37" fmla="*/ 4 w 2651"/>
              <a:gd name="connsiteY37" fmla="*/ 787 h 956"/>
              <a:gd name="connsiteX0" fmla="*/ 2076 w 2651"/>
              <a:gd name="connsiteY0" fmla="*/ 907 h 907"/>
              <a:gd name="connsiteX1" fmla="*/ 2344 w 2651"/>
              <a:gd name="connsiteY1" fmla="*/ 859 h 907"/>
              <a:gd name="connsiteX2" fmla="*/ 2576 w 2651"/>
              <a:gd name="connsiteY2" fmla="*/ 811 h 907"/>
              <a:gd name="connsiteX3" fmla="*/ 2640 w 2651"/>
              <a:gd name="connsiteY3" fmla="*/ 766 h 907"/>
              <a:gd name="connsiteX4" fmla="*/ 2640 w 2651"/>
              <a:gd name="connsiteY4" fmla="*/ 577 h 907"/>
              <a:gd name="connsiteX5" fmla="*/ 2612 w 2651"/>
              <a:gd name="connsiteY5" fmla="*/ 387 h 907"/>
              <a:gd name="connsiteX6" fmla="*/ 2576 w 2651"/>
              <a:gd name="connsiteY6" fmla="*/ 279 h 907"/>
              <a:gd name="connsiteX7" fmla="*/ 2526 w 2651"/>
              <a:gd name="connsiteY7" fmla="*/ 160 h 907"/>
              <a:gd name="connsiteX8" fmla="*/ 2488 w 2651"/>
              <a:gd name="connsiteY8" fmla="*/ 160 h 907"/>
              <a:gd name="connsiteX9" fmla="*/ 2375 w 2651"/>
              <a:gd name="connsiteY9" fmla="*/ 84 h 907"/>
              <a:gd name="connsiteX10" fmla="*/ 2252 w 2651"/>
              <a:gd name="connsiteY10" fmla="*/ 15 h 907"/>
              <a:gd name="connsiteX11" fmla="*/ 2110 w 2651"/>
              <a:gd name="connsiteY11" fmla="*/ 9 h 907"/>
              <a:gd name="connsiteX12" fmla="*/ 2012 w 2651"/>
              <a:gd name="connsiteY12" fmla="*/ 71 h 907"/>
              <a:gd name="connsiteX13" fmla="*/ 1932 w 2651"/>
              <a:gd name="connsiteY13" fmla="*/ 239 h 907"/>
              <a:gd name="connsiteX14" fmla="*/ 1807 w 2651"/>
              <a:gd name="connsiteY14" fmla="*/ 274 h 907"/>
              <a:gd name="connsiteX15" fmla="*/ 1693 w 2651"/>
              <a:gd name="connsiteY15" fmla="*/ 236 h 907"/>
              <a:gd name="connsiteX16" fmla="*/ 1612 w 2651"/>
              <a:gd name="connsiteY16" fmla="*/ 155 h 907"/>
              <a:gd name="connsiteX17" fmla="*/ 1466 w 2651"/>
              <a:gd name="connsiteY17" fmla="*/ 84 h 907"/>
              <a:gd name="connsiteX18" fmla="*/ 1312 w 2651"/>
              <a:gd name="connsiteY18" fmla="*/ 123 h 907"/>
              <a:gd name="connsiteX19" fmla="*/ 1200 w 2651"/>
              <a:gd name="connsiteY19" fmla="*/ 236 h 907"/>
              <a:gd name="connsiteX20" fmla="*/ 1112 w 2651"/>
              <a:gd name="connsiteY20" fmla="*/ 383 h 907"/>
              <a:gd name="connsiteX21" fmla="*/ 980 w 2651"/>
              <a:gd name="connsiteY21" fmla="*/ 519 h 907"/>
              <a:gd name="connsiteX22" fmla="*/ 888 w 2651"/>
              <a:gd name="connsiteY22" fmla="*/ 555 h 907"/>
              <a:gd name="connsiteX23" fmla="*/ 764 w 2651"/>
              <a:gd name="connsiteY23" fmla="*/ 559 h 907"/>
              <a:gd name="connsiteX24" fmla="*/ 668 w 2651"/>
              <a:gd name="connsiteY24" fmla="*/ 483 h 907"/>
              <a:gd name="connsiteX25" fmla="*/ 568 w 2651"/>
              <a:gd name="connsiteY25" fmla="*/ 343 h 907"/>
              <a:gd name="connsiteX26" fmla="*/ 476 w 2651"/>
              <a:gd name="connsiteY26" fmla="*/ 207 h 907"/>
              <a:gd name="connsiteX27" fmla="*/ 364 w 2651"/>
              <a:gd name="connsiteY27" fmla="*/ 187 h 907"/>
              <a:gd name="connsiteX28" fmla="*/ 288 w 2651"/>
              <a:gd name="connsiteY28" fmla="*/ 219 h 907"/>
              <a:gd name="connsiteX29" fmla="*/ 212 w 2651"/>
              <a:gd name="connsiteY29" fmla="*/ 263 h 907"/>
              <a:gd name="connsiteX30" fmla="*/ 178 w 2651"/>
              <a:gd name="connsiteY30" fmla="*/ 122 h 907"/>
              <a:gd name="connsiteX31" fmla="*/ 178 w 2651"/>
              <a:gd name="connsiteY31" fmla="*/ 47 h 907"/>
              <a:gd name="connsiteX32" fmla="*/ 102 w 2651"/>
              <a:gd name="connsiteY32" fmla="*/ 160 h 907"/>
              <a:gd name="connsiteX33" fmla="*/ 44 w 2651"/>
              <a:gd name="connsiteY33" fmla="*/ 319 h 907"/>
              <a:gd name="connsiteX34" fmla="*/ 16 w 2651"/>
              <a:gd name="connsiteY34" fmla="*/ 451 h 907"/>
              <a:gd name="connsiteX35" fmla="*/ 0 w 2651"/>
              <a:gd name="connsiteY35" fmla="*/ 619 h 907"/>
              <a:gd name="connsiteX36" fmla="*/ 4 w 2651"/>
              <a:gd name="connsiteY36" fmla="*/ 787 h 907"/>
              <a:gd name="connsiteX0" fmla="*/ 2344 w 2651"/>
              <a:gd name="connsiteY0" fmla="*/ 859 h 859"/>
              <a:gd name="connsiteX1" fmla="*/ 2576 w 2651"/>
              <a:gd name="connsiteY1" fmla="*/ 811 h 859"/>
              <a:gd name="connsiteX2" fmla="*/ 2640 w 2651"/>
              <a:gd name="connsiteY2" fmla="*/ 766 h 859"/>
              <a:gd name="connsiteX3" fmla="*/ 2640 w 2651"/>
              <a:gd name="connsiteY3" fmla="*/ 577 h 859"/>
              <a:gd name="connsiteX4" fmla="*/ 2612 w 2651"/>
              <a:gd name="connsiteY4" fmla="*/ 387 h 859"/>
              <a:gd name="connsiteX5" fmla="*/ 2576 w 2651"/>
              <a:gd name="connsiteY5" fmla="*/ 279 h 859"/>
              <a:gd name="connsiteX6" fmla="*/ 2526 w 2651"/>
              <a:gd name="connsiteY6" fmla="*/ 160 h 859"/>
              <a:gd name="connsiteX7" fmla="*/ 2488 w 2651"/>
              <a:gd name="connsiteY7" fmla="*/ 160 h 859"/>
              <a:gd name="connsiteX8" fmla="*/ 2375 w 2651"/>
              <a:gd name="connsiteY8" fmla="*/ 84 h 859"/>
              <a:gd name="connsiteX9" fmla="*/ 2252 w 2651"/>
              <a:gd name="connsiteY9" fmla="*/ 15 h 859"/>
              <a:gd name="connsiteX10" fmla="*/ 2110 w 2651"/>
              <a:gd name="connsiteY10" fmla="*/ 9 h 859"/>
              <a:gd name="connsiteX11" fmla="*/ 2012 w 2651"/>
              <a:gd name="connsiteY11" fmla="*/ 71 h 859"/>
              <a:gd name="connsiteX12" fmla="*/ 1932 w 2651"/>
              <a:gd name="connsiteY12" fmla="*/ 239 h 859"/>
              <a:gd name="connsiteX13" fmla="*/ 1807 w 2651"/>
              <a:gd name="connsiteY13" fmla="*/ 274 h 859"/>
              <a:gd name="connsiteX14" fmla="*/ 1693 w 2651"/>
              <a:gd name="connsiteY14" fmla="*/ 236 h 859"/>
              <a:gd name="connsiteX15" fmla="*/ 1612 w 2651"/>
              <a:gd name="connsiteY15" fmla="*/ 155 h 859"/>
              <a:gd name="connsiteX16" fmla="*/ 1466 w 2651"/>
              <a:gd name="connsiteY16" fmla="*/ 84 h 859"/>
              <a:gd name="connsiteX17" fmla="*/ 1312 w 2651"/>
              <a:gd name="connsiteY17" fmla="*/ 123 h 859"/>
              <a:gd name="connsiteX18" fmla="*/ 1200 w 2651"/>
              <a:gd name="connsiteY18" fmla="*/ 236 h 859"/>
              <a:gd name="connsiteX19" fmla="*/ 1112 w 2651"/>
              <a:gd name="connsiteY19" fmla="*/ 383 h 859"/>
              <a:gd name="connsiteX20" fmla="*/ 980 w 2651"/>
              <a:gd name="connsiteY20" fmla="*/ 519 h 859"/>
              <a:gd name="connsiteX21" fmla="*/ 888 w 2651"/>
              <a:gd name="connsiteY21" fmla="*/ 555 h 859"/>
              <a:gd name="connsiteX22" fmla="*/ 764 w 2651"/>
              <a:gd name="connsiteY22" fmla="*/ 559 h 859"/>
              <a:gd name="connsiteX23" fmla="*/ 668 w 2651"/>
              <a:gd name="connsiteY23" fmla="*/ 483 h 859"/>
              <a:gd name="connsiteX24" fmla="*/ 568 w 2651"/>
              <a:gd name="connsiteY24" fmla="*/ 343 h 859"/>
              <a:gd name="connsiteX25" fmla="*/ 476 w 2651"/>
              <a:gd name="connsiteY25" fmla="*/ 207 h 859"/>
              <a:gd name="connsiteX26" fmla="*/ 364 w 2651"/>
              <a:gd name="connsiteY26" fmla="*/ 187 h 859"/>
              <a:gd name="connsiteX27" fmla="*/ 288 w 2651"/>
              <a:gd name="connsiteY27" fmla="*/ 219 h 859"/>
              <a:gd name="connsiteX28" fmla="*/ 212 w 2651"/>
              <a:gd name="connsiteY28" fmla="*/ 263 h 859"/>
              <a:gd name="connsiteX29" fmla="*/ 178 w 2651"/>
              <a:gd name="connsiteY29" fmla="*/ 122 h 859"/>
              <a:gd name="connsiteX30" fmla="*/ 178 w 2651"/>
              <a:gd name="connsiteY30" fmla="*/ 47 h 859"/>
              <a:gd name="connsiteX31" fmla="*/ 102 w 2651"/>
              <a:gd name="connsiteY31" fmla="*/ 160 h 859"/>
              <a:gd name="connsiteX32" fmla="*/ 44 w 2651"/>
              <a:gd name="connsiteY32" fmla="*/ 319 h 859"/>
              <a:gd name="connsiteX33" fmla="*/ 16 w 2651"/>
              <a:gd name="connsiteY33" fmla="*/ 451 h 859"/>
              <a:gd name="connsiteX34" fmla="*/ 0 w 2651"/>
              <a:gd name="connsiteY34" fmla="*/ 619 h 859"/>
              <a:gd name="connsiteX35" fmla="*/ 4 w 2651"/>
              <a:gd name="connsiteY35" fmla="*/ 787 h 859"/>
              <a:gd name="connsiteX0" fmla="*/ 2576 w 2651"/>
              <a:gd name="connsiteY0" fmla="*/ 811 h 811"/>
              <a:gd name="connsiteX1" fmla="*/ 2640 w 2651"/>
              <a:gd name="connsiteY1" fmla="*/ 766 h 811"/>
              <a:gd name="connsiteX2" fmla="*/ 2640 w 2651"/>
              <a:gd name="connsiteY2" fmla="*/ 577 h 811"/>
              <a:gd name="connsiteX3" fmla="*/ 2612 w 2651"/>
              <a:gd name="connsiteY3" fmla="*/ 387 h 811"/>
              <a:gd name="connsiteX4" fmla="*/ 2576 w 2651"/>
              <a:gd name="connsiteY4" fmla="*/ 279 h 811"/>
              <a:gd name="connsiteX5" fmla="*/ 2526 w 2651"/>
              <a:gd name="connsiteY5" fmla="*/ 160 h 811"/>
              <a:gd name="connsiteX6" fmla="*/ 2488 w 2651"/>
              <a:gd name="connsiteY6" fmla="*/ 160 h 811"/>
              <a:gd name="connsiteX7" fmla="*/ 2375 w 2651"/>
              <a:gd name="connsiteY7" fmla="*/ 84 h 811"/>
              <a:gd name="connsiteX8" fmla="*/ 2252 w 2651"/>
              <a:gd name="connsiteY8" fmla="*/ 15 h 811"/>
              <a:gd name="connsiteX9" fmla="*/ 2110 w 2651"/>
              <a:gd name="connsiteY9" fmla="*/ 9 h 811"/>
              <a:gd name="connsiteX10" fmla="*/ 2012 w 2651"/>
              <a:gd name="connsiteY10" fmla="*/ 71 h 811"/>
              <a:gd name="connsiteX11" fmla="*/ 1932 w 2651"/>
              <a:gd name="connsiteY11" fmla="*/ 239 h 811"/>
              <a:gd name="connsiteX12" fmla="*/ 1807 w 2651"/>
              <a:gd name="connsiteY12" fmla="*/ 274 h 811"/>
              <a:gd name="connsiteX13" fmla="*/ 1693 w 2651"/>
              <a:gd name="connsiteY13" fmla="*/ 236 h 811"/>
              <a:gd name="connsiteX14" fmla="*/ 1612 w 2651"/>
              <a:gd name="connsiteY14" fmla="*/ 155 h 811"/>
              <a:gd name="connsiteX15" fmla="*/ 1466 w 2651"/>
              <a:gd name="connsiteY15" fmla="*/ 84 h 811"/>
              <a:gd name="connsiteX16" fmla="*/ 1312 w 2651"/>
              <a:gd name="connsiteY16" fmla="*/ 123 h 811"/>
              <a:gd name="connsiteX17" fmla="*/ 1200 w 2651"/>
              <a:gd name="connsiteY17" fmla="*/ 236 h 811"/>
              <a:gd name="connsiteX18" fmla="*/ 1112 w 2651"/>
              <a:gd name="connsiteY18" fmla="*/ 383 h 811"/>
              <a:gd name="connsiteX19" fmla="*/ 980 w 2651"/>
              <a:gd name="connsiteY19" fmla="*/ 519 h 811"/>
              <a:gd name="connsiteX20" fmla="*/ 888 w 2651"/>
              <a:gd name="connsiteY20" fmla="*/ 555 h 811"/>
              <a:gd name="connsiteX21" fmla="*/ 764 w 2651"/>
              <a:gd name="connsiteY21" fmla="*/ 559 h 811"/>
              <a:gd name="connsiteX22" fmla="*/ 668 w 2651"/>
              <a:gd name="connsiteY22" fmla="*/ 483 h 811"/>
              <a:gd name="connsiteX23" fmla="*/ 568 w 2651"/>
              <a:gd name="connsiteY23" fmla="*/ 343 h 811"/>
              <a:gd name="connsiteX24" fmla="*/ 476 w 2651"/>
              <a:gd name="connsiteY24" fmla="*/ 207 h 811"/>
              <a:gd name="connsiteX25" fmla="*/ 364 w 2651"/>
              <a:gd name="connsiteY25" fmla="*/ 187 h 811"/>
              <a:gd name="connsiteX26" fmla="*/ 288 w 2651"/>
              <a:gd name="connsiteY26" fmla="*/ 219 h 811"/>
              <a:gd name="connsiteX27" fmla="*/ 212 w 2651"/>
              <a:gd name="connsiteY27" fmla="*/ 263 h 811"/>
              <a:gd name="connsiteX28" fmla="*/ 178 w 2651"/>
              <a:gd name="connsiteY28" fmla="*/ 122 h 811"/>
              <a:gd name="connsiteX29" fmla="*/ 178 w 2651"/>
              <a:gd name="connsiteY29" fmla="*/ 47 h 811"/>
              <a:gd name="connsiteX30" fmla="*/ 102 w 2651"/>
              <a:gd name="connsiteY30" fmla="*/ 160 h 811"/>
              <a:gd name="connsiteX31" fmla="*/ 44 w 2651"/>
              <a:gd name="connsiteY31" fmla="*/ 319 h 811"/>
              <a:gd name="connsiteX32" fmla="*/ 16 w 2651"/>
              <a:gd name="connsiteY32" fmla="*/ 451 h 811"/>
              <a:gd name="connsiteX33" fmla="*/ 0 w 2651"/>
              <a:gd name="connsiteY33" fmla="*/ 619 h 811"/>
              <a:gd name="connsiteX34" fmla="*/ 4 w 2651"/>
              <a:gd name="connsiteY34" fmla="*/ 787 h 811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980 w 2651"/>
              <a:gd name="connsiteY18" fmla="*/ 519 h 787"/>
              <a:gd name="connsiteX19" fmla="*/ 888 w 2651"/>
              <a:gd name="connsiteY19" fmla="*/ 555 h 787"/>
              <a:gd name="connsiteX20" fmla="*/ 764 w 2651"/>
              <a:gd name="connsiteY20" fmla="*/ 559 h 787"/>
              <a:gd name="connsiteX21" fmla="*/ 668 w 2651"/>
              <a:gd name="connsiteY21" fmla="*/ 483 h 787"/>
              <a:gd name="connsiteX22" fmla="*/ 568 w 2651"/>
              <a:gd name="connsiteY22" fmla="*/ 343 h 787"/>
              <a:gd name="connsiteX23" fmla="*/ 476 w 2651"/>
              <a:gd name="connsiteY23" fmla="*/ 207 h 787"/>
              <a:gd name="connsiteX24" fmla="*/ 364 w 2651"/>
              <a:gd name="connsiteY24" fmla="*/ 187 h 787"/>
              <a:gd name="connsiteX25" fmla="*/ 288 w 2651"/>
              <a:gd name="connsiteY25" fmla="*/ 219 h 787"/>
              <a:gd name="connsiteX26" fmla="*/ 212 w 2651"/>
              <a:gd name="connsiteY26" fmla="*/ 263 h 787"/>
              <a:gd name="connsiteX27" fmla="*/ 178 w 2651"/>
              <a:gd name="connsiteY27" fmla="*/ 122 h 787"/>
              <a:gd name="connsiteX28" fmla="*/ 178 w 2651"/>
              <a:gd name="connsiteY28" fmla="*/ 47 h 787"/>
              <a:gd name="connsiteX29" fmla="*/ 102 w 2651"/>
              <a:gd name="connsiteY29" fmla="*/ 160 h 787"/>
              <a:gd name="connsiteX30" fmla="*/ 44 w 2651"/>
              <a:gd name="connsiteY30" fmla="*/ 319 h 787"/>
              <a:gd name="connsiteX31" fmla="*/ 16 w 2651"/>
              <a:gd name="connsiteY31" fmla="*/ 451 h 787"/>
              <a:gd name="connsiteX32" fmla="*/ 0 w 2651"/>
              <a:gd name="connsiteY32" fmla="*/ 619 h 787"/>
              <a:gd name="connsiteX33" fmla="*/ 4 w 2651"/>
              <a:gd name="connsiteY33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980 w 2651"/>
              <a:gd name="connsiteY18" fmla="*/ 519 h 787"/>
              <a:gd name="connsiteX19" fmla="*/ 888 w 2651"/>
              <a:gd name="connsiteY19" fmla="*/ 555 h 787"/>
              <a:gd name="connsiteX20" fmla="*/ 764 w 2651"/>
              <a:gd name="connsiteY20" fmla="*/ 559 h 787"/>
              <a:gd name="connsiteX21" fmla="*/ 668 w 2651"/>
              <a:gd name="connsiteY21" fmla="*/ 483 h 787"/>
              <a:gd name="connsiteX22" fmla="*/ 568 w 2651"/>
              <a:gd name="connsiteY22" fmla="*/ 343 h 787"/>
              <a:gd name="connsiteX23" fmla="*/ 476 w 2651"/>
              <a:gd name="connsiteY23" fmla="*/ 207 h 787"/>
              <a:gd name="connsiteX24" fmla="*/ 364 w 2651"/>
              <a:gd name="connsiteY24" fmla="*/ 187 h 787"/>
              <a:gd name="connsiteX25" fmla="*/ 288 w 2651"/>
              <a:gd name="connsiteY25" fmla="*/ 219 h 787"/>
              <a:gd name="connsiteX26" fmla="*/ 212 w 2651"/>
              <a:gd name="connsiteY26" fmla="*/ 263 h 787"/>
              <a:gd name="connsiteX27" fmla="*/ 178 w 2651"/>
              <a:gd name="connsiteY27" fmla="*/ 122 h 787"/>
              <a:gd name="connsiteX28" fmla="*/ 178 w 2651"/>
              <a:gd name="connsiteY28" fmla="*/ 47 h 787"/>
              <a:gd name="connsiteX29" fmla="*/ 102 w 2651"/>
              <a:gd name="connsiteY29" fmla="*/ 160 h 787"/>
              <a:gd name="connsiteX30" fmla="*/ 44 w 2651"/>
              <a:gd name="connsiteY30" fmla="*/ 319 h 787"/>
              <a:gd name="connsiteX31" fmla="*/ 16 w 2651"/>
              <a:gd name="connsiteY31" fmla="*/ 451 h 787"/>
              <a:gd name="connsiteX32" fmla="*/ 0 w 2651"/>
              <a:gd name="connsiteY32" fmla="*/ 619 h 787"/>
              <a:gd name="connsiteX33" fmla="*/ 4 w 2651"/>
              <a:gd name="connsiteY33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980 w 2651"/>
              <a:gd name="connsiteY18" fmla="*/ 519 h 787"/>
              <a:gd name="connsiteX19" fmla="*/ 888 w 2651"/>
              <a:gd name="connsiteY19" fmla="*/ 555 h 787"/>
              <a:gd name="connsiteX20" fmla="*/ 764 w 2651"/>
              <a:gd name="connsiteY20" fmla="*/ 559 h 787"/>
              <a:gd name="connsiteX21" fmla="*/ 668 w 2651"/>
              <a:gd name="connsiteY21" fmla="*/ 483 h 787"/>
              <a:gd name="connsiteX22" fmla="*/ 568 w 2651"/>
              <a:gd name="connsiteY22" fmla="*/ 343 h 787"/>
              <a:gd name="connsiteX23" fmla="*/ 476 w 2651"/>
              <a:gd name="connsiteY23" fmla="*/ 207 h 787"/>
              <a:gd name="connsiteX24" fmla="*/ 364 w 2651"/>
              <a:gd name="connsiteY24" fmla="*/ 187 h 787"/>
              <a:gd name="connsiteX25" fmla="*/ 288 w 2651"/>
              <a:gd name="connsiteY25" fmla="*/ 219 h 787"/>
              <a:gd name="connsiteX26" fmla="*/ 212 w 2651"/>
              <a:gd name="connsiteY26" fmla="*/ 263 h 787"/>
              <a:gd name="connsiteX27" fmla="*/ 178 w 2651"/>
              <a:gd name="connsiteY27" fmla="*/ 122 h 787"/>
              <a:gd name="connsiteX28" fmla="*/ 178 w 2651"/>
              <a:gd name="connsiteY28" fmla="*/ 47 h 787"/>
              <a:gd name="connsiteX29" fmla="*/ 102 w 2651"/>
              <a:gd name="connsiteY29" fmla="*/ 160 h 787"/>
              <a:gd name="connsiteX30" fmla="*/ 44 w 2651"/>
              <a:gd name="connsiteY30" fmla="*/ 319 h 787"/>
              <a:gd name="connsiteX31" fmla="*/ 16 w 2651"/>
              <a:gd name="connsiteY31" fmla="*/ 451 h 787"/>
              <a:gd name="connsiteX32" fmla="*/ 0 w 2651"/>
              <a:gd name="connsiteY32" fmla="*/ 619 h 787"/>
              <a:gd name="connsiteX33" fmla="*/ 4 w 2651"/>
              <a:gd name="connsiteY33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980 w 2651"/>
              <a:gd name="connsiteY18" fmla="*/ 519 h 787"/>
              <a:gd name="connsiteX19" fmla="*/ 888 w 2651"/>
              <a:gd name="connsiteY19" fmla="*/ 555 h 787"/>
              <a:gd name="connsiteX20" fmla="*/ 668 w 2651"/>
              <a:gd name="connsiteY20" fmla="*/ 483 h 787"/>
              <a:gd name="connsiteX21" fmla="*/ 568 w 2651"/>
              <a:gd name="connsiteY21" fmla="*/ 343 h 787"/>
              <a:gd name="connsiteX22" fmla="*/ 476 w 2651"/>
              <a:gd name="connsiteY22" fmla="*/ 207 h 787"/>
              <a:gd name="connsiteX23" fmla="*/ 364 w 2651"/>
              <a:gd name="connsiteY23" fmla="*/ 187 h 787"/>
              <a:gd name="connsiteX24" fmla="*/ 288 w 2651"/>
              <a:gd name="connsiteY24" fmla="*/ 219 h 787"/>
              <a:gd name="connsiteX25" fmla="*/ 212 w 2651"/>
              <a:gd name="connsiteY25" fmla="*/ 263 h 787"/>
              <a:gd name="connsiteX26" fmla="*/ 178 w 2651"/>
              <a:gd name="connsiteY26" fmla="*/ 122 h 787"/>
              <a:gd name="connsiteX27" fmla="*/ 178 w 2651"/>
              <a:gd name="connsiteY27" fmla="*/ 47 h 787"/>
              <a:gd name="connsiteX28" fmla="*/ 102 w 2651"/>
              <a:gd name="connsiteY28" fmla="*/ 160 h 787"/>
              <a:gd name="connsiteX29" fmla="*/ 44 w 2651"/>
              <a:gd name="connsiteY29" fmla="*/ 319 h 787"/>
              <a:gd name="connsiteX30" fmla="*/ 16 w 2651"/>
              <a:gd name="connsiteY30" fmla="*/ 451 h 787"/>
              <a:gd name="connsiteX31" fmla="*/ 0 w 2651"/>
              <a:gd name="connsiteY31" fmla="*/ 619 h 787"/>
              <a:gd name="connsiteX32" fmla="*/ 4 w 2651"/>
              <a:gd name="connsiteY32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980 w 2651"/>
              <a:gd name="connsiteY18" fmla="*/ 519 h 787"/>
              <a:gd name="connsiteX19" fmla="*/ 668 w 2651"/>
              <a:gd name="connsiteY19" fmla="*/ 483 h 787"/>
              <a:gd name="connsiteX20" fmla="*/ 568 w 2651"/>
              <a:gd name="connsiteY20" fmla="*/ 343 h 787"/>
              <a:gd name="connsiteX21" fmla="*/ 476 w 2651"/>
              <a:gd name="connsiteY21" fmla="*/ 207 h 787"/>
              <a:gd name="connsiteX22" fmla="*/ 364 w 2651"/>
              <a:gd name="connsiteY22" fmla="*/ 187 h 787"/>
              <a:gd name="connsiteX23" fmla="*/ 288 w 2651"/>
              <a:gd name="connsiteY23" fmla="*/ 219 h 787"/>
              <a:gd name="connsiteX24" fmla="*/ 212 w 2651"/>
              <a:gd name="connsiteY24" fmla="*/ 263 h 787"/>
              <a:gd name="connsiteX25" fmla="*/ 178 w 2651"/>
              <a:gd name="connsiteY25" fmla="*/ 122 h 787"/>
              <a:gd name="connsiteX26" fmla="*/ 178 w 2651"/>
              <a:gd name="connsiteY26" fmla="*/ 47 h 787"/>
              <a:gd name="connsiteX27" fmla="*/ 102 w 2651"/>
              <a:gd name="connsiteY27" fmla="*/ 160 h 787"/>
              <a:gd name="connsiteX28" fmla="*/ 44 w 2651"/>
              <a:gd name="connsiteY28" fmla="*/ 319 h 787"/>
              <a:gd name="connsiteX29" fmla="*/ 16 w 2651"/>
              <a:gd name="connsiteY29" fmla="*/ 451 h 787"/>
              <a:gd name="connsiteX30" fmla="*/ 0 w 2651"/>
              <a:gd name="connsiteY30" fmla="*/ 619 h 787"/>
              <a:gd name="connsiteX31" fmla="*/ 4 w 2651"/>
              <a:gd name="connsiteY31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668 w 2651"/>
              <a:gd name="connsiteY18" fmla="*/ 483 h 787"/>
              <a:gd name="connsiteX19" fmla="*/ 568 w 2651"/>
              <a:gd name="connsiteY19" fmla="*/ 343 h 787"/>
              <a:gd name="connsiteX20" fmla="*/ 476 w 2651"/>
              <a:gd name="connsiteY20" fmla="*/ 207 h 787"/>
              <a:gd name="connsiteX21" fmla="*/ 364 w 2651"/>
              <a:gd name="connsiteY21" fmla="*/ 187 h 787"/>
              <a:gd name="connsiteX22" fmla="*/ 288 w 2651"/>
              <a:gd name="connsiteY22" fmla="*/ 219 h 787"/>
              <a:gd name="connsiteX23" fmla="*/ 212 w 2651"/>
              <a:gd name="connsiteY23" fmla="*/ 263 h 787"/>
              <a:gd name="connsiteX24" fmla="*/ 178 w 2651"/>
              <a:gd name="connsiteY24" fmla="*/ 122 h 787"/>
              <a:gd name="connsiteX25" fmla="*/ 178 w 2651"/>
              <a:gd name="connsiteY25" fmla="*/ 47 h 787"/>
              <a:gd name="connsiteX26" fmla="*/ 102 w 2651"/>
              <a:gd name="connsiteY26" fmla="*/ 160 h 787"/>
              <a:gd name="connsiteX27" fmla="*/ 44 w 2651"/>
              <a:gd name="connsiteY27" fmla="*/ 319 h 787"/>
              <a:gd name="connsiteX28" fmla="*/ 16 w 2651"/>
              <a:gd name="connsiteY28" fmla="*/ 451 h 787"/>
              <a:gd name="connsiteX29" fmla="*/ 0 w 2651"/>
              <a:gd name="connsiteY29" fmla="*/ 619 h 787"/>
              <a:gd name="connsiteX30" fmla="*/ 4 w 2651"/>
              <a:gd name="connsiteY30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568 w 2651"/>
              <a:gd name="connsiteY18" fmla="*/ 343 h 787"/>
              <a:gd name="connsiteX19" fmla="*/ 476 w 2651"/>
              <a:gd name="connsiteY19" fmla="*/ 207 h 787"/>
              <a:gd name="connsiteX20" fmla="*/ 364 w 2651"/>
              <a:gd name="connsiteY20" fmla="*/ 187 h 787"/>
              <a:gd name="connsiteX21" fmla="*/ 288 w 2651"/>
              <a:gd name="connsiteY21" fmla="*/ 219 h 787"/>
              <a:gd name="connsiteX22" fmla="*/ 212 w 2651"/>
              <a:gd name="connsiteY22" fmla="*/ 263 h 787"/>
              <a:gd name="connsiteX23" fmla="*/ 178 w 2651"/>
              <a:gd name="connsiteY23" fmla="*/ 122 h 787"/>
              <a:gd name="connsiteX24" fmla="*/ 178 w 2651"/>
              <a:gd name="connsiteY24" fmla="*/ 47 h 787"/>
              <a:gd name="connsiteX25" fmla="*/ 102 w 2651"/>
              <a:gd name="connsiteY25" fmla="*/ 160 h 787"/>
              <a:gd name="connsiteX26" fmla="*/ 44 w 2651"/>
              <a:gd name="connsiteY26" fmla="*/ 319 h 787"/>
              <a:gd name="connsiteX27" fmla="*/ 16 w 2651"/>
              <a:gd name="connsiteY27" fmla="*/ 451 h 787"/>
              <a:gd name="connsiteX28" fmla="*/ 0 w 2651"/>
              <a:gd name="connsiteY28" fmla="*/ 619 h 787"/>
              <a:gd name="connsiteX29" fmla="*/ 4 w 2651"/>
              <a:gd name="connsiteY29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780 w 2651"/>
              <a:gd name="connsiteY18" fmla="*/ 411 h 787"/>
              <a:gd name="connsiteX19" fmla="*/ 476 w 2651"/>
              <a:gd name="connsiteY19" fmla="*/ 207 h 787"/>
              <a:gd name="connsiteX20" fmla="*/ 364 w 2651"/>
              <a:gd name="connsiteY20" fmla="*/ 187 h 787"/>
              <a:gd name="connsiteX21" fmla="*/ 288 w 2651"/>
              <a:gd name="connsiteY21" fmla="*/ 219 h 787"/>
              <a:gd name="connsiteX22" fmla="*/ 212 w 2651"/>
              <a:gd name="connsiteY22" fmla="*/ 263 h 787"/>
              <a:gd name="connsiteX23" fmla="*/ 178 w 2651"/>
              <a:gd name="connsiteY23" fmla="*/ 122 h 787"/>
              <a:gd name="connsiteX24" fmla="*/ 178 w 2651"/>
              <a:gd name="connsiteY24" fmla="*/ 47 h 787"/>
              <a:gd name="connsiteX25" fmla="*/ 102 w 2651"/>
              <a:gd name="connsiteY25" fmla="*/ 160 h 787"/>
              <a:gd name="connsiteX26" fmla="*/ 44 w 2651"/>
              <a:gd name="connsiteY26" fmla="*/ 319 h 787"/>
              <a:gd name="connsiteX27" fmla="*/ 16 w 2651"/>
              <a:gd name="connsiteY27" fmla="*/ 451 h 787"/>
              <a:gd name="connsiteX28" fmla="*/ 0 w 2651"/>
              <a:gd name="connsiteY28" fmla="*/ 619 h 787"/>
              <a:gd name="connsiteX29" fmla="*/ 4 w 2651"/>
              <a:gd name="connsiteY29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780 w 2651"/>
              <a:gd name="connsiteY18" fmla="*/ 411 h 787"/>
              <a:gd name="connsiteX19" fmla="*/ 476 w 2651"/>
              <a:gd name="connsiteY19" fmla="*/ 207 h 787"/>
              <a:gd name="connsiteX20" fmla="*/ 364 w 2651"/>
              <a:gd name="connsiteY20" fmla="*/ 187 h 787"/>
              <a:gd name="connsiteX21" fmla="*/ 288 w 2651"/>
              <a:gd name="connsiteY21" fmla="*/ 219 h 787"/>
              <a:gd name="connsiteX22" fmla="*/ 212 w 2651"/>
              <a:gd name="connsiteY22" fmla="*/ 263 h 787"/>
              <a:gd name="connsiteX23" fmla="*/ 178 w 2651"/>
              <a:gd name="connsiteY23" fmla="*/ 122 h 787"/>
              <a:gd name="connsiteX24" fmla="*/ 178 w 2651"/>
              <a:gd name="connsiteY24" fmla="*/ 47 h 787"/>
              <a:gd name="connsiteX25" fmla="*/ 102 w 2651"/>
              <a:gd name="connsiteY25" fmla="*/ 160 h 787"/>
              <a:gd name="connsiteX26" fmla="*/ 44 w 2651"/>
              <a:gd name="connsiteY26" fmla="*/ 319 h 787"/>
              <a:gd name="connsiteX27" fmla="*/ 16 w 2651"/>
              <a:gd name="connsiteY27" fmla="*/ 451 h 787"/>
              <a:gd name="connsiteX28" fmla="*/ 0 w 2651"/>
              <a:gd name="connsiteY28" fmla="*/ 619 h 787"/>
              <a:gd name="connsiteX29" fmla="*/ 4 w 2651"/>
              <a:gd name="connsiteY29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112 w 2651"/>
              <a:gd name="connsiteY17" fmla="*/ 383 h 787"/>
              <a:gd name="connsiteX18" fmla="*/ 780 w 2651"/>
              <a:gd name="connsiteY18" fmla="*/ 411 h 787"/>
              <a:gd name="connsiteX19" fmla="*/ 476 w 2651"/>
              <a:gd name="connsiteY19" fmla="*/ 207 h 787"/>
              <a:gd name="connsiteX20" fmla="*/ 364 w 2651"/>
              <a:gd name="connsiteY20" fmla="*/ 187 h 787"/>
              <a:gd name="connsiteX21" fmla="*/ 288 w 2651"/>
              <a:gd name="connsiteY21" fmla="*/ 219 h 787"/>
              <a:gd name="connsiteX22" fmla="*/ 212 w 2651"/>
              <a:gd name="connsiteY22" fmla="*/ 263 h 787"/>
              <a:gd name="connsiteX23" fmla="*/ 178 w 2651"/>
              <a:gd name="connsiteY23" fmla="*/ 122 h 787"/>
              <a:gd name="connsiteX24" fmla="*/ 178 w 2651"/>
              <a:gd name="connsiteY24" fmla="*/ 47 h 787"/>
              <a:gd name="connsiteX25" fmla="*/ 102 w 2651"/>
              <a:gd name="connsiteY25" fmla="*/ 160 h 787"/>
              <a:gd name="connsiteX26" fmla="*/ 44 w 2651"/>
              <a:gd name="connsiteY26" fmla="*/ 319 h 787"/>
              <a:gd name="connsiteX27" fmla="*/ 16 w 2651"/>
              <a:gd name="connsiteY27" fmla="*/ 451 h 787"/>
              <a:gd name="connsiteX28" fmla="*/ 0 w 2651"/>
              <a:gd name="connsiteY28" fmla="*/ 619 h 787"/>
              <a:gd name="connsiteX29" fmla="*/ 4 w 2651"/>
              <a:gd name="connsiteY29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020 w 2651"/>
              <a:gd name="connsiteY17" fmla="*/ 400 h 787"/>
              <a:gd name="connsiteX18" fmla="*/ 780 w 2651"/>
              <a:gd name="connsiteY18" fmla="*/ 411 h 787"/>
              <a:gd name="connsiteX19" fmla="*/ 476 w 2651"/>
              <a:gd name="connsiteY19" fmla="*/ 207 h 787"/>
              <a:gd name="connsiteX20" fmla="*/ 364 w 2651"/>
              <a:gd name="connsiteY20" fmla="*/ 187 h 787"/>
              <a:gd name="connsiteX21" fmla="*/ 288 w 2651"/>
              <a:gd name="connsiteY21" fmla="*/ 219 h 787"/>
              <a:gd name="connsiteX22" fmla="*/ 212 w 2651"/>
              <a:gd name="connsiteY22" fmla="*/ 263 h 787"/>
              <a:gd name="connsiteX23" fmla="*/ 178 w 2651"/>
              <a:gd name="connsiteY23" fmla="*/ 122 h 787"/>
              <a:gd name="connsiteX24" fmla="*/ 178 w 2651"/>
              <a:gd name="connsiteY24" fmla="*/ 47 h 787"/>
              <a:gd name="connsiteX25" fmla="*/ 102 w 2651"/>
              <a:gd name="connsiteY25" fmla="*/ 160 h 787"/>
              <a:gd name="connsiteX26" fmla="*/ 44 w 2651"/>
              <a:gd name="connsiteY26" fmla="*/ 319 h 787"/>
              <a:gd name="connsiteX27" fmla="*/ 16 w 2651"/>
              <a:gd name="connsiteY27" fmla="*/ 451 h 787"/>
              <a:gd name="connsiteX28" fmla="*/ 0 w 2651"/>
              <a:gd name="connsiteY28" fmla="*/ 619 h 787"/>
              <a:gd name="connsiteX29" fmla="*/ 4 w 2651"/>
              <a:gd name="connsiteY29" fmla="*/ 787 h 787"/>
              <a:gd name="connsiteX0" fmla="*/ 2640 w 2651"/>
              <a:gd name="connsiteY0" fmla="*/ 766 h 787"/>
              <a:gd name="connsiteX1" fmla="*/ 2640 w 2651"/>
              <a:gd name="connsiteY1" fmla="*/ 577 h 787"/>
              <a:gd name="connsiteX2" fmla="*/ 2612 w 2651"/>
              <a:gd name="connsiteY2" fmla="*/ 387 h 787"/>
              <a:gd name="connsiteX3" fmla="*/ 2576 w 2651"/>
              <a:gd name="connsiteY3" fmla="*/ 279 h 787"/>
              <a:gd name="connsiteX4" fmla="*/ 2526 w 2651"/>
              <a:gd name="connsiteY4" fmla="*/ 160 h 787"/>
              <a:gd name="connsiteX5" fmla="*/ 2488 w 2651"/>
              <a:gd name="connsiteY5" fmla="*/ 160 h 787"/>
              <a:gd name="connsiteX6" fmla="*/ 2375 w 2651"/>
              <a:gd name="connsiteY6" fmla="*/ 84 h 787"/>
              <a:gd name="connsiteX7" fmla="*/ 2252 w 2651"/>
              <a:gd name="connsiteY7" fmla="*/ 15 h 787"/>
              <a:gd name="connsiteX8" fmla="*/ 2110 w 2651"/>
              <a:gd name="connsiteY8" fmla="*/ 9 h 787"/>
              <a:gd name="connsiteX9" fmla="*/ 2012 w 2651"/>
              <a:gd name="connsiteY9" fmla="*/ 71 h 787"/>
              <a:gd name="connsiteX10" fmla="*/ 1932 w 2651"/>
              <a:gd name="connsiteY10" fmla="*/ 239 h 787"/>
              <a:gd name="connsiteX11" fmla="*/ 1807 w 2651"/>
              <a:gd name="connsiteY11" fmla="*/ 274 h 787"/>
              <a:gd name="connsiteX12" fmla="*/ 1693 w 2651"/>
              <a:gd name="connsiteY12" fmla="*/ 236 h 787"/>
              <a:gd name="connsiteX13" fmla="*/ 1612 w 2651"/>
              <a:gd name="connsiteY13" fmla="*/ 155 h 787"/>
              <a:gd name="connsiteX14" fmla="*/ 1466 w 2651"/>
              <a:gd name="connsiteY14" fmla="*/ 84 h 787"/>
              <a:gd name="connsiteX15" fmla="*/ 1312 w 2651"/>
              <a:gd name="connsiteY15" fmla="*/ 123 h 787"/>
              <a:gd name="connsiteX16" fmla="*/ 1200 w 2651"/>
              <a:gd name="connsiteY16" fmla="*/ 236 h 787"/>
              <a:gd name="connsiteX17" fmla="*/ 1020 w 2651"/>
              <a:gd name="connsiteY17" fmla="*/ 400 h 787"/>
              <a:gd name="connsiteX18" fmla="*/ 780 w 2651"/>
              <a:gd name="connsiteY18" fmla="*/ 411 h 787"/>
              <a:gd name="connsiteX19" fmla="*/ 476 w 2651"/>
              <a:gd name="connsiteY19" fmla="*/ 207 h 787"/>
              <a:gd name="connsiteX20" fmla="*/ 364 w 2651"/>
              <a:gd name="connsiteY20" fmla="*/ 187 h 787"/>
              <a:gd name="connsiteX21" fmla="*/ 288 w 2651"/>
              <a:gd name="connsiteY21" fmla="*/ 219 h 787"/>
              <a:gd name="connsiteX22" fmla="*/ 212 w 2651"/>
              <a:gd name="connsiteY22" fmla="*/ 263 h 787"/>
              <a:gd name="connsiteX23" fmla="*/ 178 w 2651"/>
              <a:gd name="connsiteY23" fmla="*/ 122 h 787"/>
              <a:gd name="connsiteX24" fmla="*/ 178 w 2651"/>
              <a:gd name="connsiteY24" fmla="*/ 47 h 787"/>
              <a:gd name="connsiteX25" fmla="*/ 102 w 2651"/>
              <a:gd name="connsiteY25" fmla="*/ 160 h 787"/>
              <a:gd name="connsiteX26" fmla="*/ 44 w 2651"/>
              <a:gd name="connsiteY26" fmla="*/ 319 h 787"/>
              <a:gd name="connsiteX27" fmla="*/ 16 w 2651"/>
              <a:gd name="connsiteY27" fmla="*/ 451 h 787"/>
              <a:gd name="connsiteX28" fmla="*/ 0 w 2651"/>
              <a:gd name="connsiteY28" fmla="*/ 619 h 787"/>
              <a:gd name="connsiteX29" fmla="*/ 4 w 2651"/>
              <a:gd name="connsiteY29" fmla="*/ 787 h 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51" h="787">
                <a:moveTo>
                  <a:pt x="2640" y="766"/>
                </a:moveTo>
                <a:cubicBezTo>
                  <a:pt x="2651" y="727"/>
                  <a:pt x="2645" y="640"/>
                  <a:pt x="2640" y="577"/>
                </a:cubicBezTo>
                <a:cubicBezTo>
                  <a:pt x="2635" y="514"/>
                  <a:pt x="2623" y="437"/>
                  <a:pt x="2612" y="387"/>
                </a:cubicBezTo>
                <a:cubicBezTo>
                  <a:pt x="2601" y="337"/>
                  <a:pt x="2590" y="317"/>
                  <a:pt x="2576" y="279"/>
                </a:cubicBezTo>
                <a:cubicBezTo>
                  <a:pt x="2562" y="241"/>
                  <a:pt x="2541" y="180"/>
                  <a:pt x="2526" y="160"/>
                </a:cubicBezTo>
                <a:cubicBezTo>
                  <a:pt x="2511" y="140"/>
                  <a:pt x="2513" y="173"/>
                  <a:pt x="2488" y="160"/>
                </a:cubicBezTo>
                <a:cubicBezTo>
                  <a:pt x="2463" y="147"/>
                  <a:pt x="2414" y="108"/>
                  <a:pt x="2375" y="84"/>
                </a:cubicBezTo>
                <a:cubicBezTo>
                  <a:pt x="2336" y="60"/>
                  <a:pt x="2296" y="27"/>
                  <a:pt x="2252" y="15"/>
                </a:cubicBezTo>
                <a:cubicBezTo>
                  <a:pt x="2208" y="3"/>
                  <a:pt x="2150" y="0"/>
                  <a:pt x="2110" y="9"/>
                </a:cubicBezTo>
                <a:cubicBezTo>
                  <a:pt x="2070" y="18"/>
                  <a:pt x="2042" y="33"/>
                  <a:pt x="2012" y="71"/>
                </a:cubicBezTo>
                <a:cubicBezTo>
                  <a:pt x="1982" y="109"/>
                  <a:pt x="1966" y="205"/>
                  <a:pt x="1932" y="239"/>
                </a:cubicBezTo>
                <a:cubicBezTo>
                  <a:pt x="1898" y="273"/>
                  <a:pt x="1847" y="274"/>
                  <a:pt x="1807" y="274"/>
                </a:cubicBezTo>
                <a:cubicBezTo>
                  <a:pt x="1767" y="274"/>
                  <a:pt x="1726" y="256"/>
                  <a:pt x="1693" y="236"/>
                </a:cubicBezTo>
                <a:cubicBezTo>
                  <a:pt x="1660" y="216"/>
                  <a:pt x="1650" y="180"/>
                  <a:pt x="1612" y="155"/>
                </a:cubicBezTo>
                <a:cubicBezTo>
                  <a:pt x="1574" y="130"/>
                  <a:pt x="1516" y="89"/>
                  <a:pt x="1466" y="84"/>
                </a:cubicBezTo>
                <a:cubicBezTo>
                  <a:pt x="1416" y="79"/>
                  <a:pt x="1356" y="98"/>
                  <a:pt x="1312" y="123"/>
                </a:cubicBezTo>
                <a:cubicBezTo>
                  <a:pt x="1268" y="148"/>
                  <a:pt x="1249" y="190"/>
                  <a:pt x="1200" y="236"/>
                </a:cubicBezTo>
                <a:cubicBezTo>
                  <a:pt x="1151" y="282"/>
                  <a:pt x="1090" y="371"/>
                  <a:pt x="1020" y="400"/>
                </a:cubicBezTo>
                <a:cubicBezTo>
                  <a:pt x="950" y="429"/>
                  <a:pt x="910" y="452"/>
                  <a:pt x="780" y="411"/>
                </a:cubicBezTo>
                <a:cubicBezTo>
                  <a:pt x="602" y="318"/>
                  <a:pt x="545" y="244"/>
                  <a:pt x="476" y="207"/>
                </a:cubicBezTo>
                <a:cubicBezTo>
                  <a:pt x="407" y="170"/>
                  <a:pt x="395" y="185"/>
                  <a:pt x="364" y="187"/>
                </a:cubicBezTo>
                <a:cubicBezTo>
                  <a:pt x="333" y="189"/>
                  <a:pt x="313" y="206"/>
                  <a:pt x="288" y="219"/>
                </a:cubicBezTo>
                <a:cubicBezTo>
                  <a:pt x="263" y="232"/>
                  <a:pt x="230" y="279"/>
                  <a:pt x="212" y="263"/>
                </a:cubicBezTo>
                <a:cubicBezTo>
                  <a:pt x="194" y="247"/>
                  <a:pt x="184" y="158"/>
                  <a:pt x="178" y="122"/>
                </a:cubicBezTo>
                <a:cubicBezTo>
                  <a:pt x="172" y="86"/>
                  <a:pt x="191" y="41"/>
                  <a:pt x="178" y="47"/>
                </a:cubicBezTo>
                <a:cubicBezTo>
                  <a:pt x="165" y="53"/>
                  <a:pt x="124" y="115"/>
                  <a:pt x="102" y="160"/>
                </a:cubicBezTo>
                <a:cubicBezTo>
                  <a:pt x="80" y="205"/>
                  <a:pt x="58" y="271"/>
                  <a:pt x="44" y="319"/>
                </a:cubicBezTo>
                <a:cubicBezTo>
                  <a:pt x="30" y="367"/>
                  <a:pt x="23" y="401"/>
                  <a:pt x="16" y="451"/>
                </a:cubicBezTo>
                <a:cubicBezTo>
                  <a:pt x="9" y="501"/>
                  <a:pt x="2" y="563"/>
                  <a:pt x="0" y="619"/>
                </a:cubicBezTo>
                <a:cubicBezTo>
                  <a:pt x="1" y="675"/>
                  <a:pt x="3" y="731"/>
                  <a:pt x="4" y="787"/>
                </a:cubicBezTo>
              </a:path>
            </a:pathLst>
          </a:custGeom>
          <a:solidFill>
            <a:srgbClr val="FF3300">
              <a:alpha val="43000"/>
            </a:srgbClr>
          </a:solidFill>
          <a:ln w="9525">
            <a:noFill/>
            <a:round/>
            <a:headEnd/>
            <a:tailEnd/>
          </a:ln>
          <a:effectLst>
            <a:softEdge rad="38100"/>
          </a:effectLst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2573746" y="3788273"/>
            <a:ext cx="3962400" cy="774700"/>
          </a:xfrm>
          <a:custGeom>
            <a:avLst/>
            <a:gdLst>
              <a:gd name="connsiteX0" fmla="*/ 0 w 3962400"/>
              <a:gd name="connsiteY0" fmla="*/ 183092 h 774700"/>
              <a:gd name="connsiteX1" fmla="*/ 44450 w 3962400"/>
              <a:gd name="connsiteY1" fmla="*/ 405342 h 774700"/>
              <a:gd name="connsiteX2" fmla="*/ 88900 w 3962400"/>
              <a:gd name="connsiteY2" fmla="*/ 437092 h 774700"/>
              <a:gd name="connsiteX3" fmla="*/ 292100 w 3962400"/>
              <a:gd name="connsiteY3" fmla="*/ 335492 h 774700"/>
              <a:gd name="connsiteX4" fmla="*/ 419100 w 3962400"/>
              <a:gd name="connsiteY4" fmla="*/ 310092 h 774700"/>
              <a:gd name="connsiteX5" fmla="*/ 603250 w 3962400"/>
              <a:gd name="connsiteY5" fmla="*/ 398992 h 774700"/>
              <a:gd name="connsiteX6" fmla="*/ 869950 w 3962400"/>
              <a:gd name="connsiteY6" fmla="*/ 621242 h 774700"/>
              <a:gd name="connsiteX7" fmla="*/ 1187450 w 3962400"/>
              <a:gd name="connsiteY7" fmla="*/ 773642 h 774700"/>
              <a:gd name="connsiteX8" fmla="*/ 1543050 w 3962400"/>
              <a:gd name="connsiteY8" fmla="*/ 627592 h 774700"/>
              <a:gd name="connsiteX9" fmla="*/ 1809750 w 3962400"/>
              <a:gd name="connsiteY9" fmla="*/ 329142 h 774700"/>
              <a:gd name="connsiteX10" fmla="*/ 1993900 w 3962400"/>
              <a:gd name="connsiteY10" fmla="*/ 164042 h 774700"/>
              <a:gd name="connsiteX11" fmla="*/ 2178050 w 3962400"/>
              <a:gd name="connsiteY11" fmla="*/ 138642 h 774700"/>
              <a:gd name="connsiteX12" fmla="*/ 2406650 w 3962400"/>
              <a:gd name="connsiteY12" fmla="*/ 246592 h 774700"/>
              <a:gd name="connsiteX13" fmla="*/ 2647950 w 3962400"/>
              <a:gd name="connsiteY13" fmla="*/ 456142 h 774700"/>
              <a:gd name="connsiteX14" fmla="*/ 2851150 w 3962400"/>
              <a:gd name="connsiteY14" fmla="*/ 506942 h 774700"/>
              <a:gd name="connsiteX15" fmla="*/ 3060700 w 3962400"/>
              <a:gd name="connsiteY15" fmla="*/ 398992 h 774700"/>
              <a:gd name="connsiteX16" fmla="*/ 3143250 w 3962400"/>
              <a:gd name="connsiteY16" fmla="*/ 151342 h 774700"/>
              <a:gd name="connsiteX17" fmla="*/ 3219450 w 3962400"/>
              <a:gd name="connsiteY17" fmla="*/ 24342 h 774700"/>
              <a:gd name="connsiteX18" fmla="*/ 3365500 w 3962400"/>
              <a:gd name="connsiteY18" fmla="*/ 5292 h 774700"/>
              <a:gd name="connsiteX19" fmla="*/ 3486150 w 3962400"/>
              <a:gd name="connsiteY19" fmla="*/ 24342 h 774700"/>
              <a:gd name="connsiteX20" fmla="*/ 3683000 w 3962400"/>
              <a:gd name="connsiteY20" fmla="*/ 100542 h 774700"/>
              <a:gd name="connsiteX21" fmla="*/ 3803650 w 3962400"/>
              <a:gd name="connsiteY21" fmla="*/ 189442 h 774700"/>
              <a:gd name="connsiteX22" fmla="*/ 3892550 w 3962400"/>
              <a:gd name="connsiteY22" fmla="*/ 259292 h 774700"/>
              <a:gd name="connsiteX23" fmla="*/ 3962400 w 3962400"/>
              <a:gd name="connsiteY23" fmla="*/ 259292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62400" h="774700">
                <a:moveTo>
                  <a:pt x="0" y="183092"/>
                </a:moveTo>
                <a:cubicBezTo>
                  <a:pt x="14816" y="273050"/>
                  <a:pt x="29633" y="363009"/>
                  <a:pt x="44450" y="405342"/>
                </a:cubicBezTo>
                <a:cubicBezTo>
                  <a:pt x="59267" y="447675"/>
                  <a:pt x="47625" y="448734"/>
                  <a:pt x="88900" y="437092"/>
                </a:cubicBezTo>
                <a:cubicBezTo>
                  <a:pt x="130175" y="425450"/>
                  <a:pt x="237067" y="356659"/>
                  <a:pt x="292100" y="335492"/>
                </a:cubicBezTo>
                <a:cubicBezTo>
                  <a:pt x="347133" y="314325"/>
                  <a:pt x="367242" y="299509"/>
                  <a:pt x="419100" y="310092"/>
                </a:cubicBezTo>
                <a:cubicBezTo>
                  <a:pt x="470958" y="320675"/>
                  <a:pt x="528108" y="347134"/>
                  <a:pt x="603250" y="398992"/>
                </a:cubicBezTo>
                <a:cubicBezTo>
                  <a:pt x="678392" y="450850"/>
                  <a:pt x="772583" y="558800"/>
                  <a:pt x="869950" y="621242"/>
                </a:cubicBezTo>
                <a:cubicBezTo>
                  <a:pt x="967317" y="683684"/>
                  <a:pt x="1075267" y="772584"/>
                  <a:pt x="1187450" y="773642"/>
                </a:cubicBezTo>
                <a:cubicBezTo>
                  <a:pt x="1299633" y="774700"/>
                  <a:pt x="1439333" y="701675"/>
                  <a:pt x="1543050" y="627592"/>
                </a:cubicBezTo>
                <a:cubicBezTo>
                  <a:pt x="1646767" y="553509"/>
                  <a:pt x="1734608" y="406400"/>
                  <a:pt x="1809750" y="329142"/>
                </a:cubicBezTo>
                <a:cubicBezTo>
                  <a:pt x="1884892" y="251884"/>
                  <a:pt x="1932517" y="195792"/>
                  <a:pt x="1993900" y="164042"/>
                </a:cubicBezTo>
                <a:cubicBezTo>
                  <a:pt x="2055283" y="132292"/>
                  <a:pt x="2109258" y="124884"/>
                  <a:pt x="2178050" y="138642"/>
                </a:cubicBezTo>
                <a:cubicBezTo>
                  <a:pt x="2246842" y="152400"/>
                  <a:pt x="2328333" y="193675"/>
                  <a:pt x="2406650" y="246592"/>
                </a:cubicBezTo>
                <a:cubicBezTo>
                  <a:pt x="2484967" y="299509"/>
                  <a:pt x="2573867" y="412750"/>
                  <a:pt x="2647950" y="456142"/>
                </a:cubicBezTo>
                <a:cubicBezTo>
                  <a:pt x="2722033" y="499534"/>
                  <a:pt x="2782358" y="516467"/>
                  <a:pt x="2851150" y="506942"/>
                </a:cubicBezTo>
                <a:cubicBezTo>
                  <a:pt x="2919942" y="497417"/>
                  <a:pt x="3012017" y="458259"/>
                  <a:pt x="3060700" y="398992"/>
                </a:cubicBezTo>
                <a:cubicBezTo>
                  <a:pt x="3109383" y="339725"/>
                  <a:pt x="3116792" y="213784"/>
                  <a:pt x="3143250" y="151342"/>
                </a:cubicBezTo>
                <a:cubicBezTo>
                  <a:pt x="3169708" y="88900"/>
                  <a:pt x="3182408" y="48684"/>
                  <a:pt x="3219450" y="24342"/>
                </a:cubicBezTo>
                <a:cubicBezTo>
                  <a:pt x="3256492" y="0"/>
                  <a:pt x="3321050" y="5292"/>
                  <a:pt x="3365500" y="5292"/>
                </a:cubicBezTo>
                <a:cubicBezTo>
                  <a:pt x="3409950" y="5292"/>
                  <a:pt x="3433233" y="8467"/>
                  <a:pt x="3486150" y="24342"/>
                </a:cubicBezTo>
                <a:cubicBezTo>
                  <a:pt x="3539067" y="40217"/>
                  <a:pt x="3630083" y="73025"/>
                  <a:pt x="3683000" y="100542"/>
                </a:cubicBezTo>
                <a:cubicBezTo>
                  <a:pt x="3735917" y="128059"/>
                  <a:pt x="3768725" y="162984"/>
                  <a:pt x="3803650" y="189442"/>
                </a:cubicBezTo>
                <a:cubicBezTo>
                  <a:pt x="3838575" y="215900"/>
                  <a:pt x="3866092" y="247650"/>
                  <a:pt x="3892550" y="259292"/>
                </a:cubicBezTo>
                <a:cubicBezTo>
                  <a:pt x="3919008" y="270934"/>
                  <a:pt x="3962400" y="259292"/>
                  <a:pt x="3962400" y="259292"/>
                </a:cubicBezTo>
              </a:path>
            </a:pathLst>
          </a:cu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796595" flipH="1">
            <a:off x="2915774" y="4188482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 rot="796595" flipH="1">
            <a:off x="5810871" y="3855111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 rot="305407" flipH="1">
            <a:off x="4595846" y="3984055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 rot="21417210" flipV="1">
            <a:off x="3518016" y="3882683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2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orme libre 18"/>
          <p:cNvSpPr/>
          <p:nvPr/>
        </p:nvSpPr>
        <p:spPr>
          <a:xfrm rot="21349778" flipV="1">
            <a:off x="5107391" y="3590966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2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619500" y="2770306"/>
            <a:ext cx="1899127" cy="558337"/>
          </a:xfrm>
          <a:prstGeom prst="rect">
            <a:avLst/>
          </a:prstGeom>
          <a:noFill/>
          <a:effectLst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140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Pôle Nord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96900" y="5833765"/>
            <a:ext cx="801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>
                <a:latin typeface="+mj-lt"/>
              </a:rPr>
              <a:t>Les ondulations donnent naissance aux </a:t>
            </a:r>
            <a:r>
              <a:rPr lang="fr-FR" sz="1400" b="1" dirty="0">
                <a:latin typeface="+mj-lt"/>
              </a:rPr>
              <a:t>perturbations atmosphériques.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60400" y="6207323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>
                <a:latin typeface="+mj-lt"/>
              </a:rPr>
              <a:t>C’est ce système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permet la régulation thermique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par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brassage de l’air. </a:t>
            </a:r>
            <a:endParaRPr lang="fr-FR" sz="1400" b="1" dirty="0"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47700" y="5449788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>
                <a:latin typeface="+mj-lt"/>
              </a:rPr>
              <a:t>Les masses d’air ne se mélangent pas mais s’affrontent sur des </a:t>
            </a:r>
            <a:r>
              <a:rPr lang="fr-FR" sz="1400" b="1" dirty="0">
                <a:latin typeface="+mj-lt"/>
              </a:rPr>
              <a:t>fronts ondulants.</a:t>
            </a:r>
          </a:p>
        </p:txBody>
      </p:sp>
      <p:sp>
        <p:nvSpPr>
          <p:cNvPr id="24" name="Légende à une bordure 2 23"/>
          <p:cNvSpPr/>
          <p:nvPr/>
        </p:nvSpPr>
        <p:spPr>
          <a:xfrm>
            <a:off x="6998585" y="4705980"/>
            <a:ext cx="928799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92992"/>
              <a:gd name="adj6" fmla="val -56668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1"/>
                </a:solidFill>
              </a:rPr>
              <a:t>Equateur</a:t>
            </a:r>
          </a:p>
        </p:txBody>
      </p:sp>
      <p:sp>
        <p:nvSpPr>
          <p:cNvPr id="25" name="Légende à une bordure 2 24"/>
          <p:cNvSpPr/>
          <p:nvPr/>
        </p:nvSpPr>
        <p:spPr>
          <a:xfrm>
            <a:off x="7261182" y="3749892"/>
            <a:ext cx="1235118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92992"/>
              <a:gd name="adj6" fmla="val -56668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1"/>
                </a:solidFill>
              </a:rPr>
              <a:t>Front polaire</a:t>
            </a:r>
          </a:p>
        </p:txBody>
      </p:sp>
    </p:spTree>
    <p:extLst>
      <p:ext uri="{BB962C8B-B14F-4D97-AF65-F5344CB8AC3E}">
        <p14:creationId xmlns:p14="http://schemas.microsoft.com/office/powerpoint/2010/main" val="14317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89444" y="295345"/>
            <a:ext cx="617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4260000" algn="br">
              <a:schemeClr val="tx1">
                <a:alpha val="87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3200" b="1" cap="all" spc="17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METEOROLOGIE – </a:t>
            </a:r>
            <a:r>
              <a:rPr lang="fr-FR" sz="3200" b="1" spc="17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Partie</a:t>
            </a:r>
            <a:r>
              <a:rPr lang="fr-FR" sz="3200" b="1" cap="all" spc="17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fr-FR" sz="3200" b="1" spc="17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623310" y="1578957"/>
            <a:ext cx="6974589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buSzPct val="100000"/>
              <a:defRPr/>
            </a:pPr>
            <a:endParaRPr lang="fr-FR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/>
              <a:ea typeface="Comic Sans MS" charset="0"/>
              <a:cs typeface="Trebuchet MS"/>
            </a:endParaRPr>
          </a:p>
          <a:p>
            <a:pPr marL="457200" indent="-457200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Classification des masses d’air et échanges thermiques</a:t>
            </a:r>
          </a:p>
          <a:p>
            <a:pPr marL="457200" indent="-457200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Les différents types de fronts</a:t>
            </a:r>
          </a:p>
          <a:p>
            <a:pPr marL="457200" indent="-457200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Trebuchet MS"/>
                <a:ea typeface="Comic Sans MS" charset="0"/>
                <a:cs typeface="Trebuchet MS"/>
              </a:rPr>
              <a:t>Situation météo liée aux fronts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89444" y="2554143"/>
            <a:ext cx="6784089" cy="393700"/>
          </a:xfrm>
          <a:prstGeom prst="roundRect">
            <a:avLst/>
          </a:prstGeom>
          <a:noFill/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59615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alphaModFix amt="87000"/>
          </a:blip>
          <a:srcRect b="20728"/>
          <a:stretch>
            <a:fillRect/>
          </a:stretch>
        </p:blipFill>
        <p:spPr>
          <a:xfrm>
            <a:off x="2135188" y="685800"/>
            <a:ext cx="4873624" cy="270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Forme libre 57"/>
          <p:cNvSpPr/>
          <p:nvPr/>
        </p:nvSpPr>
        <p:spPr>
          <a:xfrm>
            <a:off x="2207700" y="1257249"/>
            <a:ext cx="4739200" cy="2058607"/>
          </a:xfrm>
          <a:custGeom>
            <a:avLst/>
            <a:gdLst>
              <a:gd name="connsiteX0" fmla="*/ 0 w 4673600"/>
              <a:gd name="connsiteY0" fmla="*/ 165100 h 1134533"/>
              <a:gd name="connsiteX1" fmla="*/ 609600 w 4673600"/>
              <a:gd name="connsiteY1" fmla="*/ 203200 h 1134533"/>
              <a:gd name="connsiteX2" fmla="*/ 990600 w 4673600"/>
              <a:gd name="connsiteY2" fmla="*/ 393700 h 1134533"/>
              <a:gd name="connsiteX3" fmla="*/ 1295400 w 4673600"/>
              <a:gd name="connsiteY3" fmla="*/ 850900 h 1134533"/>
              <a:gd name="connsiteX4" fmla="*/ 1612900 w 4673600"/>
              <a:gd name="connsiteY4" fmla="*/ 1028700 h 1134533"/>
              <a:gd name="connsiteX5" fmla="*/ 2108200 w 4673600"/>
              <a:gd name="connsiteY5" fmla="*/ 1130300 h 1134533"/>
              <a:gd name="connsiteX6" fmla="*/ 2628900 w 4673600"/>
              <a:gd name="connsiteY6" fmla="*/ 1054100 h 1134533"/>
              <a:gd name="connsiteX7" fmla="*/ 2857500 w 4673600"/>
              <a:gd name="connsiteY7" fmla="*/ 723900 h 1134533"/>
              <a:gd name="connsiteX8" fmla="*/ 2654300 w 4673600"/>
              <a:gd name="connsiteY8" fmla="*/ 127000 h 1134533"/>
              <a:gd name="connsiteX9" fmla="*/ 2984500 w 4673600"/>
              <a:gd name="connsiteY9" fmla="*/ 101600 h 1134533"/>
              <a:gd name="connsiteX10" fmla="*/ 3314700 w 4673600"/>
              <a:gd name="connsiteY10" fmla="*/ 203200 h 1134533"/>
              <a:gd name="connsiteX11" fmla="*/ 3556000 w 4673600"/>
              <a:gd name="connsiteY11" fmla="*/ 317500 h 1134533"/>
              <a:gd name="connsiteX12" fmla="*/ 3937000 w 4673600"/>
              <a:gd name="connsiteY12" fmla="*/ 381000 h 1134533"/>
              <a:gd name="connsiteX13" fmla="*/ 4305300 w 4673600"/>
              <a:gd name="connsiteY13" fmla="*/ 304800 h 1134533"/>
              <a:gd name="connsiteX14" fmla="*/ 4673600 w 4673600"/>
              <a:gd name="connsiteY14" fmla="*/ 0 h 1134533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0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2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953607"/>
              <a:gd name="connsiteY0" fmla="*/ 192157 h 1147460"/>
              <a:gd name="connsiteX1" fmla="*/ 889607 w 4953607"/>
              <a:gd name="connsiteY1" fmla="*/ 203200 h 1147460"/>
              <a:gd name="connsiteX2" fmla="*/ 1270607 w 4953607"/>
              <a:gd name="connsiteY2" fmla="*/ 393700 h 1147460"/>
              <a:gd name="connsiteX3" fmla="*/ 1575407 w 4953607"/>
              <a:gd name="connsiteY3" fmla="*/ 850900 h 1147460"/>
              <a:gd name="connsiteX4" fmla="*/ 1892907 w 4953607"/>
              <a:gd name="connsiteY4" fmla="*/ 1028700 h 1147460"/>
              <a:gd name="connsiteX5" fmla="*/ 2388207 w 4953607"/>
              <a:gd name="connsiteY5" fmla="*/ 1130300 h 1147460"/>
              <a:gd name="connsiteX6" fmla="*/ 2908907 w 4953607"/>
              <a:gd name="connsiteY6" fmla="*/ 1054100 h 1147460"/>
              <a:gd name="connsiteX7" fmla="*/ 3275623 w 4953607"/>
              <a:gd name="connsiteY7" fmla="*/ 570139 h 1147460"/>
              <a:gd name="connsiteX8" fmla="*/ 2934309 w 4953607"/>
              <a:gd name="connsiteY8" fmla="*/ 127000 h 1147460"/>
              <a:gd name="connsiteX9" fmla="*/ 3264507 w 4953607"/>
              <a:gd name="connsiteY9" fmla="*/ 101600 h 1147460"/>
              <a:gd name="connsiteX10" fmla="*/ 3594707 w 4953607"/>
              <a:gd name="connsiteY10" fmla="*/ 203200 h 1147460"/>
              <a:gd name="connsiteX11" fmla="*/ 3836007 w 4953607"/>
              <a:gd name="connsiteY11" fmla="*/ 317500 h 1147460"/>
              <a:gd name="connsiteX12" fmla="*/ 4217007 w 4953607"/>
              <a:gd name="connsiteY12" fmla="*/ 381000 h 1147460"/>
              <a:gd name="connsiteX13" fmla="*/ 4585307 w 4953607"/>
              <a:gd name="connsiteY13" fmla="*/ 304800 h 1147460"/>
              <a:gd name="connsiteX14" fmla="*/ 4953607 w 4953607"/>
              <a:gd name="connsiteY14" fmla="*/ 0 h 1147460"/>
              <a:gd name="connsiteX0" fmla="*/ 134609 w 5088216"/>
              <a:gd name="connsiteY0" fmla="*/ 192157 h 1147460"/>
              <a:gd name="connsiteX1" fmla="*/ 148268 w 5088216"/>
              <a:gd name="connsiteY1" fmla="*/ 305832 h 1147460"/>
              <a:gd name="connsiteX2" fmla="*/ 1024216 w 5088216"/>
              <a:gd name="connsiteY2" fmla="*/ 203200 h 1147460"/>
              <a:gd name="connsiteX3" fmla="*/ 1405216 w 5088216"/>
              <a:gd name="connsiteY3" fmla="*/ 393700 h 1147460"/>
              <a:gd name="connsiteX4" fmla="*/ 1710016 w 5088216"/>
              <a:gd name="connsiteY4" fmla="*/ 850900 h 1147460"/>
              <a:gd name="connsiteX5" fmla="*/ 2027516 w 5088216"/>
              <a:gd name="connsiteY5" fmla="*/ 1028700 h 1147460"/>
              <a:gd name="connsiteX6" fmla="*/ 2522816 w 5088216"/>
              <a:gd name="connsiteY6" fmla="*/ 1130300 h 1147460"/>
              <a:gd name="connsiteX7" fmla="*/ 3043516 w 5088216"/>
              <a:gd name="connsiteY7" fmla="*/ 1054100 h 1147460"/>
              <a:gd name="connsiteX8" fmla="*/ 3410232 w 5088216"/>
              <a:gd name="connsiteY8" fmla="*/ 570139 h 1147460"/>
              <a:gd name="connsiteX9" fmla="*/ 3068918 w 5088216"/>
              <a:gd name="connsiteY9" fmla="*/ 127000 h 1147460"/>
              <a:gd name="connsiteX10" fmla="*/ 3399116 w 5088216"/>
              <a:gd name="connsiteY10" fmla="*/ 101600 h 1147460"/>
              <a:gd name="connsiteX11" fmla="*/ 3729316 w 5088216"/>
              <a:gd name="connsiteY11" fmla="*/ 203200 h 1147460"/>
              <a:gd name="connsiteX12" fmla="*/ 3970616 w 5088216"/>
              <a:gd name="connsiteY12" fmla="*/ 317500 h 1147460"/>
              <a:gd name="connsiteX13" fmla="*/ 4351616 w 5088216"/>
              <a:gd name="connsiteY13" fmla="*/ 381000 h 1147460"/>
              <a:gd name="connsiteX14" fmla="*/ 4719916 w 5088216"/>
              <a:gd name="connsiteY14" fmla="*/ 304800 h 1147460"/>
              <a:gd name="connsiteX15" fmla="*/ 5088216 w 5088216"/>
              <a:gd name="connsiteY15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8 w 4939948"/>
              <a:gd name="connsiteY2" fmla="*/ 393700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9 w 4939948"/>
              <a:gd name="connsiteY2" fmla="*/ 521146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778782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26196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16091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  <a:gd name="connsiteX0" fmla="*/ 0 w 5115064"/>
              <a:gd name="connsiteY0" fmla="*/ 332889 h 1144982"/>
              <a:gd name="connsiteX1" fmla="*/ 1051064 w 5115064"/>
              <a:gd name="connsiteY1" fmla="*/ 203200 h 1144982"/>
              <a:gd name="connsiteX2" fmla="*/ 1432065 w 5115064"/>
              <a:gd name="connsiteY2" fmla="*/ 521146 h 1144982"/>
              <a:gd name="connsiteX3" fmla="*/ 1736864 w 5115064"/>
              <a:gd name="connsiteY3" fmla="*/ 850900 h 1144982"/>
              <a:gd name="connsiteX4" fmla="*/ 2054364 w 5115064"/>
              <a:gd name="connsiteY4" fmla="*/ 1028700 h 1144982"/>
              <a:gd name="connsiteX5" fmla="*/ 2454938 w 5115064"/>
              <a:gd name="connsiteY5" fmla="*/ 1115431 h 1144982"/>
              <a:gd name="connsiteX6" fmla="*/ 2953898 w 5115064"/>
              <a:gd name="connsiteY6" fmla="*/ 1054100 h 1144982"/>
              <a:gd name="connsiteX7" fmla="*/ 3336030 w 5115064"/>
              <a:gd name="connsiteY7" fmla="*/ 570139 h 1144982"/>
              <a:gd name="connsiteX8" fmla="*/ 3095766 w 5115064"/>
              <a:gd name="connsiteY8" fmla="*/ 127000 h 1144982"/>
              <a:gd name="connsiteX9" fmla="*/ 3425964 w 5115064"/>
              <a:gd name="connsiteY9" fmla="*/ 101600 h 1144982"/>
              <a:gd name="connsiteX10" fmla="*/ 3756164 w 5115064"/>
              <a:gd name="connsiteY10" fmla="*/ 203200 h 1144982"/>
              <a:gd name="connsiteX11" fmla="*/ 3997464 w 5115064"/>
              <a:gd name="connsiteY11" fmla="*/ 317500 h 1144982"/>
              <a:gd name="connsiteX12" fmla="*/ 4378464 w 5115064"/>
              <a:gd name="connsiteY12" fmla="*/ 381000 h 1144982"/>
              <a:gd name="connsiteX13" fmla="*/ 4746764 w 5115064"/>
              <a:gd name="connsiteY13" fmla="*/ 304800 h 1144982"/>
              <a:gd name="connsiteX14" fmla="*/ 5115064 w 5115064"/>
              <a:gd name="connsiteY14" fmla="*/ 0 h 1144982"/>
              <a:gd name="connsiteX0" fmla="*/ 0 w 5026473"/>
              <a:gd name="connsiteY0" fmla="*/ 283979 h 1096072"/>
              <a:gd name="connsiteX1" fmla="*/ 1051064 w 5026473"/>
              <a:gd name="connsiteY1" fmla="*/ 154290 h 1096072"/>
              <a:gd name="connsiteX2" fmla="*/ 1432065 w 5026473"/>
              <a:gd name="connsiteY2" fmla="*/ 472236 h 1096072"/>
              <a:gd name="connsiteX3" fmla="*/ 1736864 w 5026473"/>
              <a:gd name="connsiteY3" fmla="*/ 801990 h 1096072"/>
              <a:gd name="connsiteX4" fmla="*/ 2054364 w 5026473"/>
              <a:gd name="connsiteY4" fmla="*/ 979790 h 1096072"/>
              <a:gd name="connsiteX5" fmla="*/ 2454938 w 5026473"/>
              <a:gd name="connsiteY5" fmla="*/ 1066521 h 1096072"/>
              <a:gd name="connsiteX6" fmla="*/ 2953898 w 5026473"/>
              <a:gd name="connsiteY6" fmla="*/ 1005190 h 1096072"/>
              <a:gd name="connsiteX7" fmla="*/ 3336030 w 5026473"/>
              <a:gd name="connsiteY7" fmla="*/ 521229 h 1096072"/>
              <a:gd name="connsiteX8" fmla="*/ 3095766 w 5026473"/>
              <a:gd name="connsiteY8" fmla="*/ 78090 h 1096072"/>
              <a:gd name="connsiteX9" fmla="*/ 3425964 w 5026473"/>
              <a:gd name="connsiteY9" fmla="*/ 52690 h 1096072"/>
              <a:gd name="connsiteX10" fmla="*/ 3756164 w 5026473"/>
              <a:gd name="connsiteY10" fmla="*/ 154290 h 1096072"/>
              <a:gd name="connsiteX11" fmla="*/ 3997464 w 5026473"/>
              <a:gd name="connsiteY11" fmla="*/ 268590 h 1096072"/>
              <a:gd name="connsiteX12" fmla="*/ 4378464 w 5026473"/>
              <a:gd name="connsiteY12" fmla="*/ 332090 h 1096072"/>
              <a:gd name="connsiteX13" fmla="*/ 4746764 w 5026473"/>
              <a:gd name="connsiteY13" fmla="*/ 255890 h 1096072"/>
              <a:gd name="connsiteX14" fmla="*/ 5026473 w 5026473"/>
              <a:gd name="connsiteY14" fmla="*/ 122344 h 1096072"/>
              <a:gd name="connsiteX0" fmla="*/ 0 w 5026473"/>
              <a:gd name="connsiteY0" fmla="*/ 283979 h 1096072"/>
              <a:gd name="connsiteX1" fmla="*/ 1051064 w 5026473"/>
              <a:gd name="connsiteY1" fmla="*/ 154290 h 1096072"/>
              <a:gd name="connsiteX2" fmla="*/ 1432065 w 5026473"/>
              <a:gd name="connsiteY2" fmla="*/ 472236 h 1096072"/>
              <a:gd name="connsiteX3" fmla="*/ 1736864 w 5026473"/>
              <a:gd name="connsiteY3" fmla="*/ 801990 h 1096072"/>
              <a:gd name="connsiteX4" fmla="*/ 2054364 w 5026473"/>
              <a:gd name="connsiteY4" fmla="*/ 979790 h 1096072"/>
              <a:gd name="connsiteX5" fmla="*/ 2454938 w 5026473"/>
              <a:gd name="connsiteY5" fmla="*/ 1066521 h 1096072"/>
              <a:gd name="connsiteX6" fmla="*/ 2953898 w 5026473"/>
              <a:gd name="connsiteY6" fmla="*/ 1005190 h 1096072"/>
              <a:gd name="connsiteX7" fmla="*/ 3336030 w 5026473"/>
              <a:gd name="connsiteY7" fmla="*/ 521229 h 1096072"/>
              <a:gd name="connsiteX8" fmla="*/ 3095766 w 5026473"/>
              <a:gd name="connsiteY8" fmla="*/ 78090 h 1096072"/>
              <a:gd name="connsiteX9" fmla="*/ 3425964 w 5026473"/>
              <a:gd name="connsiteY9" fmla="*/ 52690 h 1096072"/>
              <a:gd name="connsiteX10" fmla="*/ 3756164 w 5026473"/>
              <a:gd name="connsiteY10" fmla="*/ 154290 h 1096072"/>
              <a:gd name="connsiteX11" fmla="*/ 3997464 w 5026473"/>
              <a:gd name="connsiteY11" fmla="*/ 268590 h 1096072"/>
              <a:gd name="connsiteX12" fmla="*/ 4378464 w 5026473"/>
              <a:gd name="connsiteY12" fmla="*/ 332090 h 1096072"/>
              <a:gd name="connsiteX13" fmla="*/ 4746764 w 5026473"/>
              <a:gd name="connsiteY13" fmla="*/ 255890 h 1096072"/>
              <a:gd name="connsiteX14" fmla="*/ 5026473 w 5026473"/>
              <a:gd name="connsiteY14" fmla="*/ 122344 h 1096072"/>
              <a:gd name="connsiteX15" fmla="*/ 0 w 5026473"/>
              <a:gd name="connsiteY15" fmla="*/ 283979 h 1096072"/>
              <a:gd name="connsiteX0" fmla="*/ 0 w 5388107"/>
              <a:gd name="connsiteY0" fmla="*/ 283979 h 1096072"/>
              <a:gd name="connsiteX1" fmla="*/ 1051064 w 5388107"/>
              <a:gd name="connsiteY1" fmla="*/ 154290 h 1096072"/>
              <a:gd name="connsiteX2" fmla="*/ 1432065 w 5388107"/>
              <a:gd name="connsiteY2" fmla="*/ 472236 h 1096072"/>
              <a:gd name="connsiteX3" fmla="*/ 1736864 w 5388107"/>
              <a:gd name="connsiteY3" fmla="*/ 801990 h 1096072"/>
              <a:gd name="connsiteX4" fmla="*/ 2054364 w 5388107"/>
              <a:gd name="connsiteY4" fmla="*/ 979790 h 1096072"/>
              <a:gd name="connsiteX5" fmla="*/ 2454938 w 5388107"/>
              <a:gd name="connsiteY5" fmla="*/ 1066521 h 1096072"/>
              <a:gd name="connsiteX6" fmla="*/ 2953898 w 5388107"/>
              <a:gd name="connsiteY6" fmla="*/ 1005190 h 1096072"/>
              <a:gd name="connsiteX7" fmla="*/ 3336030 w 5388107"/>
              <a:gd name="connsiteY7" fmla="*/ 521229 h 1096072"/>
              <a:gd name="connsiteX8" fmla="*/ 3095766 w 5388107"/>
              <a:gd name="connsiteY8" fmla="*/ 78090 h 1096072"/>
              <a:gd name="connsiteX9" fmla="*/ 3425964 w 5388107"/>
              <a:gd name="connsiteY9" fmla="*/ 52690 h 1096072"/>
              <a:gd name="connsiteX10" fmla="*/ 3756164 w 5388107"/>
              <a:gd name="connsiteY10" fmla="*/ 154290 h 1096072"/>
              <a:gd name="connsiteX11" fmla="*/ 3997464 w 5388107"/>
              <a:gd name="connsiteY11" fmla="*/ 268590 h 1096072"/>
              <a:gd name="connsiteX12" fmla="*/ 4378464 w 5388107"/>
              <a:gd name="connsiteY12" fmla="*/ 332090 h 1096072"/>
              <a:gd name="connsiteX13" fmla="*/ 4746764 w 5388107"/>
              <a:gd name="connsiteY13" fmla="*/ 255890 h 1096072"/>
              <a:gd name="connsiteX14" fmla="*/ 5026473 w 5388107"/>
              <a:gd name="connsiteY14" fmla="*/ 122344 h 1096072"/>
              <a:gd name="connsiteX15" fmla="*/ 2576960 w 5388107"/>
              <a:gd name="connsiteY15" fmla="*/ 190551 h 1096072"/>
              <a:gd name="connsiteX16" fmla="*/ 0 w 5388107"/>
              <a:gd name="connsiteY16" fmla="*/ 283979 h 1096072"/>
              <a:gd name="connsiteX0" fmla="*/ 0 w 5388107"/>
              <a:gd name="connsiteY0" fmla="*/ 283979 h 2058607"/>
              <a:gd name="connsiteX1" fmla="*/ 1051064 w 5388107"/>
              <a:gd name="connsiteY1" fmla="*/ 154290 h 2058607"/>
              <a:gd name="connsiteX2" fmla="*/ 1432065 w 5388107"/>
              <a:gd name="connsiteY2" fmla="*/ 472236 h 2058607"/>
              <a:gd name="connsiteX3" fmla="*/ 1736864 w 5388107"/>
              <a:gd name="connsiteY3" fmla="*/ 801990 h 2058607"/>
              <a:gd name="connsiteX4" fmla="*/ 2054364 w 5388107"/>
              <a:gd name="connsiteY4" fmla="*/ 979790 h 2058607"/>
              <a:gd name="connsiteX5" fmla="*/ 2454938 w 5388107"/>
              <a:gd name="connsiteY5" fmla="*/ 1066521 h 2058607"/>
              <a:gd name="connsiteX6" fmla="*/ 2953898 w 5388107"/>
              <a:gd name="connsiteY6" fmla="*/ 1005190 h 2058607"/>
              <a:gd name="connsiteX7" fmla="*/ 3336030 w 5388107"/>
              <a:gd name="connsiteY7" fmla="*/ 521229 h 2058607"/>
              <a:gd name="connsiteX8" fmla="*/ 3095766 w 5388107"/>
              <a:gd name="connsiteY8" fmla="*/ 78090 h 2058607"/>
              <a:gd name="connsiteX9" fmla="*/ 3425964 w 5388107"/>
              <a:gd name="connsiteY9" fmla="*/ 52690 h 2058607"/>
              <a:gd name="connsiteX10" fmla="*/ 3756164 w 5388107"/>
              <a:gd name="connsiteY10" fmla="*/ 154290 h 2058607"/>
              <a:gd name="connsiteX11" fmla="*/ 3997464 w 5388107"/>
              <a:gd name="connsiteY11" fmla="*/ 268590 h 2058607"/>
              <a:gd name="connsiteX12" fmla="*/ 4378464 w 5388107"/>
              <a:gd name="connsiteY12" fmla="*/ 332090 h 2058607"/>
              <a:gd name="connsiteX13" fmla="*/ 4746764 w 5388107"/>
              <a:gd name="connsiteY13" fmla="*/ 255890 h 2058607"/>
              <a:gd name="connsiteX14" fmla="*/ 5026473 w 5388107"/>
              <a:gd name="connsiteY14" fmla="*/ 122344 h 2058607"/>
              <a:gd name="connsiteX15" fmla="*/ 2576960 w 5388107"/>
              <a:gd name="connsiteY15" fmla="*/ 190551 h 2058607"/>
              <a:gd name="connsiteX16" fmla="*/ 2563302 w 5388107"/>
              <a:gd name="connsiteY16" fmla="*/ 2058607 h 2058607"/>
              <a:gd name="connsiteX17" fmla="*/ 0 w 5388107"/>
              <a:gd name="connsiteY17" fmla="*/ 283979 h 2058607"/>
              <a:gd name="connsiteX0" fmla="*/ 0 w 5388107"/>
              <a:gd name="connsiteY0" fmla="*/ 283979 h 2505658"/>
              <a:gd name="connsiteX1" fmla="*/ 1051064 w 5388107"/>
              <a:gd name="connsiteY1" fmla="*/ 154290 h 2505658"/>
              <a:gd name="connsiteX2" fmla="*/ 1432065 w 5388107"/>
              <a:gd name="connsiteY2" fmla="*/ 472236 h 2505658"/>
              <a:gd name="connsiteX3" fmla="*/ 1736864 w 5388107"/>
              <a:gd name="connsiteY3" fmla="*/ 801990 h 2505658"/>
              <a:gd name="connsiteX4" fmla="*/ 2054364 w 5388107"/>
              <a:gd name="connsiteY4" fmla="*/ 979790 h 2505658"/>
              <a:gd name="connsiteX5" fmla="*/ 2454938 w 5388107"/>
              <a:gd name="connsiteY5" fmla="*/ 1066521 h 2505658"/>
              <a:gd name="connsiteX6" fmla="*/ 2953898 w 5388107"/>
              <a:gd name="connsiteY6" fmla="*/ 1005190 h 2505658"/>
              <a:gd name="connsiteX7" fmla="*/ 3336030 w 5388107"/>
              <a:gd name="connsiteY7" fmla="*/ 521229 h 2505658"/>
              <a:gd name="connsiteX8" fmla="*/ 3095766 w 5388107"/>
              <a:gd name="connsiteY8" fmla="*/ 78090 h 2505658"/>
              <a:gd name="connsiteX9" fmla="*/ 3425964 w 5388107"/>
              <a:gd name="connsiteY9" fmla="*/ 52690 h 2505658"/>
              <a:gd name="connsiteX10" fmla="*/ 3756164 w 5388107"/>
              <a:gd name="connsiteY10" fmla="*/ 154290 h 2505658"/>
              <a:gd name="connsiteX11" fmla="*/ 3997464 w 5388107"/>
              <a:gd name="connsiteY11" fmla="*/ 268590 h 2505658"/>
              <a:gd name="connsiteX12" fmla="*/ 4378464 w 5388107"/>
              <a:gd name="connsiteY12" fmla="*/ 332090 h 2505658"/>
              <a:gd name="connsiteX13" fmla="*/ 4746764 w 5388107"/>
              <a:gd name="connsiteY13" fmla="*/ 255890 h 2505658"/>
              <a:gd name="connsiteX14" fmla="*/ 5026473 w 5388107"/>
              <a:gd name="connsiteY14" fmla="*/ 122344 h 2505658"/>
              <a:gd name="connsiteX15" fmla="*/ 5097026 w 5388107"/>
              <a:gd name="connsiteY15" fmla="*/ 1882973 h 2505658"/>
              <a:gd name="connsiteX16" fmla="*/ 2563302 w 5388107"/>
              <a:gd name="connsiteY16" fmla="*/ 2058607 h 2505658"/>
              <a:gd name="connsiteX17" fmla="*/ 0 w 5388107"/>
              <a:gd name="connsiteY17" fmla="*/ 283979 h 2505658"/>
              <a:gd name="connsiteX0" fmla="*/ 0 w 5097026"/>
              <a:gd name="connsiteY0" fmla="*/ 283979 h 2505658"/>
              <a:gd name="connsiteX1" fmla="*/ 1051064 w 5097026"/>
              <a:gd name="connsiteY1" fmla="*/ 154290 h 2505658"/>
              <a:gd name="connsiteX2" fmla="*/ 1432065 w 5097026"/>
              <a:gd name="connsiteY2" fmla="*/ 472236 h 2505658"/>
              <a:gd name="connsiteX3" fmla="*/ 1736864 w 5097026"/>
              <a:gd name="connsiteY3" fmla="*/ 801990 h 2505658"/>
              <a:gd name="connsiteX4" fmla="*/ 2054364 w 5097026"/>
              <a:gd name="connsiteY4" fmla="*/ 979790 h 2505658"/>
              <a:gd name="connsiteX5" fmla="*/ 2454938 w 5097026"/>
              <a:gd name="connsiteY5" fmla="*/ 1066521 h 2505658"/>
              <a:gd name="connsiteX6" fmla="*/ 2953898 w 5097026"/>
              <a:gd name="connsiteY6" fmla="*/ 1005190 h 2505658"/>
              <a:gd name="connsiteX7" fmla="*/ 3336030 w 5097026"/>
              <a:gd name="connsiteY7" fmla="*/ 521229 h 2505658"/>
              <a:gd name="connsiteX8" fmla="*/ 3095766 w 5097026"/>
              <a:gd name="connsiteY8" fmla="*/ 78090 h 2505658"/>
              <a:gd name="connsiteX9" fmla="*/ 3425964 w 5097026"/>
              <a:gd name="connsiteY9" fmla="*/ 52690 h 2505658"/>
              <a:gd name="connsiteX10" fmla="*/ 3756164 w 5097026"/>
              <a:gd name="connsiteY10" fmla="*/ 154290 h 2505658"/>
              <a:gd name="connsiteX11" fmla="*/ 3997464 w 5097026"/>
              <a:gd name="connsiteY11" fmla="*/ 268590 h 2505658"/>
              <a:gd name="connsiteX12" fmla="*/ 4378464 w 5097026"/>
              <a:gd name="connsiteY12" fmla="*/ 332090 h 2505658"/>
              <a:gd name="connsiteX13" fmla="*/ 4746764 w 5097026"/>
              <a:gd name="connsiteY13" fmla="*/ 255890 h 2505658"/>
              <a:gd name="connsiteX14" fmla="*/ 5026473 w 5097026"/>
              <a:gd name="connsiteY14" fmla="*/ 122344 h 2505658"/>
              <a:gd name="connsiteX15" fmla="*/ 5035561 w 5097026"/>
              <a:gd name="connsiteY15" fmla="*/ 184200 h 2505658"/>
              <a:gd name="connsiteX16" fmla="*/ 5097026 w 5097026"/>
              <a:gd name="connsiteY16" fmla="*/ 1882973 h 2505658"/>
              <a:gd name="connsiteX17" fmla="*/ 2563302 w 5097026"/>
              <a:gd name="connsiteY17" fmla="*/ 2058607 h 2505658"/>
              <a:gd name="connsiteX18" fmla="*/ 0 w 5097026"/>
              <a:gd name="connsiteY18" fmla="*/ 283979 h 2505658"/>
              <a:gd name="connsiteX0" fmla="*/ 0 w 5097026"/>
              <a:gd name="connsiteY0" fmla="*/ 283979 h 2058607"/>
              <a:gd name="connsiteX1" fmla="*/ 1051064 w 5097026"/>
              <a:gd name="connsiteY1" fmla="*/ 154290 h 2058607"/>
              <a:gd name="connsiteX2" fmla="*/ 1432065 w 5097026"/>
              <a:gd name="connsiteY2" fmla="*/ 472236 h 2058607"/>
              <a:gd name="connsiteX3" fmla="*/ 1736864 w 5097026"/>
              <a:gd name="connsiteY3" fmla="*/ 801990 h 2058607"/>
              <a:gd name="connsiteX4" fmla="*/ 2054364 w 5097026"/>
              <a:gd name="connsiteY4" fmla="*/ 979790 h 2058607"/>
              <a:gd name="connsiteX5" fmla="*/ 2454938 w 5097026"/>
              <a:gd name="connsiteY5" fmla="*/ 1066521 h 2058607"/>
              <a:gd name="connsiteX6" fmla="*/ 2953898 w 5097026"/>
              <a:gd name="connsiteY6" fmla="*/ 1005190 h 2058607"/>
              <a:gd name="connsiteX7" fmla="*/ 3336030 w 5097026"/>
              <a:gd name="connsiteY7" fmla="*/ 521229 h 2058607"/>
              <a:gd name="connsiteX8" fmla="*/ 3095766 w 5097026"/>
              <a:gd name="connsiteY8" fmla="*/ 78090 h 2058607"/>
              <a:gd name="connsiteX9" fmla="*/ 3425964 w 5097026"/>
              <a:gd name="connsiteY9" fmla="*/ 52690 h 2058607"/>
              <a:gd name="connsiteX10" fmla="*/ 3756164 w 5097026"/>
              <a:gd name="connsiteY10" fmla="*/ 154290 h 2058607"/>
              <a:gd name="connsiteX11" fmla="*/ 3997464 w 5097026"/>
              <a:gd name="connsiteY11" fmla="*/ 268590 h 2058607"/>
              <a:gd name="connsiteX12" fmla="*/ 4378464 w 5097026"/>
              <a:gd name="connsiteY12" fmla="*/ 332090 h 2058607"/>
              <a:gd name="connsiteX13" fmla="*/ 4746764 w 5097026"/>
              <a:gd name="connsiteY13" fmla="*/ 255890 h 2058607"/>
              <a:gd name="connsiteX14" fmla="*/ 5026473 w 5097026"/>
              <a:gd name="connsiteY14" fmla="*/ 122344 h 2058607"/>
              <a:gd name="connsiteX15" fmla="*/ 5035561 w 5097026"/>
              <a:gd name="connsiteY15" fmla="*/ 184200 h 2058607"/>
              <a:gd name="connsiteX16" fmla="*/ 5097026 w 5097026"/>
              <a:gd name="connsiteY16" fmla="*/ 1882973 h 2058607"/>
              <a:gd name="connsiteX17" fmla="*/ 2563302 w 5097026"/>
              <a:gd name="connsiteY17" fmla="*/ 2058607 h 2058607"/>
              <a:gd name="connsiteX18" fmla="*/ 0 w 5097026"/>
              <a:gd name="connsiteY18" fmla="*/ 283979 h 2058607"/>
              <a:gd name="connsiteX0" fmla="*/ 0 w 5097026"/>
              <a:gd name="connsiteY0" fmla="*/ 283979 h 2058607"/>
              <a:gd name="connsiteX1" fmla="*/ 1051064 w 5097026"/>
              <a:gd name="connsiteY1" fmla="*/ 154290 h 2058607"/>
              <a:gd name="connsiteX2" fmla="*/ 1432065 w 5097026"/>
              <a:gd name="connsiteY2" fmla="*/ 472236 h 2058607"/>
              <a:gd name="connsiteX3" fmla="*/ 1736864 w 5097026"/>
              <a:gd name="connsiteY3" fmla="*/ 801990 h 2058607"/>
              <a:gd name="connsiteX4" fmla="*/ 2054364 w 5097026"/>
              <a:gd name="connsiteY4" fmla="*/ 979790 h 2058607"/>
              <a:gd name="connsiteX5" fmla="*/ 2454938 w 5097026"/>
              <a:gd name="connsiteY5" fmla="*/ 1066521 h 2058607"/>
              <a:gd name="connsiteX6" fmla="*/ 2953898 w 5097026"/>
              <a:gd name="connsiteY6" fmla="*/ 1005190 h 2058607"/>
              <a:gd name="connsiteX7" fmla="*/ 3336030 w 5097026"/>
              <a:gd name="connsiteY7" fmla="*/ 521229 h 2058607"/>
              <a:gd name="connsiteX8" fmla="*/ 3095766 w 5097026"/>
              <a:gd name="connsiteY8" fmla="*/ 78090 h 2058607"/>
              <a:gd name="connsiteX9" fmla="*/ 3425964 w 5097026"/>
              <a:gd name="connsiteY9" fmla="*/ 52690 h 2058607"/>
              <a:gd name="connsiteX10" fmla="*/ 3756164 w 5097026"/>
              <a:gd name="connsiteY10" fmla="*/ 154290 h 2058607"/>
              <a:gd name="connsiteX11" fmla="*/ 3997464 w 5097026"/>
              <a:gd name="connsiteY11" fmla="*/ 268590 h 2058607"/>
              <a:gd name="connsiteX12" fmla="*/ 4378464 w 5097026"/>
              <a:gd name="connsiteY12" fmla="*/ 332090 h 2058607"/>
              <a:gd name="connsiteX13" fmla="*/ 4746764 w 5097026"/>
              <a:gd name="connsiteY13" fmla="*/ 255890 h 2058607"/>
              <a:gd name="connsiteX14" fmla="*/ 5026473 w 5097026"/>
              <a:gd name="connsiteY14" fmla="*/ 122344 h 2058607"/>
              <a:gd name="connsiteX15" fmla="*/ 5035561 w 5097026"/>
              <a:gd name="connsiteY15" fmla="*/ 184200 h 2058607"/>
              <a:gd name="connsiteX16" fmla="*/ 5097026 w 5097026"/>
              <a:gd name="connsiteY16" fmla="*/ 1882973 h 2058607"/>
              <a:gd name="connsiteX17" fmla="*/ 2563302 w 5097026"/>
              <a:gd name="connsiteY17" fmla="*/ 2058607 h 2058607"/>
              <a:gd name="connsiteX18" fmla="*/ 480320 w 5097026"/>
              <a:gd name="connsiteY18" fmla="*/ 609651 h 2058607"/>
              <a:gd name="connsiteX19" fmla="*/ 0 w 5097026"/>
              <a:gd name="connsiteY19" fmla="*/ 283979 h 2058607"/>
              <a:gd name="connsiteX0" fmla="*/ 0 w 5097026"/>
              <a:gd name="connsiteY0" fmla="*/ 283979 h 2058607"/>
              <a:gd name="connsiteX1" fmla="*/ 1051064 w 5097026"/>
              <a:gd name="connsiteY1" fmla="*/ 154290 h 2058607"/>
              <a:gd name="connsiteX2" fmla="*/ 1432065 w 5097026"/>
              <a:gd name="connsiteY2" fmla="*/ 472236 h 2058607"/>
              <a:gd name="connsiteX3" fmla="*/ 1736864 w 5097026"/>
              <a:gd name="connsiteY3" fmla="*/ 801990 h 2058607"/>
              <a:gd name="connsiteX4" fmla="*/ 2054364 w 5097026"/>
              <a:gd name="connsiteY4" fmla="*/ 979790 h 2058607"/>
              <a:gd name="connsiteX5" fmla="*/ 2454938 w 5097026"/>
              <a:gd name="connsiteY5" fmla="*/ 1066521 h 2058607"/>
              <a:gd name="connsiteX6" fmla="*/ 2953898 w 5097026"/>
              <a:gd name="connsiteY6" fmla="*/ 1005190 h 2058607"/>
              <a:gd name="connsiteX7" fmla="*/ 3336030 w 5097026"/>
              <a:gd name="connsiteY7" fmla="*/ 521229 h 2058607"/>
              <a:gd name="connsiteX8" fmla="*/ 3095766 w 5097026"/>
              <a:gd name="connsiteY8" fmla="*/ 78090 h 2058607"/>
              <a:gd name="connsiteX9" fmla="*/ 3425964 w 5097026"/>
              <a:gd name="connsiteY9" fmla="*/ 52690 h 2058607"/>
              <a:gd name="connsiteX10" fmla="*/ 3756164 w 5097026"/>
              <a:gd name="connsiteY10" fmla="*/ 154290 h 2058607"/>
              <a:gd name="connsiteX11" fmla="*/ 3997464 w 5097026"/>
              <a:gd name="connsiteY11" fmla="*/ 268590 h 2058607"/>
              <a:gd name="connsiteX12" fmla="*/ 4378464 w 5097026"/>
              <a:gd name="connsiteY12" fmla="*/ 332090 h 2058607"/>
              <a:gd name="connsiteX13" fmla="*/ 4746764 w 5097026"/>
              <a:gd name="connsiteY13" fmla="*/ 255890 h 2058607"/>
              <a:gd name="connsiteX14" fmla="*/ 5026473 w 5097026"/>
              <a:gd name="connsiteY14" fmla="*/ 122344 h 2058607"/>
              <a:gd name="connsiteX15" fmla="*/ 5035561 w 5097026"/>
              <a:gd name="connsiteY15" fmla="*/ 184200 h 2058607"/>
              <a:gd name="connsiteX16" fmla="*/ 5097026 w 5097026"/>
              <a:gd name="connsiteY16" fmla="*/ 1882973 h 2058607"/>
              <a:gd name="connsiteX17" fmla="*/ 2563302 w 5097026"/>
              <a:gd name="connsiteY17" fmla="*/ 2058607 h 2058607"/>
              <a:gd name="connsiteX18" fmla="*/ 22747 w 5097026"/>
              <a:gd name="connsiteY18" fmla="*/ 2022214 h 2058607"/>
              <a:gd name="connsiteX19" fmla="*/ 0 w 5097026"/>
              <a:gd name="connsiteY19" fmla="*/ 283979 h 2058607"/>
              <a:gd name="connsiteX0" fmla="*/ 0 w 5097026"/>
              <a:gd name="connsiteY0" fmla="*/ 283979 h 2058607"/>
              <a:gd name="connsiteX1" fmla="*/ 1051064 w 5097026"/>
              <a:gd name="connsiteY1" fmla="*/ 154290 h 2058607"/>
              <a:gd name="connsiteX2" fmla="*/ 1432065 w 5097026"/>
              <a:gd name="connsiteY2" fmla="*/ 472236 h 2058607"/>
              <a:gd name="connsiteX3" fmla="*/ 1736864 w 5097026"/>
              <a:gd name="connsiteY3" fmla="*/ 801990 h 2058607"/>
              <a:gd name="connsiteX4" fmla="*/ 2054364 w 5097026"/>
              <a:gd name="connsiteY4" fmla="*/ 979790 h 2058607"/>
              <a:gd name="connsiteX5" fmla="*/ 2454938 w 5097026"/>
              <a:gd name="connsiteY5" fmla="*/ 1066521 h 2058607"/>
              <a:gd name="connsiteX6" fmla="*/ 2953898 w 5097026"/>
              <a:gd name="connsiteY6" fmla="*/ 1005190 h 2058607"/>
              <a:gd name="connsiteX7" fmla="*/ 3336030 w 5097026"/>
              <a:gd name="connsiteY7" fmla="*/ 521229 h 2058607"/>
              <a:gd name="connsiteX8" fmla="*/ 3095766 w 5097026"/>
              <a:gd name="connsiteY8" fmla="*/ 78090 h 2058607"/>
              <a:gd name="connsiteX9" fmla="*/ 3425964 w 5097026"/>
              <a:gd name="connsiteY9" fmla="*/ 52690 h 2058607"/>
              <a:gd name="connsiteX10" fmla="*/ 3756164 w 5097026"/>
              <a:gd name="connsiteY10" fmla="*/ 154290 h 2058607"/>
              <a:gd name="connsiteX11" fmla="*/ 3997464 w 5097026"/>
              <a:gd name="connsiteY11" fmla="*/ 268590 h 2058607"/>
              <a:gd name="connsiteX12" fmla="*/ 4378464 w 5097026"/>
              <a:gd name="connsiteY12" fmla="*/ 332090 h 2058607"/>
              <a:gd name="connsiteX13" fmla="*/ 4746764 w 5097026"/>
              <a:gd name="connsiteY13" fmla="*/ 255890 h 2058607"/>
              <a:gd name="connsiteX14" fmla="*/ 5026473 w 5097026"/>
              <a:gd name="connsiteY14" fmla="*/ 122344 h 2058607"/>
              <a:gd name="connsiteX15" fmla="*/ 5035561 w 5097026"/>
              <a:gd name="connsiteY15" fmla="*/ 184200 h 2058607"/>
              <a:gd name="connsiteX16" fmla="*/ 5097026 w 5097026"/>
              <a:gd name="connsiteY16" fmla="*/ 2029023 h 2058607"/>
              <a:gd name="connsiteX17" fmla="*/ 2563302 w 5097026"/>
              <a:gd name="connsiteY17" fmla="*/ 2058607 h 2058607"/>
              <a:gd name="connsiteX18" fmla="*/ 22747 w 5097026"/>
              <a:gd name="connsiteY18" fmla="*/ 2022214 h 2058607"/>
              <a:gd name="connsiteX19" fmla="*/ 0 w 5097026"/>
              <a:gd name="connsiteY19" fmla="*/ 283979 h 205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97026" h="2058607">
                <a:moveTo>
                  <a:pt x="0" y="283979"/>
                </a:moveTo>
                <a:cubicBezTo>
                  <a:pt x="148268" y="285819"/>
                  <a:pt x="812387" y="122914"/>
                  <a:pt x="1051064" y="154290"/>
                </a:cubicBezTo>
                <a:cubicBezTo>
                  <a:pt x="1289742" y="185666"/>
                  <a:pt x="1317765" y="364286"/>
                  <a:pt x="1432065" y="472236"/>
                </a:cubicBezTo>
                <a:cubicBezTo>
                  <a:pt x="1546365" y="580186"/>
                  <a:pt x="1633148" y="717398"/>
                  <a:pt x="1736864" y="801990"/>
                </a:cubicBezTo>
                <a:cubicBezTo>
                  <a:pt x="1840581" y="886582"/>
                  <a:pt x="1934685" y="935702"/>
                  <a:pt x="2054364" y="979790"/>
                </a:cubicBezTo>
                <a:cubicBezTo>
                  <a:pt x="2174043" y="1023878"/>
                  <a:pt x="2192637" y="1057231"/>
                  <a:pt x="2454938" y="1066521"/>
                </a:cubicBezTo>
                <a:cubicBezTo>
                  <a:pt x="2624271" y="1070754"/>
                  <a:pt x="2807049" y="1096072"/>
                  <a:pt x="2953898" y="1005190"/>
                </a:cubicBezTo>
                <a:cubicBezTo>
                  <a:pt x="3100747" y="914308"/>
                  <a:pt x="3312385" y="675746"/>
                  <a:pt x="3336030" y="521229"/>
                </a:cubicBezTo>
                <a:cubicBezTo>
                  <a:pt x="3359675" y="366712"/>
                  <a:pt x="3080777" y="156180"/>
                  <a:pt x="3095766" y="78090"/>
                </a:cubicBezTo>
                <a:cubicBezTo>
                  <a:pt x="3110755" y="0"/>
                  <a:pt x="3315898" y="39990"/>
                  <a:pt x="3425964" y="52690"/>
                </a:cubicBezTo>
                <a:cubicBezTo>
                  <a:pt x="3536030" y="65390"/>
                  <a:pt x="3660914" y="118307"/>
                  <a:pt x="3756164" y="154290"/>
                </a:cubicBezTo>
                <a:cubicBezTo>
                  <a:pt x="3851414" y="190273"/>
                  <a:pt x="3893747" y="238957"/>
                  <a:pt x="3997464" y="268590"/>
                </a:cubicBezTo>
                <a:cubicBezTo>
                  <a:pt x="4101181" y="298223"/>
                  <a:pt x="4253581" y="334207"/>
                  <a:pt x="4378464" y="332090"/>
                </a:cubicBezTo>
                <a:cubicBezTo>
                  <a:pt x="4503347" y="329973"/>
                  <a:pt x="4638763" y="290848"/>
                  <a:pt x="4746764" y="255890"/>
                </a:cubicBezTo>
                <a:cubicBezTo>
                  <a:pt x="4854765" y="220932"/>
                  <a:pt x="4978340" y="134292"/>
                  <a:pt x="5026473" y="122344"/>
                </a:cubicBezTo>
                <a:lnTo>
                  <a:pt x="5035561" y="184200"/>
                </a:lnTo>
                <a:lnTo>
                  <a:pt x="5097026" y="2029023"/>
                </a:lnTo>
                <a:lnTo>
                  <a:pt x="2563302" y="2058607"/>
                </a:lnTo>
                <a:lnTo>
                  <a:pt x="22747" y="2022214"/>
                </a:lnTo>
                <a:lnTo>
                  <a:pt x="0" y="283979"/>
                </a:lnTo>
                <a:close/>
              </a:path>
            </a:pathLst>
          </a:custGeom>
          <a:gradFill flip="none" rotWithShape="1">
            <a:gsLst>
              <a:gs pos="48000">
                <a:schemeClr val="accent5">
                  <a:lumMod val="40000"/>
                  <a:lumOff val="60000"/>
                  <a:alpha val="40000"/>
                </a:schemeClr>
              </a:gs>
              <a:gs pos="10000">
                <a:srgbClr val="FFFFFF">
                  <a:alpha val="40000"/>
                </a:srgbClr>
              </a:gs>
            </a:gsLst>
            <a:path path="rect">
              <a:fillToRect l="50000" t="50000" r="50000" b="50000"/>
            </a:path>
            <a:tileRect/>
          </a:gra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Forme libre 94"/>
          <p:cNvSpPr/>
          <p:nvPr/>
        </p:nvSpPr>
        <p:spPr>
          <a:xfrm>
            <a:off x="2203450" y="754183"/>
            <a:ext cx="4692650" cy="1574579"/>
          </a:xfrm>
          <a:custGeom>
            <a:avLst/>
            <a:gdLst>
              <a:gd name="connsiteX0" fmla="*/ 0 w 4673600"/>
              <a:gd name="connsiteY0" fmla="*/ 165100 h 1134533"/>
              <a:gd name="connsiteX1" fmla="*/ 609600 w 4673600"/>
              <a:gd name="connsiteY1" fmla="*/ 203200 h 1134533"/>
              <a:gd name="connsiteX2" fmla="*/ 990600 w 4673600"/>
              <a:gd name="connsiteY2" fmla="*/ 393700 h 1134533"/>
              <a:gd name="connsiteX3" fmla="*/ 1295400 w 4673600"/>
              <a:gd name="connsiteY3" fmla="*/ 850900 h 1134533"/>
              <a:gd name="connsiteX4" fmla="*/ 1612900 w 4673600"/>
              <a:gd name="connsiteY4" fmla="*/ 1028700 h 1134533"/>
              <a:gd name="connsiteX5" fmla="*/ 2108200 w 4673600"/>
              <a:gd name="connsiteY5" fmla="*/ 1130300 h 1134533"/>
              <a:gd name="connsiteX6" fmla="*/ 2628900 w 4673600"/>
              <a:gd name="connsiteY6" fmla="*/ 1054100 h 1134533"/>
              <a:gd name="connsiteX7" fmla="*/ 2857500 w 4673600"/>
              <a:gd name="connsiteY7" fmla="*/ 723900 h 1134533"/>
              <a:gd name="connsiteX8" fmla="*/ 2654300 w 4673600"/>
              <a:gd name="connsiteY8" fmla="*/ 127000 h 1134533"/>
              <a:gd name="connsiteX9" fmla="*/ 2984500 w 4673600"/>
              <a:gd name="connsiteY9" fmla="*/ 101600 h 1134533"/>
              <a:gd name="connsiteX10" fmla="*/ 3314700 w 4673600"/>
              <a:gd name="connsiteY10" fmla="*/ 203200 h 1134533"/>
              <a:gd name="connsiteX11" fmla="*/ 3556000 w 4673600"/>
              <a:gd name="connsiteY11" fmla="*/ 317500 h 1134533"/>
              <a:gd name="connsiteX12" fmla="*/ 3937000 w 4673600"/>
              <a:gd name="connsiteY12" fmla="*/ 381000 h 1134533"/>
              <a:gd name="connsiteX13" fmla="*/ 4305300 w 4673600"/>
              <a:gd name="connsiteY13" fmla="*/ 304800 h 1134533"/>
              <a:gd name="connsiteX14" fmla="*/ 4673600 w 4673600"/>
              <a:gd name="connsiteY14" fmla="*/ 0 h 1134533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0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2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953607"/>
              <a:gd name="connsiteY0" fmla="*/ 192157 h 1147460"/>
              <a:gd name="connsiteX1" fmla="*/ 889607 w 4953607"/>
              <a:gd name="connsiteY1" fmla="*/ 203200 h 1147460"/>
              <a:gd name="connsiteX2" fmla="*/ 1270607 w 4953607"/>
              <a:gd name="connsiteY2" fmla="*/ 393700 h 1147460"/>
              <a:gd name="connsiteX3" fmla="*/ 1575407 w 4953607"/>
              <a:gd name="connsiteY3" fmla="*/ 850900 h 1147460"/>
              <a:gd name="connsiteX4" fmla="*/ 1892907 w 4953607"/>
              <a:gd name="connsiteY4" fmla="*/ 1028700 h 1147460"/>
              <a:gd name="connsiteX5" fmla="*/ 2388207 w 4953607"/>
              <a:gd name="connsiteY5" fmla="*/ 1130300 h 1147460"/>
              <a:gd name="connsiteX6" fmla="*/ 2908907 w 4953607"/>
              <a:gd name="connsiteY6" fmla="*/ 1054100 h 1147460"/>
              <a:gd name="connsiteX7" fmla="*/ 3275623 w 4953607"/>
              <a:gd name="connsiteY7" fmla="*/ 570139 h 1147460"/>
              <a:gd name="connsiteX8" fmla="*/ 2934309 w 4953607"/>
              <a:gd name="connsiteY8" fmla="*/ 127000 h 1147460"/>
              <a:gd name="connsiteX9" fmla="*/ 3264507 w 4953607"/>
              <a:gd name="connsiteY9" fmla="*/ 101600 h 1147460"/>
              <a:gd name="connsiteX10" fmla="*/ 3594707 w 4953607"/>
              <a:gd name="connsiteY10" fmla="*/ 203200 h 1147460"/>
              <a:gd name="connsiteX11" fmla="*/ 3836007 w 4953607"/>
              <a:gd name="connsiteY11" fmla="*/ 317500 h 1147460"/>
              <a:gd name="connsiteX12" fmla="*/ 4217007 w 4953607"/>
              <a:gd name="connsiteY12" fmla="*/ 381000 h 1147460"/>
              <a:gd name="connsiteX13" fmla="*/ 4585307 w 4953607"/>
              <a:gd name="connsiteY13" fmla="*/ 304800 h 1147460"/>
              <a:gd name="connsiteX14" fmla="*/ 4953607 w 4953607"/>
              <a:gd name="connsiteY14" fmla="*/ 0 h 1147460"/>
              <a:gd name="connsiteX0" fmla="*/ 134609 w 5088216"/>
              <a:gd name="connsiteY0" fmla="*/ 192157 h 1147460"/>
              <a:gd name="connsiteX1" fmla="*/ 148268 w 5088216"/>
              <a:gd name="connsiteY1" fmla="*/ 305832 h 1147460"/>
              <a:gd name="connsiteX2" fmla="*/ 1024216 w 5088216"/>
              <a:gd name="connsiteY2" fmla="*/ 203200 h 1147460"/>
              <a:gd name="connsiteX3" fmla="*/ 1405216 w 5088216"/>
              <a:gd name="connsiteY3" fmla="*/ 393700 h 1147460"/>
              <a:gd name="connsiteX4" fmla="*/ 1710016 w 5088216"/>
              <a:gd name="connsiteY4" fmla="*/ 850900 h 1147460"/>
              <a:gd name="connsiteX5" fmla="*/ 2027516 w 5088216"/>
              <a:gd name="connsiteY5" fmla="*/ 1028700 h 1147460"/>
              <a:gd name="connsiteX6" fmla="*/ 2522816 w 5088216"/>
              <a:gd name="connsiteY6" fmla="*/ 1130300 h 1147460"/>
              <a:gd name="connsiteX7" fmla="*/ 3043516 w 5088216"/>
              <a:gd name="connsiteY7" fmla="*/ 1054100 h 1147460"/>
              <a:gd name="connsiteX8" fmla="*/ 3410232 w 5088216"/>
              <a:gd name="connsiteY8" fmla="*/ 570139 h 1147460"/>
              <a:gd name="connsiteX9" fmla="*/ 3068918 w 5088216"/>
              <a:gd name="connsiteY9" fmla="*/ 127000 h 1147460"/>
              <a:gd name="connsiteX10" fmla="*/ 3399116 w 5088216"/>
              <a:gd name="connsiteY10" fmla="*/ 101600 h 1147460"/>
              <a:gd name="connsiteX11" fmla="*/ 3729316 w 5088216"/>
              <a:gd name="connsiteY11" fmla="*/ 203200 h 1147460"/>
              <a:gd name="connsiteX12" fmla="*/ 3970616 w 5088216"/>
              <a:gd name="connsiteY12" fmla="*/ 317500 h 1147460"/>
              <a:gd name="connsiteX13" fmla="*/ 4351616 w 5088216"/>
              <a:gd name="connsiteY13" fmla="*/ 381000 h 1147460"/>
              <a:gd name="connsiteX14" fmla="*/ 4719916 w 5088216"/>
              <a:gd name="connsiteY14" fmla="*/ 304800 h 1147460"/>
              <a:gd name="connsiteX15" fmla="*/ 5088216 w 5088216"/>
              <a:gd name="connsiteY15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8 w 4939948"/>
              <a:gd name="connsiteY2" fmla="*/ 393700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9 w 4939948"/>
              <a:gd name="connsiteY2" fmla="*/ 521146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778782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26196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16091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  <a:gd name="connsiteX0" fmla="*/ 0 w 5083366"/>
              <a:gd name="connsiteY0" fmla="*/ 305832 h 1144982"/>
              <a:gd name="connsiteX1" fmla="*/ 1019366 w 5083366"/>
              <a:gd name="connsiteY1" fmla="*/ 203200 h 1144982"/>
              <a:gd name="connsiteX2" fmla="*/ 1400367 w 5083366"/>
              <a:gd name="connsiteY2" fmla="*/ 521146 h 1144982"/>
              <a:gd name="connsiteX3" fmla="*/ 1705166 w 5083366"/>
              <a:gd name="connsiteY3" fmla="*/ 850900 h 1144982"/>
              <a:gd name="connsiteX4" fmla="*/ 2022666 w 5083366"/>
              <a:gd name="connsiteY4" fmla="*/ 1028700 h 1144982"/>
              <a:gd name="connsiteX5" fmla="*/ 2423240 w 5083366"/>
              <a:gd name="connsiteY5" fmla="*/ 1115431 h 1144982"/>
              <a:gd name="connsiteX6" fmla="*/ 2922200 w 5083366"/>
              <a:gd name="connsiteY6" fmla="*/ 1054100 h 1144982"/>
              <a:gd name="connsiteX7" fmla="*/ 3304332 w 5083366"/>
              <a:gd name="connsiteY7" fmla="*/ 570139 h 1144982"/>
              <a:gd name="connsiteX8" fmla="*/ 3064068 w 5083366"/>
              <a:gd name="connsiteY8" fmla="*/ 127000 h 1144982"/>
              <a:gd name="connsiteX9" fmla="*/ 3394266 w 5083366"/>
              <a:gd name="connsiteY9" fmla="*/ 101600 h 1144982"/>
              <a:gd name="connsiteX10" fmla="*/ 3724466 w 5083366"/>
              <a:gd name="connsiteY10" fmla="*/ 203200 h 1144982"/>
              <a:gd name="connsiteX11" fmla="*/ 3965766 w 5083366"/>
              <a:gd name="connsiteY11" fmla="*/ 317500 h 1144982"/>
              <a:gd name="connsiteX12" fmla="*/ 4346766 w 5083366"/>
              <a:gd name="connsiteY12" fmla="*/ 381000 h 1144982"/>
              <a:gd name="connsiteX13" fmla="*/ 4715066 w 5083366"/>
              <a:gd name="connsiteY13" fmla="*/ 304800 h 1144982"/>
              <a:gd name="connsiteX14" fmla="*/ 5083366 w 5083366"/>
              <a:gd name="connsiteY14" fmla="*/ 0 h 1144982"/>
              <a:gd name="connsiteX0" fmla="*/ 0 w 5083366"/>
              <a:gd name="connsiteY0" fmla="*/ 305832 h 1144982"/>
              <a:gd name="connsiteX1" fmla="*/ 1019366 w 5083366"/>
              <a:gd name="connsiteY1" fmla="*/ 203200 h 1144982"/>
              <a:gd name="connsiteX2" fmla="*/ 1400367 w 5083366"/>
              <a:gd name="connsiteY2" fmla="*/ 521146 h 1144982"/>
              <a:gd name="connsiteX3" fmla="*/ 1705166 w 5083366"/>
              <a:gd name="connsiteY3" fmla="*/ 850900 h 1144982"/>
              <a:gd name="connsiteX4" fmla="*/ 2022666 w 5083366"/>
              <a:gd name="connsiteY4" fmla="*/ 1028700 h 1144982"/>
              <a:gd name="connsiteX5" fmla="*/ 2423240 w 5083366"/>
              <a:gd name="connsiteY5" fmla="*/ 1115431 h 1144982"/>
              <a:gd name="connsiteX6" fmla="*/ 2922200 w 5083366"/>
              <a:gd name="connsiteY6" fmla="*/ 1054100 h 1144982"/>
              <a:gd name="connsiteX7" fmla="*/ 3304332 w 5083366"/>
              <a:gd name="connsiteY7" fmla="*/ 570139 h 1144982"/>
              <a:gd name="connsiteX8" fmla="*/ 3064068 w 5083366"/>
              <a:gd name="connsiteY8" fmla="*/ 127000 h 1144982"/>
              <a:gd name="connsiteX9" fmla="*/ 3394266 w 5083366"/>
              <a:gd name="connsiteY9" fmla="*/ 101600 h 1144982"/>
              <a:gd name="connsiteX10" fmla="*/ 3724466 w 5083366"/>
              <a:gd name="connsiteY10" fmla="*/ 203200 h 1144982"/>
              <a:gd name="connsiteX11" fmla="*/ 3965766 w 5083366"/>
              <a:gd name="connsiteY11" fmla="*/ 317500 h 1144982"/>
              <a:gd name="connsiteX12" fmla="*/ 4346766 w 5083366"/>
              <a:gd name="connsiteY12" fmla="*/ 381000 h 1144982"/>
              <a:gd name="connsiteX13" fmla="*/ 4715066 w 5083366"/>
              <a:gd name="connsiteY13" fmla="*/ 304800 h 1144982"/>
              <a:gd name="connsiteX14" fmla="*/ 5083366 w 5083366"/>
              <a:gd name="connsiteY14" fmla="*/ 0 h 1144982"/>
              <a:gd name="connsiteX15" fmla="*/ 0 w 5083366"/>
              <a:gd name="connsiteY15" fmla="*/ 305832 h 1144982"/>
              <a:gd name="connsiteX0" fmla="*/ 0 w 5436678"/>
              <a:gd name="connsiteY0" fmla="*/ 305832 h 1144982"/>
              <a:gd name="connsiteX1" fmla="*/ 1019366 w 5436678"/>
              <a:gd name="connsiteY1" fmla="*/ 203200 h 1144982"/>
              <a:gd name="connsiteX2" fmla="*/ 1400367 w 5436678"/>
              <a:gd name="connsiteY2" fmla="*/ 521146 h 1144982"/>
              <a:gd name="connsiteX3" fmla="*/ 1705166 w 5436678"/>
              <a:gd name="connsiteY3" fmla="*/ 850900 h 1144982"/>
              <a:gd name="connsiteX4" fmla="*/ 2022666 w 5436678"/>
              <a:gd name="connsiteY4" fmla="*/ 1028700 h 1144982"/>
              <a:gd name="connsiteX5" fmla="*/ 2423240 w 5436678"/>
              <a:gd name="connsiteY5" fmla="*/ 1115431 h 1144982"/>
              <a:gd name="connsiteX6" fmla="*/ 2922200 w 5436678"/>
              <a:gd name="connsiteY6" fmla="*/ 1054100 h 1144982"/>
              <a:gd name="connsiteX7" fmla="*/ 3304332 w 5436678"/>
              <a:gd name="connsiteY7" fmla="*/ 570139 h 1144982"/>
              <a:gd name="connsiteX8" fmla="*/ 3064068 w 5436678"/>
              <a:gd name="connsiteY8" fmla="*/ 127000 h 1144982"/>
              <a:gd name="connsiteX9" fmla="*/ 3394266 w 5436678"/>
              <a:gd name="connsiteY9" fmla="*/ 101600 h 1144982"/>
              <a:gd name="connsiteX10" fmla="*/ 3724466 w 5436678"/>
              <a:gd name="connsiteY10" fmla="*/ 203200 h 1144982"/>
              <a:gd name="connsiteX11" fmla="*/ 3965766 w 5436678"/>
              <a:gd name="connsiteY11" fmla="*/ 317500 h 1144982"/>
              <a:gd name="connsiteX12" fmla="*/ 4346766 w 5436678"/>
              <a:gd name="connsiteY12" fmla="*/ 381000 h 1144982"/>
              <a:gd name="connsiteX13" fmla="*/ 4715066 w 5436678"/>
              <a:gd name="connsiteY13" fmla="*/ 304800 h 1144982"/>
              <a:gd name="connsiteX14" fmla="*/ 5083366 w 5436678"/>
              <a:gd name="connsiteY14" fmla="*/ 0 h 1144982"/>
              <a:gd name="connsiteX15" fmla="*/ 2595189 w 5436678"/>
              <a:gd name="connsiteY15" fmla="*/ 149719 h 1144982"/>
              <a:gd name="connsiteX16" fmla="*/ 0 w 5436678"/>
              <a:gd name="connsiteY16" fmla="*/ 305832 h 1144982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0 w 5436679"/>
              <a:gd name="connsiteY16" fmla="*/ 735429 h 1574579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1618577 w 5436679"/>
              <a:gd name="connsiteY16" fmla="*/ 274517 h 1574579"/>
              <a:gd name="connsiteX17" fmla="*/ 0 w 5436679"/>
              <a:gd name="connsiteY17" fmla="*/ 735429 h 1574579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1618577 w 5436679"/>
              <a:gd name="connsiteY16" fmla="*/ 122587 h 1574579"/>
              <a:gd name="connsiteX17" fmla="*/ 0 w 5436679"/>
              <a:gd name="connsiteY17" fmla="*/ 735429 h 1574579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1618577 w 5436679"/>
              <a:gd name="connsiteY16" fmla="*/ 122587 h 1574579"/>
              <a:gd name="connsiteX17" fmla="*/ 942462 w 5436679"/>
              <a:gd name="connsiteY17" fmla="*/ 369767 h 1574579"/>
              <a:gd name="connsiteX18" fmla="*/ 0 w 5436679"/>
              <a:gd name="connsiteY18" fmla="*/ 735429 h 1574579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1618577 w 5436679"/>
              <a:gd name="connsiteY16" fmla="*/ 122587 h 1574579"/>
              <a:gd name="connsiteX17" fmla="*/ 942462 w 5436679"/>
              <a:gd name="connsiteY17" fmla="*/ 274606 h 1574579"/>
              <a:gd name="connsiteX18" fmla="*/ 0 w 5436679"/>
              <a:gd name="connsiteY18" fmla="*/ 735429 h 1574579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1618577 w 5436679"/>
              <a:gd name="connsiteY16" fmla="*/ 122587 h 1574579"/>
              <a:gd name="connsiteX17" fmla="*/ 942462 w 5436679"/>
              <a:gd name="connsiteY17" fmla="*/ 274606 h 1574579"/>
              <a:gd name="connsiteX18" fmla="*/ 266347 w 5436679"/>
              <a:gd name="connsiteY18" fmla="*/ 604717 h 1574579"/>
              <a:gd name="connsiteX19" fmla="*/ 0 w 5436679"/>
              <a:gd name="connsiteY19" fmla="*/ 735429 h 1574579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1618577 w 5436679"/>
              <a:gd name="connsiteY16" fmla="*/ 122587 h 1574579"/>
              <a:gd name="connsiteX17" fmla="*/ 942462 w 5436679"/>
              <a:gd name="connsiteY17" fmla="*/ 274606 h 1574579"/>
              <a:gd name="connsiteX18" fmla="*/ 266347 w 5436679"/>
              <a:gd name="connsiteY18" fmla="*/ 604717 h 1574579"/>
              <a:gd name="connsiteX19" fmla="*/ 2449 w 5436679"/>
              <a:gd name="connsiteY19" fmla="*/ 604717 h 1574579"/>
              <a:gd name="connsiteX20" fmla="*/ 0 w 5436679"/>
              <a:gd name="connsiteY20" fmla="*/ 735429 h 1574579"/>
              <a:gd name="connsiteX0" fmla="*/ 0 w 5436679"/>
              <a:gd name="connsiteY0" fmla="*/ 735429 h 1574579"/>
              <a:gd name="connsiteX1" fmla="*/ 1019366 w 5436679"/>
              <a:gd name="connsiteY1" fmla="*/ 632797 h 1574579"/>
              <a:gd name="connsiteX2" fmla="*/ 1400367 w 5436679"/>
              <a:gd name="connsiteY2" fmla="*/ 950743 h 1574579"/>
              <a:gd name="connsiteX3" fmla="*/ 1705166 w 5436679"/>
              <a:gd name="connsiteY3" fmla="*/ 1280497 h 1574579"/>
              <a:gd name="connsiteX4" fmla="*/ 2022666 w 5436679"/>
              <a:gd name="connsiteY4" fmla="*/ 1458297 h 1574579"/>
              <a:gd name="connsiteX5" fmla="*/ 2423240 w 5436679"/>
              <a:gd name="connsiteY5" fmla="*/ 1545028 h 1574579"/>
              <a:gd name="connsiteX6" fmla="*/ 2922200 w 5436679"/>
              <a:gd name="connsiteY6" fmla="*/ 1483697 h 1574579"/>
              <a:gd name="connsiteX7" fmla="*/ 3304332 w 5436679"/>
              <a:gd name="connsiteY7" fmla="*/ 999736 h 1574579"/>
              <a:gd name="connsiteX8" fmla="*/ 3064068 w 5436679"/>
              <a:gd name="connsiteY8" fmla="*/ 556597 h 1574579"/>
              <a:gd name="connsiteX9" fmla="*/ 3394266 w 5436679"/>
              <a:gd name="connsiteY9" fmla="*/ 531197 h 1574579"/>
              <a:gd name="connsiteX10" fmla="*/ 3724466 w 5436679"/>
              <a:gd name="connsiteY10" fmla="*/ 632797 h 1574579"/>
              <a:gd name="connsiteX11" fmla="*/ 3965766 w 5436679"/>
              <a:gd name="connsiteY11" fmla="*/ 747097 h 1574579"/>
              <a:gd name="connsiteX12" fmla="*/ 4346766 w 5436679"/>
              <a:gd name="connsiteY12" fmla="*/ 810597 h 1574579"/>
              <a:gd name="connsiteX13" fmla="*/ 4715066 w 5436679"/>
              <a:gd name="connsiteY13" fmla="*/ 734397 h 1574579"/>
              <a:gd name="connsiteX14" fmla="*/ 5083366 w 5436679"/>
              <a:gd name="connsiteY14" fmla="*/ 429597 h 1574579"/>
              <a:gd name="connsiteX15" fmla="*/ 2595189 w 5436679"/>
              <a:gd name="connsiteY15" fmla="*/ 0 h 1574579"/>
              <a:gd name="connsiteX16" fmla="*/ 1618577 w 5436679"/>
              <a:gd name="connsiteY16" fmla="*/ 122587 h 1574579"/>
              <a:gd name="connsiteX17" fmla="*/ 942462 w 5436679"/>
              <a:gd name="connsiteY17" fmla="*/ 274606 h 1574579"/>
              <a:gd name="connsiteX18" fmla="*/ 266347 w 5436679"/>
              <a:gd name="connsiteY18" fmla="*/ 494129 h 1574579"/>
              <a:gd name="connsiteX19" fmla="*/ 2449 w 5436679"/>
              <a:gd name="connsiteY19" fmla="*/ 604717 h 1574579"/>
              <a:gd name="connsiteX20" fmla="*/ 0 w 5436679"/>
              <a:gd name="connsiteY20" fmla="*/ 735429 h 1574579"/>
              <a:gd name="connsiteX0" fmla="*/ 0 w 5270495"/>
              <a:gd name="connsiteY0" fmla="*/ 735429 h 1574579"/>
              <a:gd name="connsiteX1" fmla="*/ 1019366 w 5270495"/>
              <a:gd name="connsiteY1" fmla="*/ 632797 h 1574579"/>
              <a:gd name="connsiteX2" fmla="*/ 1400367 w 5270495"/>
              <a:gd name="connsiteY2" fmla="*/ 950743 h 1574579"/>
              <a:gd name="connsiteX3" fmla="*/ 1705166 w 5270495"/>
              <a:gd name="connsiteY3" fmla="*/ 1280497 h 1574579"/>
              <a:gd name="connsiteX4" fmla="*/ 2022666 w 5270495"/>
              <a:gd name="connsiteY4" fmla="*/ 1458297 h 1574579"/>
              <a:gd name="connsiteX5" fmla="*/ 2423240 w 5270495"/>
              <a:gd name="connsiteY5" fmla="*/ 1545028 h 1574579"/>
              <a:gd name="connsiteX6" fmla="*/ 2922200 w 5270495"/>
              <a:gd name="connsiteY6" fmla="*/ 1483697 h 1574579"/>
              <a:gd name="connsiteX7" fmla="*/ 3304332 w 5270495"/>
              <a:gd name="connsiteY7" fmla="*/ 999736 h 1574579"/>
              <a:gd name="connsiteX8" fmla="*/ 3064068 w 5270495"/>
              <a:gd name="connsiteY8" fmla="*/ 556597 h 1574579"/>
              <a:gd name="connsiteX9" fmla="*/ 3394266 w 5270495"/>
              <a:gd name="connsiteY9" fmla="*/ 531197 h 1574579"/>
              <a:gd name="connsiteX10" fmla="*/ 3724466 w 5270495"/>
              <a:gd name="connsiteY10" fmla="*/ 632797 h 1574579"/>
              <a:gd name="connsiteX11" fmla="*/ 3965766 w 5270495"/>
              <a:gd name="connsiteY11" fmla="*/ 747097 h 1574579"/>
              <a:gd name="connsiteX12" fmla="*/ 4346766 w 5270495"/>
              <a:gd name="connsiteY12" fmla="*/ 810597 h 1574579"/>
              <a:gd name="connsiteX13" fmla="*/ 4715066 w 5270495"/>
              <a:gd name="connsiteY13" fmla="*/ 734397 h 1574579"/>
              <a:gd name="connsiteX14" fmla="*/ 5083366 w 5270495"/>
              <a:gd name="connsiteY14" fmla="*/ 429597 h 1574579"/>
              <a:gd name="connsiteX15" fmla="*/ 3592287 w 5270495"/>
              <a:gd name="connsiteY15" fmla="*/ 172917 h 1574579"/>
              <a:gd name="connsiteX16" fmla="*/ 2595189 w 5270495"/>
              <a:gd name="connsiteY16" fmla="*/ 0 h 1574579"/>
              <a:gd name="connsiteX17" fmla="*/ 1618577 w 5270495"/>
              <a:gd name="connsiteY17" fmla="*/ 122587 h 1574579"/>
              <a:gd name="connsiteX18" fmla="*/ 942462 w 5270495"/>
              <a:gd name="connsiteY18" fmla="*/ 274606 h 1574579"/>
              <a:gd name="connsiteX19" fmla="*/ 266347 w 5270495"/>
              <a:gd name="connsiteY19" fmla="*/ 494129 h 1574579"/>
              <a:gd name="connsiteX20" fmla="*/ 2449 w 5270495"/>
              <a:gd name="connsiteY20" fmla="*/ 604717 h 1574579"/>
              <a:gd name="connsiteX21" fmla="*/ 0 w 5270495"/>
              <a:gd name="connsiteY21" fmla="*/ 735429 h 1574579"/>
              <a:gd name="connsiteX0" fmla="*/ 0 w 5270496"/>
              <a:gd name="connsiteY0" fmla="*/ 735429 h 1574579"/>
              <a:gd name="connsiteX1" fmla="*/ 1019366 w 5270496"/>
              <a:gd name="connsiteY1" fmla="*/ 632797 h 1574579"/>
              <a:gd name="connsiteX2" fmla="*/ 1400367 w 5270496"/>
              <a:gd name="connsiteY2" fmla="*/ 950743 h 1574579"/>
              <a:gd name="connsiteX3" fmla="*/ 1705166 w 5270496"/>
              <a:gd name="connsiteY3" fmla="*/ 1280497 h 1574579"/>
              <a:gd name="connsiteX4" fmla="*/ 2022666 w 5270496"/>
              <a:gd name="connsiteY4" fmla="*/ 1458297 h 1574579"/>
              <a:gd name="connsiteX5" fmla="*/ 2423240 w 5270496"/>
              <a:gd name="connsiteY5" fmla="*/ 1545028 h 1574579"/>
              <a:gd name="connsiteX6" fmla="*/ 2922200 w 5270496"/>
              <a:gd name="connsiteY6" fmla="*/ 1483697 h 1574579"/>
              <a:gd name="connsiteX7" fmla="*/ 3304332 w 5270496"/>
              <a:gd name="connsiteY7" fmla="*/ 999736 h 1574579"/>
              <a:gd name="connsiteX8" fmla="*/ 3064068 w 5270496"/>
              <a:gd name="connsiteY8" fmla="*/ 556597 h 1574579"/>
              <a:gd name="connsiteX9" fmla="*/ 3394266 w 5270496"/>
              <a:gd name="connsiteY9" fmla="*/ 531197 h 1574579"/>
              <a:gd name="connsiteX10" fmla="*/ 3724466 w 5270496"/>
              <a:gd name="connsiteY10" fmla="*/ 632797 h 1574579"/>
              <a:gd name="connsiteX11" fmla="*/ 3965766 w 5270496"/>
              <a:gd name="connsiteY11" fmla="*/ 747097 h 1574579"/>
              <a:gd name="connsiteX12" fmla="*/ 4346766 w 5270496"/>
              <a:gd name="connsiteY12" fmla="*/ 810597 h 1574579"/>
              <a:gd name="connsiteX13" fmla="*/ 4715066 w 5270496"/>
              <a:gd name="connsiteY13" fmla="*/ 734397 h 1574579"/>
              <a:gd name="connsiteX14" fmla="*/ 5083366 w 5270496"/>
              <a:gd name="connsiteY14" fmla="*/ 429597 h 1574579"/>
              <a:gd name="connsiteX15" fmla="*/ 3592288 w 5270496"/>
              <a:gd name="connsiteY15" fmla="*/ 39567 h 1574579"/>
              <a:gd name="connsiteX16" fmla="*/ 2595189 w 5270496"/>
              <a:gd name="connsiteY16" fmla="*/ 0 h 1574579"/>
              <a:gd name="connsiteX17" fmla="*/ 1618577 w 5270496"/>
              <a:gd name="connsiteY17" fmla="*/ 122587 h 1574579"/>
              <a:gd name="connsiteX18" fmla="*/ 942462 w 5270496"/>
              <a:gd name="connsiteY18" fmla="*/ 274606 h 1574579"/>
              <a:gd name="connsiteX19" fmla="*/ 266347 w 5270496"/>
              <a:gd name="connsiteY19" fmla="*/ 494129 h 1574579"/>
              <a:gd name="connsiteX20" fmla="*/ 2449 w 5270496"/>
              <a:gd name="connsiteY20" fmla="*/ 604717 h 1574579"/>
              <a:gd name="connsiteX21" fmla="*/ 0 w 5270496"/>
              <a:gd name="connsiteY21" fmla="*/ 735429 h 1574579"/>
              <a:gd name="connsiteX0" fmla="*/ 0 w 5338332"/>
              <a:gd name="connsiteY0" fmla="*/ 735429 h 1574579"/>
              <a:gd name="connsiteX1" fmla="*/ 1019366 w 5338332"/>
              <a:gd name="connsiteY1" fmla="*/ 632797 h 1574579"/>
              <a:gd name="connsiteX2" fmla="*/ 1400367 w 5338332"/>
              <a:gd name="connsiteY2" fmla="*/ 950743 h 1574579"/>
              <a:gd name="connsiteX3" fmla="*/ 1705166 w 5338332"/>
              <a:gd name="connsiteY3" fmla="*/ 1280497 h 1574579"/>
              <a:gd name="connsiteX4" fmla="*/ 2022666 w 5338332"/>
              <a:gd name="connsiteY4" fmla="*/ 1458297 h 1574579"/>
              <a:gd name="connsiteX5" fmla="*/ 2423240 w 5338332"/>
              <a:gd name="connsiteY5" fmla="*/ 1545028 h 1574579"/>
              <a:gd name="connsiteX6" fmla="*/ 2922200 w 5338332"/>
              <a:gd name="connsiteY6" fmla="*/ 1483697 h 1574579"/>
              <a:gd name="connsiteX7" fmla="*/ 3304332 w 5338332"/>
              <a:gd name="connsiteY7" fmla="*/ 999736 h 1574579"/>
              <a:gd name="connsiteX8" fmla="*/ 3064068 w 5338332"/>
              <a:gd name="connsiteY8" fmla="*/ 556597 h 1574579"/>
              <a:gd name="connsiteX9" fmla="*/ 3394266 w 5338332"/>
              <a:gd name="connsiteY9" fmla="*/ 531197 h 1574579"/>
              <a:gd name="connsiteX10" fmla="*/ 3724466 w 5338332"/>
              <a:gd name="connsiteY10" fmla="*/ 632797 h 1574579"/>
              <a:gd name="connsiteX11" fmla="*/ 3965766 w 5338332"/>
              <a:gd name="connsiteY11" fmla="*/ 747097 h 1574579"/>
              <a:gd name="connsiteX12" fmla="*/ 4346766 w 5338332"/>
              <a:gd name="connsiteY12" fmla="*/ 810597 h 1574579"/>
              <a:gd name="connsiteX13" fmla="*/ 4715066 w 5338332"/>
              <a:gd name="connsiteY13" fmla="*/ 734397 h 1574579"/>
              <a:gd name="connsiteX14" fmla="*/ 5122082 w 5338332"/>
              <a:gd name="connsiteY14" fmla="*/ 509467 h 1574579"/>
              <a:gd name="connsiteX15" fmla="*/ 5083366 w 5338332"/>
              <a:gd name="connsiteY15" fmla="*/ 429597 h 1574579"/>
              <a:gd name="connsiteX16" fmla="*/ 3592288 w 5338332"/>
              <a:gd name="connsiteY16" fmla="*/ 39567 h 1574579"/>
              <a:gd name="connsiteX17" fmla="*/ 2595189 w 5338332"/>
              <a:gd name="connsiteY17" fmla="*/ 0 h 1574579"/>
              <a:gd name="connsiteX18" fmla="*/ 1618577 w 5338332"/>
              <a:gd name="connsiteY18" fmla="*/ 122587 h 1574579"/>
              <a:gd name="connsiteX19" fmla="*/ 942462 w 5338332"/>
              <a:gd name="connsiteY19" fmla="*/ 274606 h 1574579"/>
              <a:gd name="connsiteX20" fmla="*/ 266347 w 5338332"/>
              <a:gd name="connsiteY20" fmla="*/ 494129 h 1574579"/>
              <a:gd name="connsiteX21" fmla="*/ 2449 w 5338332"/>
              <a:gd name="connsiteY21" fmla="*/ 604717 h 1574579"/>
              <a:gd name="connsiteX22" fmla="*/ 0 w 5338332"/>
              <a:gd name="connsiteY22" fmla="*/ 735429 h 1574579"/>
              <a:gd name="connsiteX0" fmla="*/ 0 w 5338332"/>
              <a:gd name="connsiteY0" fmla="*/ 735429 h 1574579"/>
              <a:gd name="connsiteX1" fmla="*/ 1019366 w 5338332"/>
              <a:gd name="connsiteY1" fmla="*/ 632797 h 1574579"/>
              <a:gd name="connsiteX2" fmla="*/ 1400367 w 5338332"/>
              <a:gd name="connsiteY2" fmla="*/ 950743 h 1574579"/>
              <a:gd name="connsiteX3" fmla="*/ 1705166 w 5338332"/>
              <a:gd name="connsiteY3" fmla="*/ 1280497 h 1574579"/>
              <a:gd name="connsiteX4" fmla="*/ 2022666 w 5338332"/>
              <a:gd name="connsiteY4" fmla="*/ 1458297 h 1574579"/>
              <a:gd name="connsiteX5" fmla="*/ 2423240 w 5338332"/>
              <a:gd name="connsiteY5" fmla="*/ 1545028 h 1574579"/>
              <a:gd name="connsiteX6" fmla="*/ 2922200 w 5338332"/>
              <a:gd name="connsiteY6" fmla="*/ 1483697 h 1574579"/>
              <a:gd name="connsiteX7" fmla="*/ 3304332 w 5338332"/>
              <a:gd name="connsiteY7" fmla="*/ 999736 h 1574579"/>
              <a:gd name="connsiteX8" fmla="*/ 3064068 w 5338332"/>
              <a:gd name="connsiteY8" fmla="*/ 556597 h 1574579"/>
              <a:gd name="connsiteX9" fmla="*/ 3394266 w 5338332"/>
              <a:gd name="connsiteY9" fmla="*/ 531197 h 1574579"/>
              <a:gd name="connsiteX10" fmla="*/ 3724466 w 5338332"/>
              <a:gd name="connsiteY10" fmla="*/ 632797 h 1574579"/>
              <a:gd name="connsiteX11" fmla="*/ 3965766 w 5338332"/>
              <a:gd name="connsiteY11" fmla="*/ 747097 h 1574579"/>
              <a:gd name="connsiteX12" fmla="*/ 4346766 w 5338332"/>
              <a:gd name="connsiteY12" fmla="*/ 810597 h 1574579"/>
              <a:gd name="connsiteX13" fmla="*/ 4715066 w 5338332"/>
              <a:gd name="connsiteY13" fmla="*/ 734397 h 1574579"/>
              <a:gd name="connsiteX14" fmla="*/ 5122082 w 5338332"/>
              <a:gd name="connsiteY14" fmla="*/ 509467 h 1574579"/>
              <a:gd name="connsiteX15" fmla="*/ 5083366 w 5338332"/>
              <a:gd name="connsiteY15" fmla="*/ 429597 h 1574579"/>
              <a:gd name="connsiteX16" fmla="*/ 3592288 w 5338332"/>
              <a:gd name="connsiteY16" fmla="*/ 39567 h 1574579"/>
              <a:gd name="connsiteX17" fmla="*/ 2595189 w 5338332"/>
              <a:gd name="connsiteY17" fmla="*/ 0 h 1574579"/>
              <a:gd name="connsiteX18" fmla="*/ 1618577 w 5338332"/>
              <a:gd name="connsiteY18" fmla="*/ 122587 h 1574579"/>
              <a:gd name="connsiteX19" fmla="*/ 942462 w 5338332"/>
              <a:gd name="connsiteY19" fmla="*/ 274606 h 1574579"/>
              <a:gd name="connsiteX20" fmla="*/ 266347 w 5338332"/>
              <a:gd name="connsiteY20" fmla="*/ 494129 h 1574579"/>
              <a:gd name="connsiteX21" fmla="*/ 2449 w 5338332"/>
              <a:gd name="connsiteY21" fmla="*/ 604717 h 1574579"/>
              <a:gd name="connsiteX22" fmla="*/ 0 w 533833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09467 h 1574579"/>
              <a:gd name="connsiteX15" fmla="*/ 5083366 w 5122082"/>
              <a:gd name="connsiteY15" fmla="*/ 429597 h 1574579"/>
              <a:gd name="connsiteX16" fmla="*/ 3592288 w 5122082"/>
              <a:gd name="connsiteY16" fmla="*/ 39567 h 1574579"/>
              <a:gd name="connsiteX17" fmla="*/ 2595189 w 5122082"/>
              <a:gd name="connsiteY17" fmla="*/ 0 h 1574579"/>
              <a:gd name="connsiteX18" fmla="*/ 1618577 w 5122082"/>
              <a:gd name="connsiteY18" fmla="*/ 122587 h 1574579"/>
              <a:gd name="connsiteX19" fmla="*/ 942462 w 5122082"/>
              <a:gd name="connsiteY19" fmla="*/ 274606 h 1574579"/>
              <a:gd name="connsiteX20" fmla="*/ 266347 w 5122082"/>
              <a:gd name="connsiteY20" fmla="*/ 494129 h 1574579"/>
              <a:gd name="connsiteX21" fmla="*/ 2449 w 5122082"/>
              <a:gd name="connsiteY21" fmla="*/ 604717 h 1574579"/>
              <a:gd name="connsiteX22" fmla="*/ 0 w 512208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36524 h 1574579"/>
              <a:gd name="connsiteX15" fmla="*/ 5083366 w 5122082"/>
              <a:gd name="connsiteY15" fmla="*/ 429597 h 1574579"/>
              <a:gd name="connsiteX16" fmla="*/ 3592288 w 5122082"/>
              <a:gd name="connsiteY16" fmla="*/ 39567 h 1574579"/>
              <a:gd name="connsiteX17" fmla="*/ 2595189 w 5122082"/>
              <a:gd name="connsiteY17" fmla="*/ 0 h 1574579"/>
              <a:gd name="connsiteX18" fmla="*/ 1618577 w 5122082"/>
              <a:gd name="connsiteY18" fmla="*/ 122587 h 1574579"/>
              <a:gd name="connsiteX19" fmla="*/ 942462 w 5122082"/>
              <a:gd name="connsiteY19" fmla="*/ 274606 h 1574579"/>
              <a:gd name="connsiteX20" fmla="*/ 266347 w 5122082"/>
              <a:gd name="connsiteY20" fmla="*/ 494129 h 1574579"/>
              <a:gd name="connsiteX21" fmla="*/ 2449 w 5122082"/>
              <a:gd name="connsiteY21" fmla="*/ 604717 h 1574579"/>
              <a:gd name="connsiteX22" fmla="*/ 0 w 512208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36524 h 1574579"/>
              <a:gd name="connsiteX15" fmla="*/ 5083366 w 5122082"/>
              <a:gd name="connsiteY15" fmla="*/ 429597 h 1574579"/>
              <a:gd name="connsiteX16" fmla="*/ 3592288 w 5122082"/>
              <a:gd name="connsiteY16" fmla="*/ 39567 h 1574579"/>
              <a:gd name="connsiteX17" fmla="*/ 2595189 w 5122082"/>
              <a:gd name="connsiteY17" fmla="*/ 0 h 1574579"/>
              <a:gd name="connsiteX18" fmla="*/ 1618577 w 5122082"/>
              <a:gd name="connsiteY18" fmla="*/ 122587 h 1574579"/>
              <a:gd name="connsiteX19" fmla="*/ 942462 w 5122082"/>
              <a:gd name="connsiteY19" fmla="*/ 274606 h 1574579"/>
              <a:gd name="connsiteX20" fmla="*/ 266347 w 5122082"/>
              <a:gd name="connsiteY20" fmla="*/ 494129 h 1574579"/>
              <a:gd name="connsiteX21" fmla="*/ 2449 w 5122082"/>
              <a:gd name="connsiteY21" fmla="*/ 604717 h 1574579"/>
              <a:gd name="connsiteX22" fmla="*/ 0 w 512208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36524 h 1574579"/>
              <a:gd name="connsiteX15" fmla="*/ 5083366 w 5122082"/>
              <a:gd name="connsiteY15" fmla="*/ 429597 h 1574579"/>
              <a:gd name="connsiteX16" fmla="*/ 3592288 w 5122082"/>
              <a:gd name="connsiteY16" fmla="*/ 39567 h 1574579"/>
              <a:gd name="connsiteX17" fmla="*/ 2595189 w 5122082"/>
              <a:gd name="connsiteY17" fmla="*/ 0 h 1574579"/>
              <a:gd name="connsiteX18" fmla="*/ 1618577 w 5122082"/>
              <a:gd name="connsiteY18" fmla="*/ 122587 h 1574579"/>
              <a:gd name="connsiteX19" fmla="*/ 942462 w 5122082"/>
              <a:gd name="connsiteY19" fmla="*/ 274606 h 1574579"/>
              <a:gd name="connsiteX20" fmla="*/ 266347 w 5122082"/>
              <a:gd name="connsiteY20" fmla="*/ 494129 h 1574579"/>
              <a:gd name="connsiteX21" fmla="*/ 2449 w 5122082"/>
              <a:gd name="connsiteY21" fmla="*/ 604717 h 1574579"/>
              <a:gd name="connsiteX22" fmla="*/ 0 w 512208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63581 h 1574579"/>
              <a:gd name="connsiteX15" fmla="*/ 5083366 w 5122082"/>
              <a:gd name="connsiteY15" fmla="*/ 429597 h 1574579"/>
              <a:gd name="connsiteX16" fmla="*/ 3592288 w 5122082"/>
              <a:gd name="connsiteY16" fmla="*/ 39567 h 1574579"/>
              <a:gd name="connsiteX17" fmla="*/ 2595189 w 5122082"/>
              <a:gd name="connsiteY17" fmla="*/ 0 h 1574579"/>
              <a:gd name="connsiteX18" fmla="*/ 1618577 w 5122082"/>
              <a:gd name="connsiteY18" fmla="*/ 122587 h 1574579"/>
              <a:gd name="connsiteX19" fmla="*/ 942462 w 5122082"/>
              <a:gd name="connsiteY19" fmla="*/ 274606 h 1574579"/>
              <a:gd name="connsiteX20" fmla="*/ 266347 w 5122082"/>
              <a:gd name="connsiteY20" fmla="*/ 494129 h 1574579"/>
              <a:gd name="connsiteX21" fmla="*/ 2449 w 5122082"/>
              <a:gd name="connsiteY21" fmla="*/ 604717 h 1574579"/>
              <a:gd name="connsiteX22" fmla="*/ 0 w 512208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63581 h 1574579"/>
              <a:gd name="connsiteX15" fmla="*/ 5083366 w 5122082"/>
              <a:gd name="connsiteY15" fmla="*/ 429597 h 1574579"/>
              <a:gd name="connsiteX16" fmla="*/ 3592288 w 5122082"/>
              <a:gd name="connsiteY16" fmla="*/ 39567 h 1574579"/>
              <a:gd name="connsiteX17" fmla="*/ 2595189 w 5122082"/>
              <a:gd name="connsiteY17" fmla="*/ 0 h 1574579"/>
              <a:gd name="connsiteX18" fmla="*/ 1618577 w 5122082"/>
              <a:gd name="connsiteY18" fmla="*/ 122587 h 1574579"/>
              <a:gd name="connsiteX19" fmla="*/ 942462 w 5122082"/>
              <a:gd name="connsiteY19" fmla="*/ 274606 h 1574579"/>
              <a:gd name="connsiteX20" fmla="*/ 266347 w 5122082"/>
              <a:gd name="connsiteY20" fmla="*/ 494129 h 1574579"/>
              <a:gd name="connsiteX21" fmla="*/ 2449 w 5122082"/>
              <a:gd name="connsiteY21" fmla="*/ 604717 h 1574579"/>
              <a:gd name="connsiteX22" fmla="*/ 0 w 512208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3592288 w 5122082"/>
              <a:gd name="connsiteY16" fmla="*/ 39567 h 1574579"/>
              <a:gd name="connsiteX17" fmla="*/ 2595189 w 5122082"/>
              <a:gd name="connsiteY17" fmla="*/ 0 h 1574579"/>
              <a:gd name="connsiteX18" fmla="*/ 1618577 w 5122082"/>
              <a:gd name="connsiteY18" fmla="*/ 122587 h 1574579"/>
              <a:gd name="connsiteX19" fmla="*/ 942462 w 5122082"/>
              <a:gd name="connsiteY19" fmla="*/ 274606 h 1574579"/>
              <a:gd name="connsiteX20" fmla="*/ 266347 w 5122082"/>
              <a:gd name="connsiteY20" fmla="*/ 494129 h 1574579"/>
              <a:gd name="connsiteX21" fmla="*/ 2449 w 5122082"/>
              <a:gd name="connsiteY21" fmla="*/ 604717 h 1574579"/>
              <a:gd name="connsiteX22" fmla="*/ 0 w 5122082"/>
              <a:gd name="connsiteY22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4459627 w 5122082"/>
              <a:gd name="connsiteY16" fmla="*/ 255467 h 1574579"/>
              <a:gd name="connsiteX17" fmla="*/ 3592288 w 5122082"/>
              <a:gd name="connsiteY17" fmla="*/ 39567 h 1574579"/>
              <a:gd name="connsiteX18" fmla="*/ 2595189 w 5122082"/>
              <a:gd name="connsiteY18" fmla="*/ 0 h 1574579"/>
              <a:gd name="connsiteX19" fmla="*/ 1618577 w 5122082"/>
              <a:gd name="connsiteY19" fmla="*/ 122587 h 1574579"/>
              <a:gd name="connsiteX20" fmla="*/ 942462 w 5122082"/>
              <a:gd name="connsiteY20" fmla="*/ 274606 h 1574579"/>
              <a:gd name="connsiteX21" fmla="*/ 266347 w 5122082"/>
              <a:gd name="connsiteY21" fmla="*/ 494129 h 1574579"/>
              <a:gd name="connsiteX22" fmla="*/ 2449 w 5122082"/>
              <a:gd name="connsiteY22" fmla="*/ 604717 h 1574579"/>
              <a:gd name="connsiteX23" fmla="*/ 0 w 5122082"/>
              <a:gd name="connsiteY23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4459627 w 5122082"/>
              <a:gd name="connsiteY16" fmla="*/ 255467 h 1574579"/>
              <a:gd name="connsiteX17" fmla="*/ 4452799 w 5122082"/>
              <a:gd name="connsiteY17" fmla="*/ 90837 h 1574579"/>
              <a:gd name="connsiteX18" fmla="*/ 3592288 w 5122082"/>
              <a:gd name="connsiteY18" fmla="*/ 39567 h 1574579"/>
              <a:gd name="connsiteX19" fmla="*/ 2595189 w 5122082"/>
              <a:gd name="connsiteY19" fmla="*/ 0 h 1574579"/>
              <a:gd name="connsiteX20" fmla="*/ 1618577 w 5122082"/>
              <a:gd name="connsiteY20" fmla="*/ 122587 h 1574579"/>
              <a:gd name="connsiteX21" fmla="*/ 942462 w 5122082"/>
              <a:gd name="connsiteY21" fmla="*/ 274606 h 1574579"/>
              <a:gd name="connsiteX22" fmla="*/ 266347 w 5122082"/>
              <a:gd name="connsiteY22" fmla="*/ 494129 h 1574579"/>
              <a:gd name="connsiteX23" fmla="*/ 2449 w 5122082"/>
              <a:gd name="connsiteY23" fmla="*/ 604717 h 1574579"/>
              <a:gd name="connsiteX24" fmla="*/ 0 w 5122082"/>
              <a:gd name="connsiteY24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5046959 w 5122082"/>
              <a:gd name="connsiteY16" fmla="*/ 255467 h 1574579"/>
              <a:gd name="connsiteX17" fmla="*/ 4452799 w 5122082"/>
              <a:gd name="connsiteY17" fmla="*/ 90837 h 1574579"/>
              <a:gd name="connsiteX18" fmla="*/ 3592288 w 5122082"/>
              <a:gd name="connsiteY18" fmla="*/ 39567 h 1574579"/>
              <a:gd name="connsiteX19" fmla="*/ 2595189 w 5122082"/>
              <a:gd name="connsiteY19" fmla="*/ 0 h 1574579"/>
              <a:gd name="connsiteX20" fmla="*/ 1618577 w 5122082"/>
              <a:gd name="connsiteY20" fmla="*/ 122587 h 1574579"/>
              <a:gd name="connsiteX21" fmla="*/ 942462 w 5122082"/>
              <a:gd name="connsiteY21" fmla="*/ 274606 h 1574579"/>
              <a:gd name="connsiteX22" fmla="*/ 266347 w 5122082"/>
              <a:gd name="connsiteY22" fmla="*/ 494129 h 1574579"/>
              <a:gd name="connsiteX23" fmla="*/ 2449 w 5122082"/>
              <a:gd name="connsiteY23" fmla="*/ 604717 h 1574579"/>
              <a:gd name="connsiteX24" fmla="*/ 0 w 5122082"/>
              <a:gd name="connsiteY24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5046959 w 5122082"/>
              <a:gd name="connsiteY16" fmla="*/ 255467 h 1574579"/>
              <a:gd name="connsiteX17" fmla="*/ 4452800 w 5122082"/>
              <a:gd name="connsiteY17" fmla="*/ 205390 h 1574579"/>
              <a:gd name="connsiteX18" fmla="*/ 3592288 w 5122082"/>
              <a:gd name="connsiteY18" fmla="*/ 39567 h 1574579"/>
              <a:gd name="connsiteX19" fmla="*/ 2595189 w 5122082"/>
              <a:gd name="connsiteY19" fmla="*/ 0 h 1574579"/>
              <a:gd name="connsiteX20" fmla="*/ 1618577 w 5122082"/>
              <a:gd name="connsiteY20" fmla="*/ 122587 h 1574579"/>
              <a:gd name="connsiteX21" fmla="*/ 942462 w 5122082"/>
              <a:gd name="connsiteY21" fmla="*/ 274606 h 1574579"/>
              <a:gd name="connsiteX22" fmla="*/ 266347 w 5122082"/>
              <a:gd name="connsiteY22" fmla="*/ 494129 h 1574579"/>
              <a:gd name="connsiteX23" fmla="*/ 2449 w 5122082"/>
              <a:gd name="connsiteY23" fmla="*/ 604717 h 1574579"/>
              <a:gd name="connsiteX24" fmla="*/ 0 w 5122082"/>
              <a:gd name="connsiteY24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5046959 w 5122082"/>
              <a:gd name="connsiteY16" fmla="*/ 255467 h 1574579"/>
              <a:gd name="connsiteX17" fmla="*/ 3592288 w 5122082"/>
              <a:gd name="connsiteY17" fmla="*/ 39567 h 1574579"/>
              <a:gd name="connsiteX18" fmla="*/ 2595189 w 5122082"/>
              <a:gd name="connsiteY18" fmla="*/ 0 h 1574579"/>
              <a:gd name="connsiteX19" fmla="*/ 1618577 w 5122082"/>
              <a:gd name="connsiteY19" fmla="*/ 122587 h 1574579"/>
              <a:gd name="connsiteX20" fmla="*/ 942462 w 5122082"/>
              <a:gd name="connsiteY20" fmla="*/ 274606 h 1574579"/>
              <a:gd name="connsiteX21" fmla="*/ 266347 w 5122082"/>
              <a:gd name="connsiteY21" fmla="*/ 494129 h 1574579"/>
              <a:gd name="connsiteX22" fmla="*/ 2449 w 5122082"/>
              <a:gd name="connsiteY22" fmla="*/ 604717 h 1574579"/>
              <a:gd name="connsiteX23" fmla="*/ 0 w 5122082"/>
              <a:gd name="connsiteY23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5046959 w 5122082"/>
              <a:gd name="connsiteY16" fmla="*/ 255467 h 1574579"/>
              <a:gd name="connsiteX17" fmla="*/ 4227426 w 5122082"/>
              <a:gd name="connsiteY17" fmla="*/ 134817 h 1574579"/>
              <a:gd name="connsiteX18" fmla="*/ 3592288 w 5122082"/>
              <a:gd name="connsiteY18" fmla="*/ 39567 h 1574579"/>
              <a:gd name="connsiteX19" fmla="*/ 2595189 w 5122082"/>
              <a:gd name="connsiteY19" fmla="*/ 0 h 1574579"/>
              <a:gd name="connsiteX20" fmla="*/ 1618577 w 5122082"/>
              <a:gd name="connsiteY20" fmla="*/ 122587 h 1574579"/>
              <a:gd name="connsiteX21" fmla="*/ 942462 w 5122082"/>
              <a:gd name="connsiteY21" fmla="*/ 274606 h 1574579"/>
              <a:gd name="connsiteX22" fmla="*/ 266347 w 5122082"/>
              <a:gd name="connsiteY22" fmla="*/ 494129 h 1574579"/>
              <a:gd name="connsiteX23" fmla="*/ 2449 w 5122082"/>
              <a:gd name="connsiteY23" fmla="*/ 604717 h 1574579"/>
              <a:gd name="connsiteX24" fmla="*/ 0 w 5122082"/>
              <a:gd name="connsiteY24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590638 h 1574579"/>
              <a:gd name="connsiteX15" fmla="*/ 5083366 w 5122082"/>
              <a:gd name="connsiteY15" fmla="*/ 429597 h 1574579"/>
              <a:gd name="connsiteX16" fmla="*/ 5046959 w 5122082"/>
              <a:gd name="connsiteY16" fmla="*/ 255467 h 1574579"/>
              <a:gd name="connsiteX17" fmla="*/ 4385593 w 5122082"/>
              <a:gd name="connsiteY17" fmla="*/ 134817 h 1574579"/>
              <a:gd name="connsiteX18" fmla="*/ 3592288 w 5122082"/>
              <a:gd name="connsiteY18" fmla="*/ 39567 h 1574579"/>
              <a:gd name="connsiteX19" fmla="*/ 2595189 w 5122082"/>
              <a:gd name="connsiteY19" fmla="*/ 0 h 1574579"/>
              <a:gd name="connsiteX20" fmla="*/ 1618577 w 5122082"/>
              <a:gd name="connsiteY20" fmla="*/ 122587 h 1574579"/>
              <a:gd name="connsiteX21" fmla="*/ 942462 w 5122082"/>
              <a:gd name="connsiteY21" fmla="*/ 274606 h 1574579"/>
              <a:gd name="connsiteX22" fmla="*/ 266347 w 5122082"/>
              <a:gd name="connsiteY22" fmla="*/ 494129 h 1574579"/>
              <a:gd name="connsiteX23" fmla="*/ 2449 w 5122082"/>
              <a:gd name="connsiteY23" fmla="*/ 604717 h 1574579"/>
              <a:gd name="connsiteX24" fmla="*/ 0 w 5122082"/>
              <a:gd name="connsiteY24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617695 h 1574579"/>
              <a:gd name="connsiteX15" fmla="*/ 5083366 w 5122082"/>
              <a:gd name="connsiteY15" fmla="*/ 429597 h 1574579"/>
              <a:gd name="connsiteX16" fmla="*/ 5046959 w 5122082"/>
              <a:gd name="connsiteY16" fmla="*/ 255467 h 1574579"/>
              <a:gd name="connsiteX17" fmla="*/ 4385593 w 5122082"/>
              <a:gd name="connsiteY17" fmla="*/ 134817 h 1574579"/>
              <a:gd name="connsiteX18" fmla="*/ 3592288 w 5122082"/>
              <a:gd name="connsiteY18" fmla="*/ 39567 h 1574579"/>
              <a:gd name="connsiteX19" fmla="*/ 2595189 w 5122082"/>
              <a:gd name="connsiteY19" fmla="*/ 0 h 1574579"/>
              <a:gd name="connsiteX20" fmla="*/ 1618577 w 5122082"/>
              <a:gd name="connsiteY20" fmla="*/ 122587 h 1574579"/>
              <a:gd name="connsiteX21" fmla="*/ 942462 w 5122082"/>
              <a:gd name="connsiteY21" fmla="*/ 274606 h 1574579"/>
              <a:gd name="connsiteX22" fmla="*/ 266347 w 5122082"/>
              <a:gd name="connsiteY22" fmla="*/ 494129 h 1574579"/>
              <a:gd name="connsiteX23" fmla="*/ 2449 w 5122082"/>
              <a:gd name="connsiteY23" fmla="*/ 604717 h 1574579"/>
              <a:gd name="connsiteX24" fmla="*/ 0 w 5122082"/>
              <a:gd name="connsiteY24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617695 h 1574579"/>
              <a:gd name="connsiteX15" fmla="*/ 5083366 w 5122082"/>
              <a:gd name="connsiteY15" fmla="*/ 429597 h 1574579"/>
              <a:gd name="connsiteX16" fmla="*/ 5046959 w 5122082"/>
              <a:gd name="connsiteY16" fmla="*/ 255467 h 1574579"/>
              <a:gd name="connsiteX17" fmla="*/ 5033300 w 5122082"/>
              <a:gd name="connsiteY17" fmla="*/ 255467 h 1574579"/>
              <a:gd name="connsiteX18" fmla="*/ 4385593 w 5122082"/>
              <a:gd name="connsiteY18" fmla="*/ 134817 h 1574579"/>
              <a:gd name="connsiteX19" fmla="*/ 3592288 w 5122082"/>
              <a:gd name="connsiteY19" fmla="*/ 39567 h 1574579"/>
              <a:gd name="connsiteX20" fmla="*/ 2595189 w 5122082"/>
              <a:gd name="connsiteY20" fmla="*/ 0 h 1574579"/>
              <a:gd name="connsiteX21" fmla="*/ 1618577 w 5122082"/>
              <a:gd name="connsiteY21" fmla="*/ 122587 h 1574579"/>
              <a:gd name="connsiteX22" fmla="*/ 942462 w 5122082"/>
              <a:gd name="connsiteY22" fmla="*/ 274606 h 1574579"/>
              <a:gd name="connsiteX23" fmla="*/ 266347 w 5122082"/>
              <a:gd name="connsiteY23" fmla="*/ 494129 h 1574579"/>
              <a:gd name="connsiteX24" fmla="*/ 2449 w 5122082"/>
              <a:gd name="connsiteY24" fmla="*/ 604717 h 1574579"/>
              <a:gd name="connsiteX25" fmla="*/ 0 w 5122082"/>
              <a:gd name="connsiteY25" fmla="*/ 735429 h 1574579"/>
              <a:gd name="connsiteX0" fmla="*/ 0 w 5122082"/>
              <a:gd name="connsiteY0" fmla="*/ 735429 h 1574579"/>
              <a:gd name="connsiteX1" fmla="*/ 1019366 w 5122082"/>
              <a:gd name="connsiteY1" fmla="*/ 632797 h 1574579"/>
              <a:gd name="connsiteX2" fmla="*/ 1400367 w 5122082"/>
              <a:gd name="connsiteY2" fmla="*/ 950743 h 1574579"/>
              <a:gd name="connsiteX3" fmla="*/ 1705166 w 5122082"/>
              <a:gd name="connsiteY3" fmla="*/ 1280497 h 1574579"/>
              <a:gd name="connsiteX4" fmla="*/ 2022666 w 5122082"/>
              <a:gd name="connsiteY4" fmla="*/ 1458297 h 1574579"/>
              <a:gd name="connsiteX5" fmla="*/ 2423240 w 5122082"/>
              <a:gd name="connsiteY5" fmla="*/ 1545028 h 1574579"/>
              <a:gd name="connsiteX6" fmla="*/ 2922200 w 5122082"/>
              <a:gd name="connsiteY6" fmla="*/ 1483697 h 1574579"/>
              <a:gd name="connsiteX7" fmla="*/ 3304332 w 5122082"/>
              <a:gd name="connsiteY7" fmla="*/ 999736 h 1574579"/>
              <a:gd name="connsiteX8" fmla="*/ 3064068 w 5122082"/>
              <a:gd name="connsiteY8" fmla="*/ 556597 h 1574579"/>
              <a:gd name="connsiteX9" fmla="*/ 3394266 w 5122082"/>
              <a:gd name="connsiteY9" fmla="*/ 531197 h 1574579"/>
              <a:gd name="connsiteX10" fmla="*/ 3724466 w 5122082"/>
              <a:gd name="connsiteY10" fmla="*/ 632797 h 1574579"/>
              <a:gd name="connsiteX11" fmla="*/ 3965766 w 5122082"/>
              <a:gd name="connsiteY11" fmla="*/ 747097 h 1574579"/>
              <a:gd name="connsiteX12" fmla="*/ 4346766 w 5122082"/>
              <a:gd name="connsiteY12" fmla="*/ 810597 h 1574579"/>
              <a:gd name="connsiteX13" fmla="*/ 4715066 w 5122082"/>
              <a:gd name="connsiteY13" fmla="*/ 734397 h 1574579"/>
              <a:gd name="connsiteX14" fmla="*/ 5122082 w 5122082"/>
              <a:gd name="connsiteY14" fmla="*/ 617695 h 1574579"/>
              <a:gd name="connsiteX15" fmla="*/ 5046959 w 5122082"/>
              <a:gd name="connsiteY15" fmla="*/ 255467 h 1574579"/>
              <a:gd name="connsiteX16" fmla="*/ 5033300 w 5122082"/>
              <a:gd name="connsiteY16" fmla="*/ 255467 h 1574579"/>
              <a:gd name="connsiteX17" fmla="*/ 4385593 w 5122082"/>
              <a:gd name="connsiteY17" fmla="*/ 134817 h 1574579"/>
              <a:gd name="connsiteX18" fmla="*/ 3592288 w 5122082"/>
              <a:gd name="connsiteY18" fmla="*/ 39567 h 1574579"/>
              <a:gd name="connsiteX19" fmla="*/ 2595189 w 5122082"/>
              <a:gd name="connsiteY19" fmla="*/ 0 h 1574579"/>
              <a:gd name="connsiteX20" fmla="*/ 1618577 w 5122082"/>
              <a:gd name="connsiteY20" fmla="*/ 122587 h 1574579"/>
              <a:gd name="connsiteX21" fmla="*/ 942462 w 5122082"/>
              <a:gd name="connsiteY21" fmla="*/ 274606 h 1574579"/>
              <a:gd name="connsiteX22" fmla="*/ 266347 w 5122082"/>
              <a:gd name="connsiteY22" fmla="*/ 494129 h 1574579"/>
              <a:gd name="connsiteX23" fmla="*/ 2449 w 5122082"/>
              <a:gd name="connsiteY23" fmla="*/ 604717 h 1574579"/>
              <a:gd name="connsiteX24" fmla="*/ 0 w 5122082"/>
              <a:gd name="connsiteY24" fmla="*/ 735429 h 1574579"/>
              <a:gd name="connsiteX0" fmla="*/ 0 w 5046959"/>
              <a:gd name="connsiteY0" fmla="*/ 735429 h 1574579"/>
              <a:gd name="connsiteX1" fmla="*/ 1019366 w 5046959"/>
              <a:gd name="connsiteY1" fmla="*/ 632797 h 1574579"/>
              <a:gd name="connsiteX2" fmla="*/ 1400367 w 5046959"/>
              <a:gd name="connsiteY2" fmla="*/ 950743 h 1574579"/>
              <a:gd name="connsiteX3" fmla="*/ 1705166 w 5046959"/>
              <a:gd name="connsiteY3" fmla="*/ 1280497 h 1574579"/>
              <a:gd name="connsiteX4" fmla="*/ 2022666 w 5046959"/>
              <a:gd name="connsiteY4" fmla="*/ 1458297 h 1574579"/>
              <a:gd name="connsiteX5" fmla="*/ 2423240 w 5046959"/>
              <a:gd name="connsiteY5" fmla="*/ 1545028 h 1574579"/>
              <a:gd name="connsiteX6" fmla="*/ 2922200 w 5046959"/>
              <a:gd name="connsiteY6" fmla="*/ 1483697 h 1574579"/>
              <a:gd name="connsiteX7" fmla="*/ 3304332 w 5046959"/>
              <a:gd name="connsiteY7" fmla="*/ 999736 h 1574579"/>
              <a:gd name="connsiteX8" fmla="*/ 3064068 w 5046959"/>
              <a:gd name="connsiteY8" fmla="*/ 556597 h 1574579"/>
              <a:gd name="connsiteX9" fmla="*/ 3394266 w 5046959"/>
              <a:gd name="connsiteY9" fmla="*/ 531197 h 1574579"/>
              <a:gd name="connsiteX10" fmla="*/ 3724466 w 5046959"/>
              <a:gd name="connsiteY10" fmla="*/ 632797 h 1574579"/>
              <a:gd name="connsiteX11" fmla="*/ 3965766 w 5046959"/>
              <a:gd name="connsiteY11" fmla="*/ 747097 h 1574579"/>
              <a:gd name="connsiteX12" fmla="*/ 4346766 w 5046959"/>
              <a:gd name="connsiteY12" fmla="*/ 810597 h 1574579"/>
              <a:gd name="connsiteX13" fmla="*/ 4715066 w 5046959"/>
              <a:gd name="connsiteY13" fmla="*/ 734397 h 1574579"/>
              <a:gd name="connsiteX14" fmla="*/ 5028728 w 5046959"/>
              <a:gd name="connsiteY14" fmla="*/ 617695 h 1574579"/>
              <a:gd name="connsiteX15" fmla="*/ 5046959 w 5046959"/>
              <a:gd name="connsiteY15" fmla="*/ 255467 h 1574579"/>
              <a:gd name="connsiteX16" fmla="*/ 5033300 w 5046959"/>
              <a:gd name="connsiteY16" fmla="*/ 255467 h 1574579"/>
              <a:gd name="connsiteX17" fmla="*/ 4385593 w 5046959"/>
              <a:gd name="connsiteY17" fmla="*/ 134817 h 1574579"/>
              <a:gd name="connsiteX18" fmla="*/ 3592288 w 5046959"/>
              <a:gd name="connsiteY18" fmla="*/ 39567 h 1574579"/>
              <a:gd name="connsiteX19" fmla="*/ 2595189 w 5046959"/>
              <a:gd name="connsiteY19" fmla="*/ 0 h 1574579"/>
              <a:gd name="connsiteX20" fmla="*/ 1618577 w 5046959"/>
              <a:gd name="connsiteY20" fmla="*/ 122587 h 1574579"/>
              <a:gd name="connsiteX21" fmla="*/ 942462 w 5046959"/>
              <a:gd name="connsiteY21" fmla="*/ 274606 h 1574579"/>
              <a:gd name="connsiteX22" fmla="*/ 266347 w 5046959"/>
              <a:gd name="connsiteY22" fmla="*/ 494129 h 1574579"/>
              <a:gd name="connsiteX23" fmla="*/ 2449 w 5046959"/>
              <a:gd name="connsiteY23" fmla="*/ 604717 h 1574579"/>
              <a:gd name="connsiteX24" fmla="*/ 0 w 5046959"/>
              <a:gd name="connsiteY24" fmla="*/ 735429 h 157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46959" h="1574579">
                <a:moveTo>
                  <a:pt x="0" y="735429"/>
                </a:moveTo>
                <a:cubicBezTo>
                  <a:pt x="148268" y="737269"/>
                  <a:pt x="785972" y="596911"/>
                  <a:pt x="1019366" y="632797"/>
                </a:cubicBezTo>
                <a:cubicBezTo>
                  <a:pt x="1252760" y="668683"/>
                  <a:pt x="1286067" y="842793"/>
                  <a:pt x="1400367" y="950743"/>
                </a:cubicBezTo>
                <a:cubicBezTo>
                  <a:pt x="1514667" y="1058693"/>
                  <a:pt x="1601450" y="1195905"/>
                  <a:pt x="1705166" y="1280497"/>
                </a:cubicBezTo>
                <a:cubicBezTo>
                  <a:pt x="1808883" y="1365089"/>
                  <a:pt x="1902987" y="1414209"/>
                  <a:pt x="2022666" y="1458297"/>
                </a:cubicBezTo>
                <a:cubicBezTo>
                  <a:pt x="2142345" y="1502385"/>
                  <a:pt x="2160939" y="1535738"/>
                  <a:pt x="2423240" y="1545028"/>
                </a:cubicBezTo>
                <a:cubicBezTo>
                  <a:pt x="2592573" y="1549261"/>
                  <a:pt x="2775351" y="1574579"/>
                  <a:pt x="2922200" y="1483697"/>
                </a:cubicBezTo>
                <a:cubicBezTo>
                  <a:pt x="3069049" y="1392815"/>
                  <a:pt x="3280687" y="1154253"/>
                  <a:pt x="3304332" y="999736"/>
                </a:cubicBezTo>
                <a:cubicBezTo>
                  <a:pt x="3327977" y="845219"/>
                  <a:pt x="3049079" y="634687"/>
                  <a:pt x="3064068" y="556597"/>
                </a:cubicBezTo>
                <a:cubicBezTo>
                  <a:pt x="3079057" y="478507"/>
                  <a:pt x="3284200" y="518497"/>
                  <a:pt x="3394266" y="531197"/>
                </a:cubicBezTo>
                <a:cubicBezTo>
                  <a:pt x="3504332" y="543897"/>
                  <a:pt x="3629216" y="596814"/>
                  <a:pt x="3724466" y="632797"/>
                </a:cubicBezTo>
                <a:cubicBezTo>
                  <a:pt x="3819716" y="668780"/>
                  <a:pt x="3862049" y="717464"/>
                  <a:pt x="3965766" y="747097"/>
                </a:cubicBezTo>
                <a:cubicBezTo>
                  <a:pt x="4069483" y="776730"/>
                  <a:pt x="4221883" y="812714"/>
                  <a:pt x="4346766" y="810597"/>
                </a:cubicBezTo>
                <a:cubicBezTo>
                  <a:pt x="4471649" y="808480"/>
                  <a:pt x="4601406" y="766547"/>
                  <a:pt x="4715066" y="734397"/>
                </a:cubicBezTo>
                <a:cubicBezTo>
                  <a:pt x="4828726" y="702247"/>
                  <a:pt x="4967345" y="668495"/>
                  <a:pt x="5028728" y="617695"/>
                </a:cubicBezTo>
                <a:lnTo>
                  <a:pt x="5046959" y="255467"/>
                </a:lnTo>
                <a:lnTo>
                  <a:pt x="5033300" y="255467"/>
                </a:lnTo>
                <a:lnTo>
                  <a:pt x="4385593" y="134817"/>
                </a:lnTo>
                <a:lnTo>
                  <a:pt x="3592288" y="39567"/>
                </a:lnTo>
                <a:lnTo>
                  <a:pt x="2595189" y="0"/>
                </a:lnTo>
                <a:lnTo>
                  <a:pt x="1618577" y="122587"/>
                </a:lnTo>
                <a:lnTo>
                  <a:pt x="942462" y="274606"/>
                </a:lnTo>
                <a:lnTo>
                  <a:pt x="266347" y="494129"/>
                </a:lnTo>
                <a:lnTo>
                  <a:pt x="2449" y="604717"/>
                </a:lnTo>
                <a:cubicBezTo>
                  <a:pt x="1633" y="648288"/>
                  <a:pt x="816" y="691858"/>
                  <a:pt x="0" y="735429"/>
                </a:cubicBezTo>
                <a:close/>
              </a:path>
            </a:pathLst>
          </a:custGeom>
          <a:gradFill flip="none" rotWithShape="1">
            <a:gsLst>
              <a:gs pos="40000">
                <a:schemeClr val="accent1">
                  <a:lumMod val="60000"/>
                  <a:lumOff val="40000"/>
                  <a:alpha val="50000"/>
                </a:schemeClr>
              </a:gs>
              <a:gs pos="20000">
                <a:srgbClr val="FFFFFF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3683305" y="1328616"/>
            <a:ext cx="493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2/  Les différents types de fronts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alphaModFix amt="82000"/>
          </a:blip>
          <a:srcRect l="21290" t="14243"/>
          <a:stretch>
            <a:fillRect/>
          </a:stretch>
        </p:blipFill>
        <p:spPr>
          <a:xfrm>
            <a:off x="2141535" y="3543300"/>
            <a:ext cx="4918077" cy="312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" name="Forme libre 111"/>
          <p:cNvSpPr/>
          <p:nvPr/>
        </p:nvSpPr>
        <p:spPr>
          <a:xfrm>
            <a:off x="2235200" y="4495800"/>
            <a:ext cx="4709600" cy="1134533"/>
          </a:xfrm>
          <a:custGeom>
            <a:avLst/>
            <a:gdLst>
              <a:gd name="connsiteX0" fmla="*/ 0 w 4673600"/>
              <a:gd name="connsiteY0" fmla="*/ 165100 h 1134533"/>
              <a:gd name="connsiteX1" fmla="*/ 609600 w 4673600"/>
              <a:gd name="connsiteY1" fmla="*/ 203200 h 1134533"/>
              <a:gd name="connsiteX2" fmla="*/ 990600 w 4673600"/>
              <a:gd name="connsiteY2" fmla="*/ 393700 h 1134533"/>
              <a:gd name="connsiteX3" fmla="*/ 1295400 w 4673600"/>
              <a:gd name="connsiteY3" fmla="*/ 850900 h 1134533"/>
              <a:gd name="connsiteX4" fmla="*/ 1612900 w 4673600"/>
              <a:gd name="connsiteY4" fmla="*/ 1028700 h 1134533"/>
              <a:gd name="connsiteX5" fmla="*/ 2108200 w 4673600"/>
              <a:gd name="connsiteY5" fmla="*/ 1130300 h 1134533"/>
              <a:gd name="connsiteX6" fmla="*/ 2628900 w 4673600"/>
              <a:gd name="connsiteY6" fmla="*/ 1054100 h 1134533"/>
              <a:gd name="connsiteX7" fmla="*/ 2857500 w 4673600"/>
              <a:gd name="connsiteY7" fmla="*/ 723900 h 1134533"/>
              <a:gd name="connsiteX8" fmla="*/ 2654300 w 4673600"/>
              <a:gd name="connsiteY8" fmla="*/ 127000 h 1134533"/>
              <a:gd name="connsiteX9" fmla="*/ 2984500 w 4673600"/>
              <a:gd name="connsiteY9" fmla="*/ 101600 h 1134533"/>
              <a:gd name="connsiteX10" fmla="*/ 3314700 w 4673600"/>
              <a:gd name="connsiteY10" fmla="*/ 203200 h 1134533"/>
              <a:gd name="connsiteX11" fmla="*/ 3556000 w 4673600"/>
              <a:gd name="connsiteY11" fmla="*/ 317500 h 1134533"/>
              <a:gd name="connsiteX12" fmla="*/ 3937000 w 4673600"/>
              <a:gd name="connsiteY12" fmla="*/ 381000 h 1134533"/>
              <a:gd name="connsiteX13" fmla="*/ 4305300 w 4673600"/>
              <a:gd name="connsiteY13" fmla="*/ 304800 h 1134533"/>
              <a:gd name="connsiteX14" fmla="*/ 4673600 w 4673600"/>
              <a:gd name="connsiteY14" fmla="*/ 0 h 113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73600" h="1134533">
                <a:moveTo>
                  <a:pt x="0" y="165100"/>
                </a:moveTo>
                <a:cubicBezTo>
                  <a:pt x="222250" y="165100"/>
                  <a:pt x="444500" y="165100"/>
                  <a:pt x="609600" y="203200"/>
                </a:cubicBezTo>
                <a:cubicBezTo>
                  <a:pt x="774700" y="241300"/>
                  <a:pt x="876300" y="285750"/>
                  <a:pt x="990600" y="393700"/>
                </a:cubicBezTo>
                <a:cubicBezTo>
                  <a:pt x="1104900" y="501650"/>
                  <a:pt x="1191683" y="745067"/>
                  <a:pt x="1295400" y="850900"/>
                </a:cubicBezTo>
                <a:cubicBezTo>
                  <a:pt x="1399117" y="956733"/>
                  <a:pt x="1477433" y="982133"/>
                  <a:pt x="1612900" y="1028700"/>
                </a:cubicBezTo>
                <a:cubicBezTo>
                  <a:pt x="1748367" y="1075267"/>
                  <a:pt x="1938867" y="1126067"/>
                  <a:pt x="2108200" y="1130300"/>
                </a:cubicBezTo>
                <a:cubicBezTo>
                  <a:pt x="2277533" y="1134533"/>
                  <a:pt x="2504017" y="1121833"/>
                  <a:pt x="2628900" y="1054100"/>
                </a:cubicBezTo>
                <a:cubicBezTo>
                  <a:pt x="2753783" y="986367"/>
                  <a:pt x="2853267" y="878417"/>
                  <a:pt x="2857500" y="723900"/>
                </a:cubicBezTo>
                <a:cubicBezTo>
                  <a:pt x="2861733" y="569383"/>
                  <a:pt x="2633133" y="230717"/>
                  <a:pt x="2654300" y="127000"/>
                </a:cubicBezTo>
                <a:cubicBezTo>
                  <a:pt x="2675467" y="23283"/>
                  <a:pt x="2874433" y="88900"/>
                  <a:pt x="2984500" y="101600"/>
                </a:cubicBezTo>
                <a:cubicBezTo>
                  <a:pt x="3094567" y="114300"/>
                  <a:pt x="3219450" y="167217"/>
                  <a:pt x="3314700" y="203200"/>
                </a:cubicBezTo>
                <a:cubicBezTo>
                  <a:pt x="3409950" y="239183"/>
                  <a:pt x="3452283" y="287867"/>
                  <a:pt x="3556000" y="317500"/>
                </a:cubicBezTo>
                <a:cubicBezTo>
                  <a:pt x="3659717" y="347133"/>
                  <a:pt x="3812117" y="383117"/>
                  <a:pt x="3937000" y="381000"/>
                </a:cubicBezTo>
                <a:cubicBezTo>
                  <a:pt x="4061883" y="378883"/>
                  <a:pt x="4182533" y="368300"/>
                  <a:pt x="4305300" y="304800"/>
                </a:cubicBezTo>
                <a:cubicBezTo>
                  <a:pt x="4428067" y="241300"/>
                  <a:pt x="4673600" y="0"/>
                  <a:pt x="4673600" y="0"/>
                </a:cubicBezTo>
              </a:path>
            </a:pathLst>
          </a:custGeom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6" name="Légende à une bordure 2 115"/>
          <p:cNvSpPr/>
          <p:nvPr/>
        </p:nvSpPr>
        <p:spPr>
          <a:xfrm>
            <a:off x="7212012" y="5067300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88495"/>
              <a:gd name="adj5" fmla="val -63073"/>
              <a:gd name="adj6" fmla="val -11758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FF0000"/>
                </a:solidFill>
              </a:rPr>
              <a:t>Air chaud</a:t>
            </a:r>
          </a:p>
        </p:txBody>
      </p:sp>
      <p:sp>
        <p:nvSpPr>
          <p:cNvPr id="117" name="Légende à une bordure 2 116"/>
          <p:cNvSpPr/>
          <p:nvPr/>
        </p:nvSpPr>
        <p:spPr>
          <a:xfrm>
            <a:off x="7196610" y="4170295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112500"/>
              <a:gd name="adj6" fmla="val -89400"/>
            </a:avLst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000090"/>
                </a:solidFill>
              </a:rPr>
              <a:t>Air froid</a:t>
            </a:r>
          </a:p>
        </p:txBody>
      </p:sp>
      <p:sp>
        <p:nvSpPr>
          <p:cNvPr id="120" name="Forme libre 119"/>
          <p:cNvSpPr>
            <a:spLocks noChangeAspect="1"/>
          </p:cNvSpPr>
          <p:nvPr/>
        </p:nvSpPr>
        <p:spPr>
          <a:xfrm rot="4092261" flipH="1">
            <a:off x="5127765" y="5195635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Forme libre 121"/>
          <p:cNvSpPr>
            <a:spLocks noChangeAspect="1"/>
          </p:cNvSpPr>
          <p:nvPr/>
        </p:nvSpPr>
        <p:spPr>
          <a:xfrm rot="16020000" flipH="1" flipV="1">
            <a:off x="3069734" y="5099768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Forme libre 122"/>
          <p:cNvSpPr>
            <a:spLocks noChangeAspect="1"/>
          </p:cNvSpPr>
          <p:nvPr/>
        </p:nvSpPr>
        <p:spPr>
          <a:xfrm rot="20063871" flipH="1">
            <a:off x="4972583" y="4222801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chemeClr val="bg1">
                <a:alpha val="6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Forme libre 123"/>
          <p:cNvSpPr>
            <a:spLocks noChangeAspect="1"/>
          </p:cNvSpPr>
          <p:nvPr/>
        </p:nvSpPr>
        <p:spPr>
          <a:xfrm rot="18027146" flipH="1">
            <a:off x="3762248" y="4182594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FFFFFF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Forme libre 124"/>
          <p:cNvSpPr>
            <a:spLocks noChangeAspect="1"/>
          </p:cNvSpPr>
          <p:nvPr/>
        </p:nvSpPr>
        <p:spPr>
          <a:xfrm rot="12516146" flipH="1">
            <a:off x="3412865" y="4851841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chemeClr val="tx1">
                <a:alpha val="6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Forme libre 125"/>
          <p:cNvSpPr>
            <a:spLocks noChangeAspect="1"/>
          </p:cNvSpPr>
          <p:nvPr/>
        </p:nvSpPr>
        <p:spPr>
          <a:xfrm rot="19539810" flipH="1">
            <a:off x="4061549" y="4492266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chemeClr val="bg1">
                <a:alpha val="79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Forme libre 126"/>
          <p:cNvSpPr>
            <a:spLocks noChangeAspect="1"/>
          </p:cNvSpPr>
          <p:nvPr/>
        </p:nvSpPr>
        <p:spPr>
          <a:xfrm rot="5941604" flipH="1">
            <a:off x="4085630" y="4980335"/>
            <a:ext cx="298636" cy="34885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FFFFFF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Forme libre 127"/>
          <p:cNvSpPr>
            <a:spLocks noChangeAspect="1"/>
          </p:cNvSpPr>
          <p:nvPr/>
        </p:nvSpPr>
        <p:spPr>
          <a:xfrm rot="8062816" flipH="1">
            <a:off x="4040168" y="5553274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r 54"/>
          <p:cNvGrpSpPr/>
          <p:nvPr/>
        </p:nvGrpSpPr>
        <p:grpSpPr>
          <a:xfrm>
            <a:off x="3676615" y="4802515"/>
            <a:ext cx="493662" cy="400110"/>
            <a:chOff x="1089873" y="1530648"/>
            <a:chExt cx="493662" cy="400110"/>
          </a:xfrm>
        </p:grpSpPr>
        <p:sp>
          <p:nvSpPr>
            <p:cNvPr id="54" name="Ellipse 53"/>
            <p:cNvSpPr>
              <a:spLocks noChangeAspect="1"/>
            </p:cNvSpPr>
            <p:nvPr/>
          </p:nvSpPr>
          <p:spPr>
            <a:xfrm>
              <a:off x="1235104" y="1640980"/>
              <a:ext cx="242565" cy="244098"/>
            </a:xfrm>
            <a:prstGeom prst="ellipse">
              <a:avLst/>
            </a:prstGeom>
            <a:solidFill>
              <a:schemeClr val="accent5">
                <a:alpha val="1000"/>
              </a:schemeClr>
            </a:solidFill>
            <a:ln>
              <a:noFill/>
            </a:ln>
            <a:effectLst>
              <a:glow rad="228600">
                <a:schemeClr val="accent5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089873" y="1530648"/>
              <a:ext cx="4936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</a:rPr>
                <a:t>D</a:t>
              </a:r>
            </a:p>
          </p:txBody>
        </p:sp>
      </p:grpSp>
      <p:sp>
        <p:nvSpPr>
          <p:cNvPr id="61" name="Légende à une bordure 2 60"/>
          <p:cNvSpPr/>
          <p:nvPr/>
        </p:nvSpPr>
        <p:spPr>
          <a:xfrm>
            <a:off x="7212012" y="4654419"/>
            <a:ext cx="1235118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17414"/>
              <a:gd name="adj5" fmla="val 26664"/>
              <a:gd name="adj6" fmla="val -4638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1"/>
                </a:solidFill>
              </a:rPr>
              <a:t>Front polaire</a:t>
            </a:r>
          </a:p>
        </p:txBody>
      </p:sp>
      <p:sp>
        <p:nvSpPr>
          <p:cNvPr id="57" name="Forme libre 56"/>
          <p:cNvSpPr/>
          <p:nvPr/>
        </p:nvSpPr>
        <p:spPr>
          <a:xfrm>
            <a:off x="2209800" y="1249962"/>
            <a:ext cx="4673600" cy="1096072"/>
          </a:xfrm>
          <a:custGeom>
            <a:avLst/>
            <a:gdLst>
              <a:gd name="connsiteX0" fmla="*/ 0 w 4673600"/>
              <a:gd name="connsiteY0" fmla="*/ 165100 h 1134533"/>
              <a:gd name="connsiteX1" fmla="*/ 609600 w 4673600"/>
              <a:gd name="connsiteY1" fmla="*/ 203200 h 1134533"/>
              <a:gd name="connsiteX2" fmla="*/ 990600 w 4673600"/>
              <a:gd name="connsiteY2" fmla="*/ 393700 h 1134533"/>
              <a:gd name="connsiteX3" fmla="*/ 1295400 w 4673600"/>
              <a:gd name="connsiteY3" fmla="*/ 850900 h 1134533"/>
              <a:gd name="connsiteX4" fmla="*/ 1612900 w 4673600"/>
              <a:gd name="connsiteY4" fmla="*/ 1028700 h 1134533"/>
              <a:gd name="connsiteX5" fmla="*/ 2108200 w 4673600"/>
              <a:gd name="connsiteY5" fmla="*/ 1130300 h 1134533"/>
              <a:gd name="connsiteX6" fmla="*/ 2628900 w 4673600"/>
              <a:gd name="connsiteY6" fmla="*/ 1054100 h 1134533"/>
              <a:gd name="connsiteX7" fmla="*/ 2857500 w 4673600"/>
              <a:gd name="connsiteY7" fmla="*/ 723900 h 1134533"/>
              <a:gd name="connsiteX8" fmla="*/ 2654300 w 4673600"/>
              <a:gd name="connsiteY8" fmla="*/ 127000 h 1134533"/>
              <a:gd name="connsiteX9" fmla="*/ 2984500 w 4673600"/>
              <a:gd name="connsiteY9" fmla="*/ 101600 h 1134533"/>
              <a:gd name="connsiteX10" fmla="*/ 3314700 w 4673600"/>
              <a:gd name="connsiteY10" fmla="*/ 203200 h 1134533"/>
              <a:gd name="connsiteX11" fmla="*/ 3556000 w 4673600"/>
              <a:gd name="connsiteY11" fmla="*/ 317500 h 1134533"/>
              <a:gd name="connsiteX12" fmla="*/ 3937000 w 4673600"/>
              <a:gd name="connsiteY12" fmla="*/ 381000 h 1134533"/>
              <a:gd name="connsiteX13" fmla="*/ 4305300 w 4673600"/>
              <a:gd name="connsiteY13" fmla="*/ 304800 h 1134533"/>
              <a:gd name="connsiteX14" fmla="*/ 4673600 w 4673600"/>
              <a:gd name="connsiteY14" fmla="*/ 0 h 1134533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0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2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953607"/>
              <a:gd name="connsiteY0" fmla="*/ 192157 h 1147460"/>
              <a:gd name="connsiteX1" fmla="*/ 889607 w 4953607"/>
              <a:gd name="connsiteY1" fmla="*/ 203200 h 1147460"/>
              <a:gd name="connsiteX2" fmla="*/ 1270607 w 4953607"/>
              <a:gd name="connsiteY2" fmla="*/ 393700 h 1147460"/>
              <a:gd name="connsiteX3" fmla="*/ 1575407 w 4953607"/>
              <a:gd name="connsiteY3" fmla="*/ 850900 h 1147460"/>
              <a:gd name="connsiteX4" fmla="*/ 1892907 w 4953607"/>
              <a:gd name="connsiteY4" fmla="*/ 1028700 h 1147460"/>
              <a:gd name="connsiteX5" fmla="*/ 2388207 w 4953607"/>
              <a:gd name="connsiteY5" fmla="*/ 1130300 h 1147460"/>
              <a:gd name="connsiteX6" fmla="*/ 2908907 w 4953607"/>
              <a:gd name="connsiteY6" fmla="*/ 1054100 h 1147460"/>
              <a:gd name="connsiteX7" fmla="*/ 3275623 w 4953607"/>
              <a:gd name="connsiteY7" fmla="*/ 570139 h 1147460"/>
              <a:gd name="connsiteX8" fmla="*/ 2934309 w 4953607"/>
              <a:gd name="connsiteY8" fmla="*/ 127000 h 1147460"/>
              <a:gd name="connsiteX9" fmla="*/ 3264507 w 4953607"/>
              <a:gd name="connsiteY9" fmla="*/ 101600 h 1147460"/>
              <a:gd name="connsiteX10" fmla="*/ 3594707 w 4953607"/>
              <a:gd name="connsiteY10" fmla="*/ 203200 h 1147460"/>
              <a:gd name="connsiteX11" fmla="*/ 3836007 w 4953607"/>
              <a:gd name="connsiteY11" fmla="*/ 317500 h 1147460"/>
              <a:gd name="connsiteX12" fmla="*/ 4217007 w 4953607"/>
              <a:gd name="connsiteY12" fmla="*/ 381000 h 1147460"/>
              <a:gd name="connsiteX13" fmla="*/ 4585307 w 4953607"/>
              <a:gd name="connsiteY13" fmla="*/ 304800 h 1147460"/>
              <a:gd name="connsiteX14" fmla="*/ 4953607 w 4953607"/>
              <a:gd name="connsiteY14" fmla="*/ 0 h 1147460"/>
              <a:gd name="connsiteX0" fmla="*/ 134609 w 5088216"/>
              <a:gd name="connsiteY0" fmla="*/ 192157 h 1147460"/>
              <a:gd name="connsiteX1" fmla="*/ 148268 w 5088216"/>
              <a:gd name="connsiteY1" fmla="*/ 305832 h 1147460"/>
              <a:gd name="connsiteX2" fmla="*/ 1024216 w 5088216"/>
              <a:gd name="connsiteY2" fmla="*/ 203200 h 1147460"/>
              <a:gd name="connsiteX3" fmla="*/ 1405216 w 5088216"/>
              <a:gd name="connsiteY3" fmla="*/ 393700 h 1147460"/>
              <a:gd name="connsiteX4" fmla="*/ 1710016 w 5088216"/>
              <a:gd name="connsiteY4" fmla="*/ 850900 h 1147460"/>
              <a:gd name="connsiteX5" fmla="*/ 2027516 w 5088216"/>
              <a:gd name="connsiteY5" fmla="*/ 1028700 h 1147460"/>
              <a:gd name="connsiteX6" fmla="*/ 2522816 w 5088216"/>
              <a:gd name="connsiteY6" fmla="*/ 1130300 h 1147460"/>
              <a:gd name="connsiteX7" fmla="*/ 3043516 w 5088216"/>
              <a:gd name="connsiteY7" fmla="*/ 1054100 h 1147460"/>
              <a:gd name="connsiteX8" fmla="*/ 3410232 w 5088216"/>
              <a:gd name="connsiteY8" fmla="*/ 570139 h 1147460"/>
              <a:gd name="connsiteX9" fmla="*/ 3068918 w 5088216"/>
              <a:gd name="connsiteY9" fmla="*/ 127000 h 1147460"/>
              <a:gd name="connsiteX10" fmla="*/ 3399116 w 5088216"/>
              <a:gd name="connsiteY10" fmla="*/ 101600 h 1147460"/>
              <a:gd name="connsiteX11" fmla="*/ 3729316 w 5088216"/>
              <a:gd name="connsiteY11" fmla="*/ 203200 h 1147460"/>
              <a:gd name="connsiteX12" fmla="*/ 3970616 w 5088216"/>
              <a:gd name="connsiteY12" fmla="*/ 317500 h 1147460"/>
              <a:gd name="connsiteX13" fmla="*/ 4351616 w 5088216"/>
              <a:gd name="connsiteY13" fmla="*/ 381000 h 1147460"/>
              <a:gd name="connsiteX14" fmla="*/ 4719916 w 5088216"/>
              <a:gd name="connsiteY14" fmla="*/ 304800 h 1147460"/>
              <a:gd name="connsiteX15" fmla="*/ 5088216 w 5088216"/>
              <a:gd name="connsiteY15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8 w 4939948"/>
              <a:gd name="connsiteY2" fmla="*/ 393700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9 w 4939948"/>
              <a:gd name="connsiteY2" fmla="*/ 521146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778782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26196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16091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  <a:gd name="connsiteX0" fmla="*/ 0 w 5115064"/>
              <a:gd name="connsiteY0" fmla="*/ 332889 h 1144982"/>
              <a:gd name="connsiteX1" fmla="*/ 1051064 w 5115064"/>
              <a:gd name="connsiteY1" fmla="*/ 203200 h 1144982"/>
              <a:gd name="connsiteX2" fmla="*/ 1432065 w 5115064"/>
              <a:gd name="connsiteY2" fmla="*/ 521146 h 1144982"/>
              <a:gd name="connsiteX3" fmla="*/ 1736864 w 5115064"/>
              <a:gd name="connsiteY3" fmla="*/ 850900 h 1144982"/>
              <a:gd name="connsiteX4" fmla="*/ 2054364 w 5115064"/>
              <a:gd name="connsiteY4" fmla="*/ 1028700 h 1144982"/>
              <a:gd name="connsiteX5" fmla="*/ 2454938 w 5115064"/>
              <a:gd name="connsiteY5" fmla="*/ 1115431 h 1144982"/>
              <a:gd name="connsiteX6" fmla="*/ 2953898 w 5115064"/>
              <a:gd name="connsiteY6" fmla="*/ 1054100 h 1144982"/>
              <a:gd name="connsiteX7" fmla="*/ 3336030 w 5115064"/>
              <a:gd name="connsiteY7" fmla="*/ 570139 h 1144982"/>
              <a:gd name="connsiteX8" fmla="*/ 3095766 w 5115064"/>
              <a:gd name="connsiteY8" fmla="*/ 127000 h 1144982"/>
              <a:gd name="connsiteX9" fmla="*/ 3425964 w 5115064"/>
              <a:gd name="connsiteY9" fmla="*/ 101600 h 1144982"/>
              <a:gd name="connsiteX10" fmla="*/ 3756164 w 5115064"/>
              <a:gd name="connsiteY10" fmla="*/ 203200 h 1144982"/>
              <a:gd name="connsiteX11" fmla="*/ 3997464 w 5115064"/>
              <a:gd name="connsiteY11" fmla="*/ 317500 h 1144982"/>
              <a:gd name="connsiteX12" fmla="*/ 4378464 w 5115064"/>
              <a:gd name="connsiteY12" fmla="*/ 381000 h 1144982"/>
              <a:gd name="connsiteX13" fmla="*/ 4746764 w 5115064"/>
              <a:gd name="connsiteY13" fmla="*/ 304800 h 1144982"/>
              <a:gd name="connsiteX14" fmla="*/ 5115064 w 5115064"/>
              <a:gd name="connsiteY14" fmla="*/ 0 h 1144982"/>
              <a:gd name="connsiteX0" fmla="*/ 0 w 5026473"/>
              <a:gd name="connsiteY0" fmla="*/ 283979 h 1096072"/>
              <a:gd name="connsiteX1" fmla="*/ 1051064 w 5026473"/>
              <a:gd name="connsiteY1" fmla="*/ 154290 h 1096072"/>
              <a:gd name="connsiteX2" fmla="*/ 1432065 w 5026473"/>
              <a:gd name="connsiteY2" fmla="*/ 472236 h 1096072"/>
              <a:gd name="connsiteX3" fmla="*/ 1736864 w 5026473"/>
              <a:gd name="connsiteY3" fmla="*/ 801990 h 1096072"/>
              <a:gd name="connsiteX4" fmla="*/ 2054364 w 5026473"/>
              <a:gd name="connsiteY4" fmla="*/ 979790 h 1096072"/>
              <a:gd name="connsiteX5" fmla="*/ 2454938 w 5026473"/>
              <a:gd name="connsiteY5" fmla="*/ 1066521 h 1096072"/>
              <a:gd name="connsiteX6" fmla="*/ 2953898 w 5026473"/>
              <a:gd name="connsiteY6" fmla="*/ 1005190 h 1096072"/>
              <a:gd name="connsiteX7" fmla="*/ 3336030 w 5026473"/>
              <a:gd name="connsiteY7" fmla="*/ 521229 h 1096072"/>
              <a:gd name="connsiteX8" fmla="*/ 3095766 w 5026473"/>
              <a:gd name="connsiteY8" fmla="*/ 78090 h 1096072"/>
              <a:gd name="connsiteX9" fmla="*/ 3425964 w 5026473"/>
              <a:gd name="connsiteY9" fmla="*/ 52690 h 1096072"/>
              <a:gd name="connsiteX10" fmla="*/ 3756164 w 5026473"/>
              <a:gd name="connsiteY10" fmla="*/ 154290 h 1096072"/>
              <a:gd name="connsiteX11" fmla="*/ 3997464 w 5026473"/>
              <a:gd name="connsiteY11" fmla="*/ 268590 h 1096072"/>
              <a:gd name="connsiteX12" fmla="*/ 4378464 w 5026473"/>
              <a:gd name="connsiteY12" fmla="*/ 332090 h 1096072"/>
              <a:gd name="connsiteX13" fmla="*/ 4746764 w 5026473"/>
              <a:gd name="connsiteY13" fmla="*/ 255890 h 1096072"/>
              <a:gd name="connsiteX14" fmla="*/ 5026473 w 5026473"/>
              <a:gd name="connsiteY14" fmla="*/ 122344 h 109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26473" h="1096072">
                <a:moveTo>
                  <a:pt x="0" y="283979"/>
                </a:moveTo>
                <a:cubicBezTo>
                  <a:pt x="148268" y="285819"/>
                  <a:pt x="812387" y="122914"/>
                  <a:pt x="1051064" y="154290"/>
                </a:cubicBezTo>
                <a:cubicBezTo>
                  <a:pt x="1289742" y="185666"/>
                  <a:pt x="1317765" y="364286"/>
                  <a:pt x="1432065" y="472236"/>
                </a:cubicBezTo>
                <a:cubicBezTo>
                  <a:pt x="1546365" y="580186"/>
                  <a:pt x="1633148" y="717398"/>
                  <a:pt x="1736864" y="801990"/>
                </a:cubicBezTo>
                <a:cubicBezTo>
                  <a:pt x="1840581" y="886582"/>
                  <a:pt x="1934685" y="935702"/>
                  <a:pt x="2054364" y="979790"/>
                </a:cubicBezTo>
                <a:cubicBezTo>
                  <a:pt x="2174043" y="1023878"/>
                  <a:pt x="2192637" y="1057231"/>
                  <a:pt x="2454938" y="1066521"/>
                </a:cubicBezTo>
                <a:cubicBezTo>
                  <a:pt x="2624271" y="1070754"/>
                  <a:pt x="2807049" y="1096072"/>
                  <a:pt x="2953898" y="1005190"/>
                </a:cubicBezTo>
                <a:cubicBezTo>
                  <a:pt x="3100747" y="914308"/>
                  <a:pt x="3312385" y="675746"/>
                  <a:pt x="3336030" y="521229"/>
                </a:cubicBezTo>
                <a:cubicBezTo>
                  <a:pt x="3359675" y="366712"/>
                  <a:pt x="3080777" y="156180"/>
                  <a:pt x="3095766" y="78090"/>
                </a:cubicBezTo>
                <a:cubicBezTo>
                  <a:pt x="3110755" y="0"/>
                  <a:pt x="3315898" y="39990"/>
                  <a:pt x="3425964" y="52690"/>
                </a:cubicBezTo>
                <a:cubicBezTo>
                  <a:pt x="3536030" y="65390"/>
                  <a:pt x="3660914" y="118307"/>
                  <a:pt x="3756164" y="154290"/>
                </a:cubicBezTo>
                <a:cubicBezTo>
                  <a:pt x="3851414" y="190273"/>
                  <a:pt x="3893747" y="238957"/>
                  <a:pt x="3997464" y="268590"/>
                </a:cubicBezTo>
                <a:cubicBezTo>
                  <a:pt x="4101181" y="298223"/>
                  <a:pt x="4253581" y="334207"/>
                  <a:pt x="4378464" y="332090"/>
                </a:cubicBezTo>
                <a:cubicBezTo>
                  <a:pt x="4503347" y="329973"/>
                  <a:pt x="4638763" y="290848"/>
                  <a:pt x="4746764" y="255890"/>
                </a:cubicBezTo>
                <a:cubicBezTo>
                  <a:pt x="4854765" y="220932"/>
                  <a:pt x="5026473" y="122344"/>
                  <a:pt x="5026473" y="122344"/>
                </a:cubicBezTo>
              </a:path>
            </a:pathLst>
          </a:custGeom>
          <a:ln w="22225" cap="flat" cmpd="sng" algn="ctr">
            <a:solidFill>
              <a:srgbClr val="EEECE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Légende à une bordure 2 59"/>
          <p:cNvSpPr/>
          <p:nvPr/>
        </p:nvSpPr>
        <p:spPr>
          <a:xfrm>
            <a:off x="7196610" y="924457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112500"/>
              <a:gd name="adj6" fmla="val -89400"/>
            </a:avLst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000090"/>
                </a:solidFill>
              </a:rPr>
              <a:t>Air froid</a:t>
            </a:r>
          </a:p>
        </p:txBody>
      </p:sp>
      <p:sp>
        <p:nvSpPr>
          <p:cNvPr id="62" name="Légende à une bordure 2 61"/>
          <p:cNvSpPr/>
          <p:nvPr/>
        </p:nvSpPr>
        <p:spPr>
          <a:xfrm>
            <a:off x="7212012" y="2074762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88495"/>
              <a:gd name="adj5" fmla="val -63073"/>
              <a:gd name="adj6" fmla="val -11758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FF0000"/>
                </a:solidFill>
              </a:rPr>
              <a:t>Air chaud</a:t>
            </a:r>
          </a:p>
        </p:txBody>
      </p:sp>
      <p:sp>
        <p:nvSpPr>
          <p:cNvPr id="64" name="Légende à une bordure 2 63"/>
          <p:cNvSpPr/>
          <p:nvPr/>
        </p:nvSpPr>
        <p:spPr>
          <a:xfrm>
            <a:off x="7196610" y="1535195"/>
            <a:ext cx="1235118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17414"/>
              <a:gd name="adj5" fmla="val 7156"/>
              <a:gd name="adj6" fmla="val -4947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1"/>
                </a:solidFill>
              </a:rPr>
              <a:t>Front polaire</a:t>
            </a:r>
          </a:p>
        </p:txBody>
      </p:sp>
      <p:sp>
        <p:nvSpPr>
          <p:cNvPr id="65" name="Forme libre 64"/>
          <p:cNvSpPr/>
          <p:nvPr/>
        </p:nvSpPr>
        <p:spPr>
          <a:xfrm rot="978850" flipH="1">
            <a:off x="5334476" y="1492400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 65"/>
          <p:cNvSpPr/>
          <p:nvPr/>
        </p:nvSpPr>
        <p:spPr>
          <a:xfrm rot="19270653" flipV="1">
            <a:off x="4276650" y="1655433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38ABED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853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95" grpId="0" animBg="1"/>
      <p:bldP spid="59" grpId="0"/>
      <p:bldP spid="112" grpId="0" animBg="1"/>
      <p:bldP spid="116" grpId="0" animBg="1"/>
      <p:bldP spid="117" grpId="0" animBg="1"/>
      <p:bldP spid="120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61" grpId="0" animBg="1"/>
      <p:bldP spid="57" grpId="0" animBg="1"/>
      <p:bldP spid="60" grpId="0" animBg="1"/>
      <p:bldP spid="62" grpId="0" animBg="1"/>
      <p:bldP spid="64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758CC84-51B2-444B-B93B-BD6F9B3228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7000"/>
          </a:blip>
          <a:srcRect b="20728"/>
          <a:stretch>
            <a:fillRect/>
          </a:stretch>
        </p:blipFill>
        <p:spPr>
          <a:xfrm>
            <a:off x="2135188" y="685800"/>
            <a:ext cx="4873624" cy="270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7EDDC406-69FE-2247-B2A7-482F01A08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305" y="1328616"/>
            <a:ext cx="493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FFFF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95991C5-1FB0-AD49-B2CA-04497FEA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2/  Les différents types de fronts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8D8F37-DBEE-FF46-9EE8-6B3964B3E7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rcRect l="21290" t="14243"/>
          <a:stretch>
            <a:fillRect/>
          </a:stretch>
        </p:blipFill>
        <p:spPr>
          <a:xfrm>
            <a:off x="2141535" y="3543300"/>
            <a:ext cx="4918077" cy="312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er 61">
            <a:extLst>
              <a:ext uri="{FF2B5EF4-FFF2-40B4-BE49-F238E27FC236}">
                <a16:creationId xmlns:a16="http://schemas.microsoft.com/office/drawing/2014/main" id="{518D29C6-1515-F047-9920-55C9702E996B}"/>
              </a:ext>
            </a:extLst>
          </p:cNvPr>
          <p:cNvGrpSpPr/>
          <p:nvPr/>
        </p:nvGrpSpPr>
        <p:grpSpPr>
          <a:xfrm>
            <a:off x="3536076" y="886757"/>
            <a:ext cx="1112473" cy="1017516"/>
            <a:chOff x="2324518" y="3647254"/>
            <a:chExt cx="1112473" cy="1017516"/>
          </a:xfrm>
        </p:grpSpPr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60641EDE-7630-C846-9BA2-8949783C336D}"/>
                </a:ext>
              </a:extLst>
            </p:cNvPr>
            <p:cNvSpPr>
              <a:spLocks/>
            </p:cNvSpPr>
            <p:nvPr/>
          </p:nvSpPr>
          <p:spPr bwMode="auto">
            <a:xfrm rot="17223547">
              <a:off x="2393034" y="3675224"/>
              <a:ext cx="1017516" cy="961576"/>
            </a:xfrm>
            <a:custGeom>
              <a:avLst/>
              <a:gdLst>
                <a:gd name="connsiteX0" fmla="*/ 541 w 541"/>
                <a:gd name="connsiteY0" fmla="*/ 249 h 469"/>
                <a:gd name="connsiteX1" fmla="*/ 323 w 541"/>
                <a:gd name="connsiteY1" fmla="*/ 34 h 469"/>
                <a:gd name="connsiteX2" fmla="*/ 127 w 541"/>
                <a:gd name="connsiteY2" fmla="*/ 46 h 469"/>
                <a:gd name="connsiteX3" fmla="*/ 23 w 541"/>
                <a:gd name="connsiteY3" fmla="*/ 162 h 469"/>
                <a:gd name="connsiteX4" fmla="*/ 15 w 541"/>
                <a:gd name="connsiteY4" fmla="*/ 342 h 469"/>
                <a:gd name="connsiteX5" fmla="*/ 115 w 541"/>
                <a:gd name="connsiteY5" fmla="*/ 438 h 469"/>
                <a:gd name="connsiteX6" fmla="*/ 243 w 541"/>
                <a:gd name="connsiteY6" fmla="*/ 462 h 469"/>
                <a:gd name="connsiteX7" fmla="*/ 335 w 541"/>
                <a:gd name="connsiteY7" fmla="*/ 398 h 469"/>
                <a:gd name="connsiteX8" fmla="*/ 351 w 541"/>
                <a:gd name="connsiteY8" fmla="*/ 270 h 469"/>
                <a:gd name="connsiteX9" fmla="*/ 292 w 541"/>
                <a:gd name="connsiteY9" fmla="*/ 175 h 469"/>
                <a:gd name="connsiteX10" fmla="*/ 183 w 541"/>
                <a:gd name="connsiteY10" fmla="*/ 182 h 469"/>
                <a:gd name="connsiteX11" fmla="*/ 119 w 541"/>
                <a:gd name="connsiteY11" fmla="*/ 238 h 469"/>
                <a:gd name="connsiteX12" fmla="*/ 139 w 541"/>
                <a:gd name="connsiteY12" fmla="*/ 326 h 469"/>
                <a:gd name="connsiteX13" fmla="*/ 207 w 541"/>
                <a:gd name="connsiteY13" fmla="*/ 362 h 469"/>
                <a:gd name="connsiteX0" fmla="*/ 541 w 541"/>
                <a:gd name="connsiteY0" fmla="*/ 226 h 446"/>
                <a:gd name="connsiteX1" fmla="*/ 419 w 541"/>
                <a:gd name="connsiteY1" fmla="*/ 89 h 446"/>
                <a:gd name="connsiteX2" fmla="*/ 323 w 541"/>
                <a:gd name="connsiteY2" fmla="*/ 11 h 446"/>
                <a:gd name="connsiteX3" fmla="*/ 127 w 541"/>
                <a:gd name="connsiteY3" fmla="*/ 23 h 446"/>
                <a:gd name="connsiteX4" fmla="*/ 23 w 541"/>
                <a:gd name="connsiteY4" fmla="*/ 139 h 446"/>
                <a:gd name="connsiteX5" fmla="*/ 15 w 541"/>
                <a:gd name="connsiteY5" fmla="*/ 319 h 446"/>
                <a:gd name="connsiteX6" fmla="*/ 115 w 541"/>
                <a:gd name="connsiteY6" fmla="*/ 415 h 446"/>
                <a:gd name="connsiteX7" fmla="*/ 243 w 541"/>
                <a:gd name="connsiteY7" fmla="*/ 439 h 446"/>
                <a:gd name="connsiteX8" fmla="*/ 335 w 541"/>
                <a:gd name="connsiteY8" fmla="*/ 375 h 446"/>
                <a:gd name="connsiteX9" fmla="*/ 351 w 541"/>
                <a:gd name="connsiteY9" fmla="*/ 247 h 446"/>
                <a:gd name="connsiteX10" fmla="*/ 292 w 541"/>
                <a:gd name="connsiteY10" fmla="*/ 152 h 446"/>
                <a:gd name="connsiteX11" fmla="*/ 183 w 541"/>
                <a:gd name="connsiteY11" fmla="*/ 159 h 446"/>
                <a:gd name="connsiteX12" fmla="*/ 119 w 541"/>
                <a:gd name="connsiteY12" fmla="*/ 215 h 446"/>
                <a:gd name="connsiteX13" fmla="*/ 139 w 541"/>
                <a:gd name="connsiteY13" fmla="*/ 303 h 446"/>
                <a:gd name="connsiteX14" fmla="*/ 207 w 541"/>
                <a:gd name="connsiteY14" fmla="*/ 339 h 446"/>
                <a:gd name="connsiteX0" fmla="*/ 541 w 645"/>
                <a:gd name="connsiteY0" fmla="*/ 226 h 446"/>
                <a:gd name="connsiteX1" fmla="*/ 625 w 645"/>
                <a:gd name="connsiteY1" fmla="*/ 389 h 446"/>
                <a:gd name="connsiteX2" fmla="*/ 419 w 645"/>
                <a:gd name="connsiteY2" fmla="*/ 89 h 446"/>
                <a:gd name="connsiteX3" fmla="*/ 323 w 645"/>
                <a:gd name="connsiteY3" fmla="*/ 11 h 446"/>
                <a:gd name="connsiteX4" fmla="*/ 127 w 645"/>
                <a:gd name="connsiteY4" fmla="*/ 23 h 446"/>
                <a:gd name="connsiteX5" fmla="*/ 23 w 645"/>
                <a:gd name="connsiteY5" fmla="*/ 139 h 446"/>
                <a:gd name="connsiteX6" fmla="*/ 15 w 645"/>
                <a:gd name="connsiteY6" fmla="*/ 319 h 446"/>
                <a:gd name="connsiteX7" fmla="*/ 115 w 645"/>
                <a:gd name="connsiteY7" fmla="*/ 415 h 446"/>
                <a:gd name="connsiteX8" fmla="*/ 243 w 645"/>
                <a:gd name="connsiteY8" fmla="*/ 439 h 446"/>
                <a:gd name="connsiteX9" fmla="*/ 335 w 645"/>
                <a:gd name="connsiteY9" fmla="*/ 375 h 446"/>
                <a:gd name="connsiteX10" fmla="*/ 351 w 645"/>
                <a:gd name="connsiteY10" fmla="*/ 247 h 446"/>
                <a:gd name="connsiteX11" fmla="*/ 292 w 645"/>
                <a:gd name="connsiteY11" fmla="*/ 152 h 446"/>
                <a:gd name="connsiteX12" fmla="*/ 183 w 645"/>
                <a:gd name="connsiteY12" fmla="*/ 159 h 446"/>
                <a:gd name="connsiteX13" fmla="*/ 119 w 645"/>
                <a:gd name="connsiteY13" fmla="*/ 215 h 446"/>
                <a:gd name="connsiteX14" fmla="*/ 139 w 645"/>
                <a:gd name="connsiteY14" fmla="*/ 303 h 446"/>
                <a:gd name="connsiteX15" fmla="*/ 207 w 645"/>
                <a:gd name="connsiteY15" fmla="*/ 339 h 446"/>
                <a:gd name="connsiteX0" fmla="*/ 792 w 793"/>
                <a:gd name="connsiteY0" fmla="*/ 725 h 725"/>
                <a:gd name="connsiteX1" fmla="*/ 625 w 793"/>
                <a:gd name="connsiteY1" fmla="*/ 389 h 725"/>
                <a:gd name="connsiteX2" fmla="*/ 419 w 793"/>
                <a:gd name="connsiteY2" fmla="*/ 89 h 725"/>
                <a:gd name="connsiteX3" fmla="*/ 323 w 793"/>
                <a:gd name="connsiteY3" fmla="*/ 11 h 725"/>
                <a:gd name="connsiteX4" fmla="*/ 127 w 793"/>
                <a:gd name="connsiteY4" fmla="*/ 23 h 725"/>
                <a:gd name="connsiteX5" fmla="*/ 23 w 793"/>
                <a:gd name="connsiteY5" fmla="*/ 139 h 725"/>
                <a:gd name="connsiteX6" fmla="*/ 15 w 793"/>
                <a:gd name="connsiteY6" fmla="*/ 319 h 725"/>
                <a:gd name="connsiteX7" fmla="*/ 115 w 793"/>
                <a:gd name="connsiteY7" fmla="*/ 415 h 725"/>
                <a:gd name="connsiteX8" fmla="*/ 243 w 793"/>
                <a:gd name="connsiteY8" fmla="*/ 439 h 725"/>
                <a:gd name="connsiteX9" fmla="*/ 335 w 793"/>
                <a:gd name="connsiteY9" fmla="*/ 375 h 725"/>
                <a:gd name="connsiteX10" fmla="*/ 351 w 793"/>
                <a:gd name="connsiteY10" fmla="*/ 247 h 725"/>
                <a:gd name="connsiteX11" fmla="*/ 292 w 793"/>
                <a:gd name="connsiteY11" fmla="*/ 152 h 725"/>
                <a:gd name="connsiteX12" fmla="*/ 183 w 793"/>
                <a:gd name="connsiteY12" fmla="*/ 159 h 725"/>
                <a:gd name="connsiteX13" fmla="*/ 119 w 793"/>
                <a:gd name="connsiteY13" fmla="*/ 215 h 725"/>
                <a:gd name="connsiteX14" fmla="*/ 139 w 793"/>
                <a:gd name="connsiteY14" fmla="*/ 303 h 725"/>
                <a:gd name="connsiteX15" fmla="*/ 207 w 793"/>
                <a:gd name="connsiteY15" fmla="*/ 339 h 725"/>
                <a:gd name="connsiteX0" fmla="*/ 792 w 793"/>
                <a:gd name="connsiteY0" fmla="*/ 725 h 725"/>
                <a:gd name="connsiteX1" fmla="*/ 652 w 793"/>
                <a:gd name="connsiteY1" fmla="*/ 383 h 725"/>
                <a:gd name="connsiteX2" fmla="*/ 419 w 793"/>
                <a:gd name="connsiteY2" fmla="*/ 89 h 725"/>
                <a:gd name="connsiteX3" fmla="*/ 323 w 793"/>
                <a:gd name="connsiteY3" fmla="*/ 11 h 725"/>
                <a:gd name="connsiteX4" fmla="*/ 127 w 793"/>
                <a:gd name="connsiteY4" fmla="*/ 23 h 725"/>
                <a:gd name="connsiteX5" fmla="*/ 23 w 793"/>
                <a:gd name="connsiteY5" fmla="*/ 139 h 725"/>
                <a:gd name="connsiteX6" fmla="*/ 15 w 793"/>
                <a:gd name="connsiteY6" fmla="*/ 319 h 725"/>
                <a:gd name="connsiteX7" fmla="*/ 115 w 793"/>
                <a:gd name="connsiteY7" fmla="*/ 415 h 725"/>
                <a:gd name="connsiteX8" fmla="*/ 243 w 793"/>
                <a:gd name="connsiteY8" fmla="*/ 439 h 725"/>
                <a:gd name="connsiteX9" fmla="*/ 335 w 793"/>
                <a:gd name="connsiteY9" fmla="*/ 375 h 725"/>
                <a:gd name="connsiteX10" fmla="*/ 351 w 793"/>
                <a:gd name="connsiteY10" fmla="*/ 247 h 725"/>
                <a:gd name="connsiteX11" fmla="*/ 292 w 793"/>
                <a:gd name="connsiteY11" fmla="*/ 152 h 725"/>
                <a:gd name="connsiteX12" fmla="*/ 183 w 793"/>
                <a:gd name="connsiteY12" fmla="*/ 159 h 725"/>
                <a:gd name="connsiteX13" fmla="*/ 119 w 793"/>
                <a:gd name="connsiteY13" fmla="*/ 215 h 725"/>
                <a:gd name="connsiteX14" fmla="*/ 139 w 793"/>
                <a:gd name="connsiteY14" fmla="*/ 303 h 725"/>
                <a:gd name="connsiteX15" fmla="*/ 207 w 793"/>
                <a:gd name="connsiteY15" fmla="*/ 339 h 725"/>
                <a:gd name="connsiteX0" fmla="*/ 792 w 793"/>
                <a:gd name="connsiteY0" fmla="*/ 725 h 725"/>
                <a:gd name="connsiteX1" fmla="*/ 652 w 793"/>
                <a:gd name="connsiteY1" fmla="*/ 383 h 725"/>
                <a:gd name="connsiteX2" fmla="*/ 482 w 793"/>
                <a:gd name="connsiteY2" fmla="*/ 92 h 725"/>
                <a:gd name="connsiteX3" fmla="*/ 323 w 793"/>
                <a:gd name="connsiteY3" fmla="*/ 11 h 725"/>
                <a:gd name="connsiteX4" fmla="*/ 127 w 793"/>
                <a:gd name="connsiteY4" fmla="*/ 23 h 725"/>
                <a:gd name="connsiteX5" fmla="*/ 23 w 793"/>
                <a:gd name="connsiteY5" fmla="*/ 139 h 725"/>
                <a:gd name="connsiteX6" fmla="*/ 15 w 793"/>
                <a:gd name="connsiteY6" fmla="*/ 319 h 725"/>
                <a:gd name="connsiteX7" fmla="*/ 115 w 793"/>
                <a:gd name="connsiteY7" fmla="*/ 415 h 725"/>
                <a:gd name="connsiteX8" fmla="*/ 243 w 793"/>
                <a:gd name="connsiteY8" fmla="*/ 439 h 725"/>
                <a:gd name="connsiteX9" fmla="*/ 335 w 793"/>
                <a:gd name="connsiteY9" fmla="*/ 375 h 725"/>
                <a:gd name="connsiteX10" fmla="*/ 351 w 793"/>
                <a:gd name="connsiteY10" fmla="*/ 247 h 725"/>
                <a:gd name="connsiteX11" fmla="*/ 292 w 793"/>
                <a:gd name="connsiteY11" fmla="*/ 152 h 725"/>
                <a:gd name="connsiteX12" fmla="*/ 183 w 793"/>
                <a:gd name="connsiteY12" fmla="*/ 159 h 725"/>
                <a:gd name="connsiteX13" fmla="*/ 119 w 793"/>
                <a:gd name="connsiteY13" fmla="*/ 215 h 725"/>
                <a:gd name="connsiteX14" fmla="*/ 139 w 793"/>
                <a:gd name="connsiteY14" fmla="*/ 303 h 725"/>
                <a:gd name="connsiteX15" fmla="*/ 207 w 793"/>
                <a:gd name="connsiteY15" fmla="*/ 339 h 725"/>
                <a:gd name="connsiteX0" fmla="*/ 792 w 793"/>
                <a:gd name="connsiteY0" fmla="*/ 750 h 750"/>
                <a:gd name="connsiteX1" fmla="*/ 652 w 793"/>
                <a:gd name="connsiteY1" fmla="*/ 408 h 750"/>
                <a:gd name="connsiteX2" fmla="*/ 482 w 793"/>
                <a:gd name="connsiteY2" fmla="*/ 117 h 750"/>
                <a:gd name="connsiteX3" fmla="*/ 323 w 793"/>
                <a:gd name="connsiteY3" fmla="*/ 36 h 750"/>
                <a:gd name="connsiteX4" fmla="*/ 307 w 793"/>
                <a:gd name="connsiteY4" fmla="*/ 2 h 750"/>
                <a:gd name="connsiteX5" fmla="*/ 127 w 793"/>
                <a:gd name="connsiteY5" fmla="*/ 48 h 750"/>
                <a:gd name="connsiteX6" fmla="*/ 23 w 793"/>
                <a:gd name="connsiteY6" fmla="*/ 164 h 750"/>
                <a:gd name="connsiteX7" fmla="*/ 15 w 793"/>
                <a:gd name="connsiteY7" fmla="*/ 344 h 750"/>
                <a:gd name="connsiteX8" fmla="*/ 115 w 793"/>
                <a:gd name="connsiteY8" fmla="*/ 440 h 750"/>
                <a:gd name="connsiteX9" fmla="*/ 243 w 793"/>
                <a:gd name="connsiteY9" fmla="*/ 464 h 750"/>
                <a:gd name="connsiteX10" fmla="*/ 335 w 793"/>
                <a:gd name="connsiteY10" fmla="*/ 400 h 750"/>
                <a:gd name="connsiteX11" fmla="*/ 351 w 793"/>
                <a:gd name="connsiteY11" fmla="*/ 272 h 750"/>
                <a:gd name="connsiteX12" fmla="*/ 292 w 793"/>
                <a:gd name="connsiteY12" fmla="*/ 177 h 750"/>
                <a:gd name="connsiteX13" fmla="*/ 183 w 793"/>
                <a:gd name="connsiteY13" fmla="*/ 184 h 750"/>
                <a:gd name="connsiteX14" fmla="*/ 119 w 793"/>
                <a:gd name="connsiteY14" fmla="*/ 240 h 750"/>
                <a:gd name="connsiteX15" fmla="*/ 139 w 793"/>
                <a:gd name="connsiteY15" fmla="*/ 328 h 750"/>
                <a:gd name="connsiteX16" fmla="*/ 207 w 793"/>
                <a:gd name="connsiteY16" fmla="*/ 364 h 750"/>
                <a:gd name="connsiteX0" fmla="*/ 792 w 793"/>
                <a:gd name="connsiteY0" fmla="*/ 759 h 759"/>
                <a:gd name="connsiteX1" fmla="*/ 652 w 793"/>
                <a:gd name="connsiteY1" fmla="*/ 417 h 759"/>
                <a:gd name="connsiteX2" fmla="*/ 482 w 793"/>
                <a:gd name="connsiteY2" fmla="*/ 126 h 759"/>
                <a:gd name="connsiteX3" fmla="*/ 307 w 793"/>
                <a:gd name="connsiteY3" fmla="*/ 11 h 759"/>
                <a:gd name="connsiteX4" fmla="*/ 127 w 793"/>
                <a:gd name="connsiteY4" fmla="*/ 57 h 759"/>
                <a:gd name="connsiteX5" fmla="*/ 23 w 793"/>
                <a:gd name="connsiteY5" fmla="*/ 173 h 759"/>
                <a:gd name="connsiteX6" fmla="*/ 15 w 793"/>
                <a:gd name="connsiteY6" fmla="*/ 353 h 759"/>
                <a:gd name="connsiteX7" fmla="*/ 115 w 793"/>
                <a:gd name="connsiteY7" fmla="*/ 449 h 759"/>
                <a:gd name="connsiteX8" fmla="*/ 243 w 793"/>
                <a:gd name="connsiteY8" fmla="*/ 473 h 759"/>
                <a:gd name="connsiteX9" fmla="*/ 335 w 793"/>
                <a:gd name="connsiteY9" fmla="*/ 409 h 759"/>
                <a:gd name="connsiteX10" fmla="*/ 351 w 793"/>
                <a:gd name="connsiteY10" fmla="*/ 281 h 759"/>
                <a:gd name="connsiteX11" fmla="*/ 292 w 793"/>
                <a:gd name="connsiteY11" fmla="*/ 186 h 759"/>
                <a:gd name="connsiteX12" fmla="*/ 183 w 793"/>
                <a:gd name="connsiteY12" fmla="*/ 193 h 759"/>
                <a:gd name="connsiteX13" fmla="*/ 119 w 793"/>
                <a:gd name="connsiteY13" fmla="*/ 249 h 759"/>
                <a:gd name="connsiteX14" fmla="*/ 139 w 793"/>
                <a:gd name="connsiteY14" fmla="*/ 337 h 759"/>
                <a:gd name="connsiteX15" fmla="*/ 207 w 793"/>
                <a:gd name="connsiteY15" fmla="*/ 373 h 759"/>
                <a:gd name="connsiteX0" fmla="*/ 792 w 793"/>
                <a:gd name="connsiteY0" fmla="*/ 759 h 759"/>
                <a:gd name="connsiteX1" fmla="*/ 652 w 793"/>
                <a:gd name="connsiteY1" fmla="*/ 417 h 759"/>
                <a:gd name="connsiteX2" fmla="*/ 482 w 793"/>
                <a:gd name="connsiteY2" fmla="*/ 126 h 759"/>
                <a:gd name="connsiteX3" fmla="*/ 307 w 793"/>
                <a:gd name="connsiteY3" fmla="*/ 11 h 759"/>
                <a:gd name="connsiteX4" fmla="*/ 127 w 793"/>
                <a:gd name="connsiteY4" fmla="*/ 57 h 759"/>
                <a:gd name="connsiteX5" fmla="*/ 23 w 793"/>
                <a:gd name="connsiteY5" fmla="*/ 173 h 759"/>
                <a:gd name="connsiteX6" fmla="*/ 15 w 793"/>
                <a:gd name="connsiteY6" fmla="*/ 353 h 759"/>
                <a:gd name="connsiteX7" fmla="*/ 115 w 793"/>
                <a:gd name="connsiteY7" fmla="*/ 449 h 759"/>
                <a:gd name="connsiteX8" fmla="*/ 243 w 793"/>
                <a:gd name="connsiteY8" fmla="*/ 473 h 759"/>
                <a:gd name="connsiteX9" fmla="*/ 335 w 793"/>
                <a:gd name="connsiteY9" fmla="*/ 409 h 759"/>
                <a:gd name="connsiteX10" fmla="*/ 351 w 793"/>
                <a:gd name="connsiteY10" fmla="*/ 281 h 759"/>
                <a:gd name="connsiteX11" fmla="*/ 292 w 793"/>
                <a:gd name="connsiteY11" fmla="*/ 186 h 759"/>
                <a:gd name="connsiteX12" fmla="*/ 175 w 793"/>
                <a:gd name="connsiteY12" fmla="*/ 150 h 759"/>
                <a:gd name="connsiteX13" fmla="*/ 119 w 793"/>
                <a:gd name="connsiteY13" fmla="*/ 249 h 759"/>
                <a:gd name="connsiteX14" fmla="*/ 139 w 793"/>
                <a:gd name="connsiteY14" fmla="*/ 337 h 759"/>
                <a:gd name="connsiteX15" fmla="*/ 207 w 793"/>
                <a:gd name="connsiteY15" fmla="*/ 373 h 759"/>
                <a:gd name="connsiteX0" fmla="*/ 792 w 792"/>
                <a:gd name="connsiteY0" fmla="*/ 759 h 759"/>
                <a:gd name="connsiteX1" fmla="*/ 709 w 792"/>
                <a:gd name="connsiteY1" fmla="*/ 451 h 759"/>
                <a:gd name="connsiteX2" fmla="*/ 652 w 792"/>
                <a:gd name="connsiteY2" fmla="*/ 417 h 759"/>
                <a:gd name="connsiteX3" fmla="*/ 482 w 792"/>
                <a:gd name="connsiteY3" fmla="*/ 126 h 759"/>
                <a:gd name="connsiteX4" fmla="*/ 307 w 792"/>
                <a:gd name="connsiteY4" fmla="*/ 11 h 759"/>
                <a:gd name="connsiteX5" fmla="*/ 127 w 792"/>
                <a:gd name="connsiteY5" fmla="*/ 57 h 759"/>
                <a:gd name="connsiteX6" fmla="*/ 23 w 792"/>
                <a:gd name="connsiteY6" fmla="*/ 173 h 759"/>
                <a:gd name="connsiteX7" fmla="*/ 15 w 792"/>
                <a:gd name="connsiteY7" fmla="*/ 353 h 759"/>
                <a:gd name="connsiteX8" fmla="*/ 115 w 792"/>
                <a:gd name="connsiteY8" fmla="*/ 449 h 759"/>
                <a:gd name="connsiteX9" fmla="*/ 243 w 792"/>
                <a:gd name="connsiteY9" fmla="*/ 473 h 759"/>
                <a:gd name="connsiteX10" fmla="*/ 335 w 792"/>
                <a:gd name="connsiteY10" fmla="*/ 409 h 759"/>
                <a:gd name="connsiteX11" fmla="*/ 351 w 792"/>
                <a:gd name="connsiteY11" fmla="*/ 281 h 759"/>
                <a:gd name="connsiteX12" fmla="*/ 292 w 792"/>
                <a:gd name="connsiteY12" fmla="*/ 186 h 759"/>
                <a:gd name="connsiteX13" fmla="*/ 175 w 792"/>
                <a:gd name="connsiteY13" fmla="*/ 150 h 759"/>
                <a:gd name="connsiteX14" fmla="*/ 119 w 792"/>
                <a:gd name="connsiteY14" fmla="*/ 249 h 759"/>
                <a:gd name="connsiteX15" fmla="*/ 139 w 792"/>
                <a:gd name="connsiteY15" fmla="*/ 337 h 759"/>
                <a:gd name="connsiteX16" fmla="*/ 207 w 792"/>
                <a:gd name="connsiteY16" fmla="*/ 373 h 759"/>
                <a:gd name="connsiteX0" fmla="*/ 792 w 792"/>
                <a:gd name="connsiteY0" fmla="*/ 759 h 759"/>
                <a:gd name="connsiteX1" fmla="*/ 709 w 792"/>
                <a:gd name="connsiteY1" fmla="*/ 451 h 759"/>
                <a:gd name="connsiteX2" fmla="*/ 652 w 792"/>
                <a:gd name="connsiteY2" fmla="*/ 417 h 759"/>
                <a:gd name="connsiteX3" fmla="*/ 607 w 792"/>
                <a:gd name="connsiteY3" fmla="*/ 270 h 759"/>
                <a:gd name="connsiteX4" fmla="*/ 482 w 792"/>
                <a:gd name="connsiteY4" fmla="*/ 126 h 759"/>
                <a:gd name="connsiteX5" fmla="*/ 307 w 792"/>
                <a:gd name="connsiteY5" fmla="*/ 11 h 759"/>
                <a:gd name="connsiteX6" fmla="*/ 127 w 792"/>
                <a:gd name="connsiteY6" fmla="*/ 57 h 759"/>
                <a:gd name="connsiteX7" fmla="*/ 23 w 792"/>
                <a:gd name="connsiteY7" fmla="*/ 173 h 759"/>
                <a:gd name="connsiteX8" fmla="*/ 15 w 792"/>
                <a:gd name="connsiteY8" fmla="*/ 353 h 759"/>
                <a:gd name="connsiteX9" fmla="*/ 115 w 792"/>
                <a:gd name="connsiteY9" fmla="*/ 449 h 759"/>
                <a:gd name="connsiteX10" fmla="*/ 243 w 792"/>
                <a:gd name="connsiteY10" fmla="*/ 473 h 759"/>
                <a:gd name="connsiteX11" fmla="*/ 335 w 792"/>
                <a:gd name="connsiteY11" fmla="*/ 409 h 759"/>
                <a:gd name="connsiteX12" fmla="*/ 351 w 792"/>
                <a:gd name="connsiteY12" fmla="*/ 281 h 759"/>
                <a:gd name="connsiteX13" fmla="*/ 292 w 792"/>
                <a:gd name="connsiteY13" fmla="*/ 186 h 759"/>
                <a:gd name="connsiteX14" fmla="*/ 175 w 792"/>
                <a:gd name="connsiteY14" fmla="*/ 150 h 759"/>
                <a:gd name="connsiteX15" fmla="*/ 119 w 792"/>
                <a:gd name="connsiteY15" fmla="*/ 249 h 759"/>
                <a:gd name="connsiteX16" fmla="*/ 139 w 792"/>
                <a:gd name="connsiteY16" fmla="*/ 337 h 759"/>
                <a:gd name="connsiteX17" fmla="*/ 207 w 792"/>
                <a:gd name="connsiteY17" fmla="*/ 373 h 759"/>
                <a:gd name="connsiteX0" fmla="*/ 792 w 792"/>
                <a:gd name="connsiteY0" fmla="*/ 752 h 752"/>
                <a:gd name="connsiteX1" fmla="*/ 709 w 792"/>
                <a:gd name="connsiteY1" fmla="*/ 444 h 752"/>
                <a:gd name="connsiteX2" fmla="*/ 652 w 792"/>
                <a:gd name="connsiteY2" fmla="*/ 410 h 752"/>
                <a:gd name="connsiteX3" fmla="*/ 607 w 792"/>
                <a:gd name="connsiteY3" fmla="*/ 263 h 752"/>
                <a:gd name="connsiteX4" fmla="*/ 482 w 792"/>
                <a:gd name="connsiteY4" fmla="*/ 119 h 752"/>
                <a:gd name="connsiteX5" fmla="*/ 515 w 792"/>
                <a:gd name="connsiteY5" fmla="*/ 76 h 752"/>
                <a:gd name="connsiteX6" fmla="*/ 307 w 792"/>
                <a:gd name="connsiteY6" fmla="*/ 4 h 752"/>
                <a:gd name="connsiteX7" fmla="*/ 127 w 792"/>
                <a:gd name="connsiteY7" fmla="*/ 50 h 752"/>
                <a:gd name="connsiteX8" fmla="*/ 23 w 792"/>
                <a:gd name="connsiteY8" fmla="*/ 166 h 752"/>
                <a:gd name="connsiteX9" fmla="*/ 15 w 792"/>
                <a:gd name="connsiteY9" fmla="*/ 346 h 752"/>
                <a:gd name="connsiteX10" fmla="*/ 115 w 792"/>
                <a:gd name="connsiteY10" fmla="*/ 442 h 752"/>
                <a:gd name="connsiteX11" fmla="*/ 243 w 792"/>
                <a:gd name="connsiteY11" fmla="*/ 466 h 752"/>
                <a:gd name="connsiteX12" fmla="*/ 335 w 792"/>
                <a:gd name="connsiteY12" fmla="*/ 402 h 752"/>
                <a:gd name="connsiteX13" fmla="*/ 351 w 792"/>
                <a:gd name="connsiteY13" fmla="*/ 274 h 752"/>
                <a:gd name="connsiteX14" fmla="*/ 292 w 792"/>
                <a:gd name="connsiteY14" fmla="*/ 179 h 752"/>
                <a:gd name="connsiteX15" fmla="*/ 175 w 792"/>
                <a:gd name="connsiteY15" fmla="*/ 143 h 752"/>
                <a:gd name="connsiteX16" fmla="*/ 119 w 792"/>
                <a:gd name="connsiteY16" fmla="*/ 242 h 752"/>
                <a:gd name="connsiteX17" fmla="*/ 139 w 792"/>
                <a:gd name="connsiteY17" fmla="*/ 330 h 752"/>
                <a:gd name="connsiteX18" fmla="*/ 207 w 792"/>
                <a:gd name="connsiteY18" fmla="*/ 366 h 752"/>
                <a:gd name="connsiteX0" fmla="*/ 792 w 792"/>
                <a:gd name="connsiteY0" fmla="*/ 752 h 752"/>
                <a:gd name="connsiteX1" fmla="*/ 709 w 792"/>
                <a:gd name="connsiteY1" fmla="*/ 444 h 752"/>
                <a:gd name="connsiteX2" fmla="*/ 652 w 792"/>
                <a:gd name="connsiteY2" fmla="*/ 410 h 752"/>
                <a:gd name="connsiteX3" fmla="*/ 607 w 792"/>
                <a:gd name="connsiteY3" fmla="*/ 263 h 752"/>
                <a:gd name="connsiteX4" fmla="*/ 515 w 792"/>
                <a:gd name="connsiteY4" fmla="*/ 76 h 752"/>
                <a:gd name="connsiteX5" fmla="*/ 307 w 792"/>
                <a:gd name="connsiteY5" fmla="*/ 4 h 752"/>
                <a:gd name="connsiteX6" fmla="*/ 127 w 792"/>
                <a:gd name="connsiteY6" fmla="*/ 50 h 752"/>
                <a:gd name="connsiteX7" fmla="*/ 23 w 792"/>
                <a:gd name="connsiteY7" fmla="*/ 166 h 752"/>
                <a:gd name="connsiteX8" fmla="*/ 15 w 792"/>
                <a:gd name="connsiteY8" fmla="*/ 346 h 752"/>
                <a:gd name="connsiteX9" fmla="*/ 115 w 792"/>
                <a:gd name="connsiteY9" fmla="*/ 442 h 752"/>
                <a:gd name="connsiteX10" fmla="*/ 243 w 792"/>
                <a:gd name="connsiteY10" fmla="*/ 466 h 752"/>
                <a:gd name="connsiteX11" fmla="*/ 335 w 792"/>
                <a:gd name="connsiteY11" fmla="*/ 402 h 752"/>
                <a:gd name="connsiteX12" fmla="*/ 351 w 792"/>
                <a:gd name="connsiteY12" fmla="*/ 274 h 752"/>
                <a:gd name="connsiteX13" fmla="*/ 292 w 792"/>
                <a:gd name="connsiteY13" fmla="*/ 179 h 752"/>
                <a:gd name="connsiteX14" fmla="*/ 175 w 792"/>
                <a:gd name="connsiteY14" fmla="*/ 143 h 752"/>
                <a:gd name="connsiteX15" fmla="*/ 119 w 792"/>
                <a:gd name="connsiteY15" fmla="*/ 242 h 752"/>
                <a:gd name="connsiteX16" fmla="*/ 139 w 792"/>
                <a:gd name="connsiteY16" fmla="*/ 330 h 752"/>
                <a:gd name="connsiteX17" fmla="*/ 207 w 792"/>
                <a:gd name="connsiteY17" fmla="*/ 366 h 752"/>
                <a:gd name="connsiteX0" fmla="*/ 792 w 792"/>
                <a:gd name="connsiteY0" fmla="*/ 752 h 752"/>
                <a:gd name="connsiteX1" fmla="*/ 709 w 792"/>
                <a:gd name="connsiteY1" fmla="*/ 444 h 752"/>
                <a:gd name="connsiteX2" fmla="*/ 607 w 792"/>
                <a:gd name="connsiteY2" fmla="*/ 263 h 752"/>
                <a:gd name="connsiteX3" fmla="*/ 515 w 792"/>
                <a:gd name="connsiteY3" fmla="*/ 76 h 752"/>
                <a:gd name="connsiteX4" fmla="*/ 307 w 792"/>
                <a:gd name="connsiteY4" fmla="*/ 4 h 752"/>
                <a:gd name="connsiteX5" fmla="*/ 127 w 792"/>
                <a:gd name="connsiteY5" fmla="*/ 50 h 752"/>
                <a:gd name="connsiteX6" fmla="*/ 23 w 792"/>
                <a:gd name="connsiteY6" fmla="*/ 166 h 752"/>
                <a:gd name="connsiteX7" fmla="*/ 15 w 792"/>
                <a:gd name="connsiteY7" fmla="*/ 346 h 752"/>
                <a:gd name="connsiteX8" fmla="*/ 115 w 792"/>
                <a:gd name="connsiteY8" fmla="*/ 442 h 752"/>
                <a:gd name="connsiteX9" fmla="*/ 243 w 792"/>
                <a:gd name="connsiteY9" fmla="*/ 466 h 752"/>
                <a:gd name="connsiteX10" fmla="*/ 335 w 792"/>
                <a:gd name="connsiteY10" fmla="*/ 402 h 752"/>
                <a:gd name="connsiteX11" fmla="*/ 351 w 792"/>
                <a:gd name="connsiteY11" fmla="*/ 274 h 752"/>
                <a:gd name="connsiteX12" fmla="*/ 292 w 792"/>
                <a:gd name="connsiteY12" fmla="*/ 179 h 752"/>
                <a:gd name="connsiteX13" fmla="*/ 175 w 792"/>
                <a:gd name="connsiteY13" fmla="*/ 143 h 752"/>
                <a:gd name="connsiteX14" fmla="*/ 119 w 792"/>
                <a:gd name="connsiteY14" fmla="*/ 242 h 752"/>
                <a:gd name="connsiteX15" fmla="*/ 139 w 792"/>
                <a:gd name="connsiteY15" fmla="*/ 330 h 752"/>
                <a:gd name="connsiteX16" fmla="*/ 207 w 792"/>
                <a:gd name="connsiteY16" fmla="*/ 366 h 752"/>
                <a:gd name="connsiteX0" fmla="*/ 792 w 792"/>
                <a:gd name="connsiteY0" fmla="*/ 752 h 752"/>
                <a:gd name="connsiteX1" fmla="*/ 709 w 792"/>
                <a:gd name="connsiteY1" fmla="*/ 444 h 752"/>
                <a:gd name="connsiteX2" fmla="*/ 615 w 792"/>
                <a:gd name="connsiteY2" fmla="*/ 245 h 752"/>
                <a:gd name="connsiteX3" fmla="*/ 515 w 792"/>
                <a:gd name="connsiteY3" fmla="*/ 76 h 752"/>
                <a:gd name="connsiteX4" fmla="*/ 307 w 792"/>
                <a:gd name="connsiteY4" fmla="*/ 4 h 752"/>
                <a:gd name="connsiteX5" fmla="*/ 127 w 792"/>
                <a:gd name="connsiteY5" fmla="*/ 50 h 752"/>
                <a:gd name="connsiteX6" fmla="*/ 23 w 792"/>
                <a:gd name="connsiteY6" fmla="*/ 166 h 752"/>
                <a:gd name="connsiteX7" fmla="*/ 15 w 792"/>
                <a:gd name="connsiteY7" fmla="*/ 346 h 752"/>
                <a:gd name="connsiteX8" fmla="*/ 115 w 792"/>
                <a:gd name="connsiteY8" fmla="*/ 442 h 752"/>
                <a:gd name="connsiteX9" fmla="*/ 243 w 792"/>
                <a:gd name="connsiteY9" fmla="*/ 466 h 752"/>
                <a:gd name="connsiteX10" fmla="*/ 335 w 792"/>
                <a:gd name="connsiteY10" fmla="*/ 402 h 752"/>
                <a:gd name="connsiteX11" fmla="*/ 351 w 792"/>
                <a:gd name="connsiteY11" fmla="*/ 274 h 752"/>
                <a:gd name="connsiteX12" fmla="*/ 292 w 792"/>
                <a:gd name="connsiteY12" fmla="*/ 179 h 752"/>
                <a:gd name="connsiteX13" fmla="*/ 175 w 792"/>
                <a:gd name="connsiteY13" fmla="*/ 143 h 752"/>
                <a:gd name="connsiteX14" fmla="*/ 119 w 792"/>
                <a:gd name="connsiteY14" fmla="*/ 242 h 752"/>
                <a:gd name="connsiteX15" fmla="*/ 139 w 792"/>
                <a:gd name="connsiteY15" fmla="*/ 330 h 752"/>
                <a:gd name="connsiteX16" fmla="*/ 207 w 792"/>
                <a:gd name="connsiteY16" fmla="*/ 366 h 752"/>
                <a:gd name="connsiteX0" fmla="*/ 792 w 792"/>
                <a:gd name="connsiteY0" fmla="*/ 752 h 752"/>
                <a:gd name="connsiteX1" fmla="*/ 709 w 792"/>
                <a:gd name="connsiteY1" fmla="*/ 444 h 752"/>
                <a:gd name="connsiteX2" fmla="*/ 628 w 792"/>
                <a:gd name="connsiteY2" fmla="*/ 241 h 752"/>
                <a:gd name="connsiteX3" fmla="*/ 515 w 792"/>
                <a:gd name="connsiteY3" fmla="*/ 76 h 752"/>
                <a:gd name="connsiteX4" fmla="*/ 307 w 792"/>
                <a:gd name="connsiteY4" fmla="*/ 4 h 752"/>
                <a:gd name="connsiteX5" fmla="*/ 127 w 792"/>
                <a:gd name="connsiteY5" fmla="*/ 50 h 752"/>
                <a:gd name="connsiteX6" fmla="*/ 23 w 792"/>
                <a:gd name="connsiteY6" fmla="*/ 166 h 752"/>
                <a:gd name="connsiteX7" fmla="*/ 15 w 792"/>
                <a:gd name="connsiteY7" fmla="*/ 346 h 752"/>
                <a:gd name="connsiteX8" fmla="*/ 115 w 792"/>
                <a:gd name="connsiteY8" fmla="*/ 442 h 752"/>
                <a:gd name="connsiteX9" fmla="*/ 243 w 792"/>
                <a:gd name="connsiteY9" fmla="*/ 466 h 752"/>
                <a:gd name="connsiteX10" fmla="*/ 335 w 792"/>
                <a:gd name="connsiteY10" fmla="*/ 402 h 752"/>
                <a:gd name="connsiteX11" fmla="*/ 351 w 792"/>
                <a:gd name="connsiteY11" fmla="*/ 274 h 752"/>
                <a:gd name="connsiteX12" fmla="*/ 292 w 792"/>
                <a:gd name="connsiteY12" fmla="*/ 179 h 752"/>
                <a:gd name="connsiteX13" fmla="*/ 175 w 792"/>
                <a:gd name="connsiteY13" fmla="*/ 143 h 752"/>
                <a:gd name="connsiteX14" fmla="*/ 119 w 792"/>
                <a:gd name="connsiteY14" fmla="*/ 242 h 752"/>
                <a:gd name="connsiteX15" fmla="*/ 139 w 792"/>
                <a:gd name="connsiteY15" fmla="*/ 330 h 752"/>
                <a:gd name="connsiteX16" fmla="*/ 207 w 792"/>
                <a:gd name="connsiteY16" fmla="*/ 366 h 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" h="752">
                  <a:moveTo>
                    <a:pt x="792" y="752"/>
                  </a:moveTo>
                  <a:cubicBezTo>
                    <a:pt x="771" y="697"/>
                    <a:pt x="736" y="529"/>
                    <a:pt x="709" y="444"/>
                  </a:cubicBezTo>
                  <a:cubicBezTo>
                    <a:pt x="682" y="359"/>
                    <a:pt x="660" y="302"/>
                    <a:pt x="628" y="241"/>
                  </a:cubicBezTo>
                  <a:cubicBezTo>
                    <a:pt x="596" y="180"/>
                    <a:pt x="568" y="115"/>
                    <a:pt x="515" y="76"/>
                  </a:cubicBezTo>
                  <a:cubicBezTo>
                    <a:pt x="462" y="37"/>
                    <a:pt x="372" y="8"/>
                    <a:pt x="307" y="4"/>
                  </a:cubicBezTo>
                  <a:cubicBezTo>
                    <a:pt x="242" y="0"/>
                    <a:pt x="174" y="23"/>
                    <a:pt x="127" y="50"/>
                  </a:cubicBezTo>
                  <a:cubicBezTo>
                    <a:pt x="80" y="77"/>
                    <a:pt x="42" y="117"/>
                    <a:pt x="23" y="166"/>
                  </a:cubicBezTo>
                  <a:cubicBezTo>
                    <a:pt x="4" y="215"/>
                    <a:pt x="0" y="300"/>
                    <a:pt x="15" y="346"/>
                  </a:cubicBezTo>
                  <a:cubicBezTo>
                    <a:pt x="30" y="392"/>
                    <a:pt x="77" y="422"/>
                    <a:pt x="115" y="442"/>
                  </a:cubicBezTo>
                  <a:cubicBezTo>
                    <a:pt x="153" y="462"/>
                    <a:pt x="206" y="473"/>
                    <a:pt x="243" y="466"/>
                  </a:cubicBezTo>
                  <a:cubicBezTo>
                    <a:pt x="280" y="459"/>
                    <a:pt x="317" y="434"/>
                    <a:pt x="335" y="402"/>
                  </a:cubicBezTo>
                  <a:cubicBezTo>
                    <a:pt x="353" y="370"/>
                    <a:pt x="358" y="311"/>
                    <a:pt x="351" y="274"/>
                  </a:cubicBezTo>
                  <a:cubicBezTo>
                    <a:pt x="344" y="237"/>
                    <a:pt x="321" y="201"/>
                    <a:pt x="292" y="179"/>
                  </a:cubicBezTo>
                  <a:cubicBezTo>
                    <a:pt x="263" y="157"/>
                    <a:pt x="204" y="132"/>
                    <a:pt x="175" y="143"/>
                  </a:cubicBezTo>
                  <a:cubicBezTo>
                    <a:pt x="146" y="154"/>
                    <a:pt x="125" y="211"/>
                    <a:pt x="119" y="242"/>
                  </a:cubicBezTo>
                  <a:cubicBezTo>
                    <a:pt x="113" y="273"/>
                    <a:pt x="124" y="309"/>
                    <a:pt x="139" y="330"/>
                  </a:cubicBezTo>
                  <a:cubicBezTo>
                    <a:pt x="154" y="351"/>
                    <a:pt x="193" y="359"/>
                    <a:pt x="207" y="366"/>
                  </a:cubicBezTo>
                </a:path>
              </a:pathLst>
            </a:custGeom>
            <a:noFill/>
            <a:ln w="22225" cap="flat" cmpd="sng" algn="ctr">
              <a:solidFill>
                <a:srgbClr val="990099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162780" lon="2825712" rev="425710"/>
              </a:camera>
              <a:lightRig rig="threePt" dir="t"/>
            </a:scene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0" name="Grouper 41">
              <a:extLst>
                <a:ext uri="{FF2B5EF4-FFF2-40B4-BE49-F238E27FC236}">
                  <a16:creationId xmlns:a16="http://schemas.microsoft.com/office/drawing/2014/main" id="{C1A28AC5-D10D-8647-815E-486803281146}"/>
                </a:ext>
              </a:extLst>
            </p:cNvPr>
            <p:cNvGrpSpPr/>
            <p:nvPr/>
          </p:nvGrpSpPr>
          <p:grpSpPr>
            <a:xfrm>
              <a:off x="2324518" y="3826827"/>
              <a:ext cx="1112473" cy="735425"/>
              <a:chOff x="2324518" y="3826827"/>
              <a:chExt cx="1112473" cy="735425"/>
            </a:xfrm>
          </p:grpSpPr>
          <p:grpSp>
            <p:nvGrpSpPr>
              <p:cNvPr id="11" name="Grouper 28">
                <a:extLst>
                  <a:ext uri="{FF2B5EF4-FFF2-40B4-BE49-F238E27FC236}">
                    <a16:creationId xmlns:a16="http://schemas.microsoft.com/office/drawing/2014/main" id="{392B34D5-0463-7046-A1BB-A37ECFB40D23}"/>
                  </a:ext>
                </a:extLst>
              </p:cNvPr>
              <p:cNvGrpSpPr/>
              <p:nvPr/>
            </p:nvGrpSpPr>
            <p:grpSpPr>
              <a:xfrm>
                <a:off x="3247468" y="3826827"/>
                <a:ext cx="189523" cy="160019"/>
                <a:chOff x="2757476" y="3649875"/>
                <a:chExt cx="189523" cy="160019"/>
              </a:xfrm>
            </p:grpSpPr>
            <p:sp>
              <p:nvSpPr>
                <p:cNvPr id="24" name="Corde 23">
                  <a:extLst>
                    <a:ext uri="{FF2B5EF4-FFF2-40B4-BE49-F238E27FC236}">
                      <a16:creationId xmlns:a16="http://schemas.microsoft.com/office/drawing/2014/main" id="{D9F79055-59B2-C444-BF78-3138A9AFB0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2752782" y="3699400"/>
                  <a:ext cx="115188" cy="105800"/>
                </a:xfrm>
                <a:prstGeom prst="chord">
                  <a:avLst>
                    <a:gd name="adj1" fmla="val 5653201"/>
                    <a:gd name="adj2" fmla="val 15772499"/>
                  </a:avLst>
                </a:prstGeom>
                <a:solidFill>
                  <a:srgbClr val="66007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AutoShape 32">
                  <a:extLst>
                    <a:ext uri="{FF2B5EF4-FFF2-40B4-BE49-F238E27FC236}">
                      <a16:creationId xmlns:a16="http://schemas.microsoft.com/office/drawing/2014/main" id="{8F9F1A43-E03D-F44D-AFA5-ABF17A5B4B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0577" y="3649875"/>
                  <a:ext cx="96422" cy="970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  <p:grpSp>
            <p:nvGrpSpPr>
              <p:cNvPr id="12" name="Grouper 29">
                <a:extLst>
                  <a:ext uri="{FF2B5EF4-FFF2-40B4-BE49-F238E27FC236}">
                    <a16:creationId xmlns:a16="http://schemas.microsoft.com/office/drawing/2014/main" id="{BF8D46CD-7060-7849-BBDC-2BBA7E4C4F90}"/>
                  </a:ext>
                </a:extLst>
              </p:cNvPr>
              <p:cNvGrpSpPr/>
              <p:nvPr/>
            </p:nvGrpSpPr>
            <p:grpSpPr>
              <a:xfrm rot="21032508">
                <a:off x="2739538" y="3861120"/>
                <a:ext cx="189523" cy="160019"/>
                <a:chOff x="2757476" y="3649875"/>
                <a:chExt cx="189523" cy="160019"/>
              </a:xfrm>
            </p:grpSpPr>
            <p:sp>
              <p:nvSpPr>
                <p:cNvPr id="22" name="Corde 21">
                  <a:extLst>
                    <a:ext uri="{FF2B5EF4-FFF2-40B4-BE49-F238E27FC236}">
                      <a16:creationId xmlns:a16="http://schemas.microsoft.com/office/drawing/2014/main" id="{FD2EA389-5F26-A344-8AC5-FED8D98FF8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2752782" y="3699400"/>
                  <a:ext cx="115188" cy="105800"/>
                </a:xfrm>
                <a:prstGeom prst="chord">
                  <a:avLst>
                    <a:gd name="adj1" fmla="val 5653201"/>
                    <a:gd name="adj2" fmla="val 15772499"/>
                  </a:avLst>
                </a:prstGeom>
                <a:solidFill>
                  <a:srgbClr val="66007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" name="AutoShape 32">
                  <a:extLst>
                    <a:ext uri="{FF2B5EF4-FFF2-40B4-BE49-F238E27FC236}">
                      <a16:creationId xmlns:a16="http://schemas.microsoft.com/office/drawing/2014/main" id="{33DAE5B2-300D-764A-9831-5D592A4697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0577" y="3649875"/>
                  <a:ext cx="96422" cy="970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  <p:grpSp>
            <p:nvGrpSpPr>
              <p:cNvPr id="13" name="Grouper 32">
                <a:extLst>
                  <a:ext uri="{FF2B5EF4-FFF2-40B4-BE49-F238E27FC236}">
                    <a16:creationId xmlns:a16="http://schemas.microsoft.com/office/drawing/2014/main" id="{24B69DF7-28D1-8042-9650-8F1AD79E0274}"/>
                  </a:ext>
                </a:extLst>
              </p:cNvPr>
              <p:cNvGrpSpPr/>
              <p:nvPr/>
            </p:nvGrpSpPr>
            <p:grpSpPr>
              <a:xfrm rot="17898711">
                <a:off x="2309766" y="4108015"/>
                <a:ext cx="189523" cy="160019"/>
                <a:chOff x="2757476" y="3649875"/>
                <a:chExt cx="189523" cy="160019"/>
              </a:xfrm>
            </p:grpSpPr>
            <p:sp>
              <p:nvSpPr>
                <p:cNvPr id="20" name="Corde 19">
                  <a:extLst>
                    <a:ext uri="{FF2B5EF4-FFF2-40B4-BE49-F238E27FC236}">
                      <a16:creationId xmlns:a16="http://schemas.microsoft.com/office/drawing/2014/main" id="{440AAE50-ED25-5C49-8823-72ABA02F2D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2752782" y="3699400"/>
                  <a:ext cx="115188" cy="105800"/>
                </a:xfrm>
                <a:prstGeom prst="chord">
                  <a:avLst>
                    <a:gd name="adj1" fmla="val 5653201"/>
                    <a:gd name="adj2" fmla="val 15772499"/>
                  </a:avLst>
                </a:prstGeom>
                <a:solidFill>
                  <a:srgbClr val="66007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" name="AutoShape 32">
                  <a:extLst>
                    <a:ext uri="{FF2B5EF4-FFF2-40B4-BE49-F238E27FC236}">
                      <a16:creationId xmlns:a16="http://schemas.microsoft.com/office/drawing/2014/main" id="{C972E05F-9B64-6048-831F-2F7E3D8A2D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0577" y="3649875"/>
                  <a:ext cx="96422" cy="970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  <p:grpSp>
            <p:nvGrpSpPr>
              <p:cNvPr id="14" name="Grouper 35">
                <a:extLst>
                  <a:ext uri="{FF2B5EF4-FFF2-40B4-BE49-F238E27FC236}">
                    <a16:creationId xmlns:a16="http://schemas.microsoft.com/office/drawing/2014/main" id="{BE440486-8086-1341-88BC-3D3A8AA7B425}"/>
                  </a:ext>
                </a:extLst>
              </p:cNvPr>
              <p:cNvGrpSpPr/>
              <p:nvPr/>
            </p:nvGrpSpPr>
            <p:grpSpPr>
              <a:xfrm rot="11251837">
                <a:off x="2524345" y="4402233"/>
                <a:ext cx="189523" cy="160019"/>
                <a:chOff x="2757476" y="3649875"/>
                <a:chExt cx="189523" cy="160019"/>
              </a:xfrm>
            </p:grpSpPr>
            <p:sp>
              <p:nvSpPr>
                <p:cNvPr id="18" name="Corde 17">
                  <a:extLst>
                    <a:ext uri="{FF2B5EF4-FFF2-40B4-BE49-F238E27FC236}">
                      <a16:creationId xmlns:a16="http://schemas.microsoft.com/office/drawing/2014/main" id="{57223849-9039-1848-9E6F-AD77673484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2752782" y="3699400"/>
                  <a:ext cx="115188" cy="105800"/>
                </a:xfrm>
                <a:prstGeom prst="chord">
                  <a:avLst>
                    <a:gd name="adj1" fmla="val 5653201"/>
                    <a:gd name="adj2" fmla="val 15772499"/>
                  </a:avLst>
                </a:prstGeom>
                <a:solidFill>
                  <a:srgbClr val="66007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" name="AutoShape 32">
                  <a:extLst>
                    <a:ext uri="{FF2B5EF4-FFF2-40B4-BE49-F238E27FC236}">
                      <a16:creationId xmlns:a16="http://schemas.microsoft.com/office/drawing/2014/main" id="{90CDDCBC-22ED-9445-AE07-23972036DA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0577" y="3649875"/>
                  <a:ext cx="96422" cy="970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  <p:grpSp>
            <p:nvGrpSpPr>
              <p:cNvPr id="15" name="Grouper 38">
                <a:extLst>
                  <a:ext uri="{FF2B5EF4-FFF2-40B4-BE49-F238E27FC236}">
                    <a16:creationId xmlns:a16="http://schemas.microsoft.com/office/drawing/2014/main" id="{B0BCB4C6-BA03-B749-85E1-75715D30EC9E}"/>
                  </a:ext>
                </a:extLst>
              </p:cNvPr>
              <p:cNvGrpSpPr/>
              <p:nvPr/>
            </p:nvGrpSpPr>
            <p:grpSpPr>
              <a:xfrm rot="21032508">
                <a:off x="2599779" y="4103941"/>
                <a:ext cx="189523" cy="160019"/>
                <a:chOff x="2757476" y="3649875"/>
                <a:chExt cx="189523" cy="160019"/>
              </a:xfrm>
            </p:grpSpPr>
            <p:sp>
              <p:nvSpPr>
                <p:cNvPr id="16" name="Corde 15">
                  <a:extLst>
                    <a:ext uri="{FF2B5EF4-FFF2-40B4-BE49-F238E27FC236}">
                      <a16:creationId xmlns:a16="http://schemas.microsoft.com/office/drawing/2014/main" id="{CA2FD6E8-B5A1-C04A-A7C6-5B310826A3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2752782" y="3699400"/>
                  <a:ext cx="115188" cy="105800"/>
                </a:xfrm>
                <a:prstGeom prst="chord">
                  <a:avLst>
                    <a:gd name="adj1" fmla="val 5653201"/>
                    <a:gd name="adj2" fmla="val 15772499"/>
                  </a:avLst>
                </a:prstGeom>
                <a:solidFill>
                  <a:srgbClr val="66007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AutoShape 32">
                  <a:extLst>
                    <a:ext uri="{FF2B5EF4-FFF2-40B4-BE49-F238E27FC236}">
                      <a16:creationId xmlns:a16="http://schemas.microsoft.com/office/drawing/2014/main" id="{4AE2ADEC-428C-4C47-8A50-10B6AA400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0577" y="3649875"/>
                  <a:ext cx="96422" cy="9706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</p:grpSp>
      </p:grpSp>
      <p:grpSp>
        <p:nvGrpSpPr>
          <p:cNvPr id="26" name="Grouper 79">
            <a:extLst>
              <a:ext uri="{FF2B5EF4-FFF2-40B4-BE49-F238E27FC236}">
                <a16:creationId xmlns:a16="http://schemas.microsoft.com/office/drawing/2014/main" id="{5E09B89B-9791-AB42-8956-0E6F46AA5307}"/>
              </a:ext>
            </a:extLst>
          </p:cNvPr>
          <p:cNvGrpSpPr/>
          <p:nvPr/>
        </p:nvGrpSpPr>
        <p:grpSpPr>
          <a:xfrm>
            <a:off x="4746670" y="1123250"/>
            <a:ext cx="1383198" cy="651525"/>
            <a:chOff x="2362198" y="1981609"/>
            <a:chExt cx="1383198" cy="651525"/>
          </a:xfrm>
        </p:grpSpPr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CC8D3A14-FA9F-6B44-AECA-19C6C6F095D9}"/>
                </a:ext>
              </a:extLst>
            </p:cNvPr>
            <p:cNvSpPr/>
            <p:nvPr/>
          </p:nvSpPr>
          <p:spPr>
            <a:xfrm>
              <a:off x="2362198" y="2032001"/>
              <a:ext cx="1380067" cy="601133"/>
            </a:xfrm>
            <a:custGeom>
              <a:avLst/>
              <a:gdLst>
                <a:gd name="connsiteX0" fmla="*/ 0 w 2269067"/>
                <a:gd name="connsiteY0" fmla="*/ 184856 h 608189"/>
                <a:gd name="connsiteX1" fmla="*/ 448734 w 2269067"/>
                <a:gd name="connsiteY1" fmla="*/ 40922 h 608189"/>
                <a:gd name="connsiteX2" fmla="*/ 889000 w 2269067"/>
                <a:gd name="connsiteY2" fmla="*/ 7056 h 608189"/>
                <a:gd name="connsiteX3" fmla="*/ 1473200 w 2269067"/>
                <a:gd name="connsiteY3" fmla="*/ 83256 h 608189"/>
                <a:gd name="connsiteX4" fmla="*/ 1947334 w 2269067"/>
                <a:gd name="connsiteY4" fmla="*/ 277989 h 608189"/>
                <a:gd name="connsiteX5" fmla="*/ 2167467 w 2269067"/>
                <a:gd name="connsiteY5" fmla="*/ 472722 h 608189"/>
                <a:gd name="connsiteX6" fmla="*/ 2269067 w 2269067"/>
                <a:gd name="connsiteY6" fmla="*/ 608189 h 608189"/>
                <a:gd name="connsiteX0" fmla="*/ 0 w 1820333"/>
                <a:gd name="connsiteY0" fmla="*/ 40922 h 608189"/>
                <a:gd name="connsiteX1" fmla="*/ 440266 w 1820333"/>
                <a:gd name="connsiteY1" fmla="*/ 7056 h 608189"/>
                <a:gd name="connsiteX2" fmla="*/ 1024466 w 1820333"/>
                <a:gd name="connsiteY2" fmla="*/ 83256 h 608189"/>
                <a:gd name="connsiteX3" fmla="*/ 1498600 w 1820333"/>
                <a:gd name="connsiteY3" fmla="*/ 277989 h 608189"/>
                <a:gd name="connsiteX4" fmla="*/ 1718733 w 1820333"/>
                <a:gd name="connsiteY4" fmla="*/ 472722 h 608189"/>
                <a:gd name="connsiteX5" fmla="*/ 1820333 w 1820333"/>
                <a:gd name="connsiteY5" fmla="*/ 608189 h 608189"/>
                <a:gd name="connsiteX0" fmla="*/ 0 w 1380067"/>
                <a:gd name="connsiteY0" fmla="*/ 0 h 601133"/>
                <a:gd name="connsiteX1" fmla="*/ 584200 w 1380067"/>
                <a:gd name="connsiteY1" fmla="*/ 76200 h 601133"/>
                <a:gd name="connsiteX2" fmla="*/ 1058334 w 1380067"/>
                <a:gd name="connsiteY2" fmla="*/ 270933 h 601133"/>
                <a:gd name="connsiteX3" fmla="*/ 1278467 w 1380067"/>
                <a:gd name="connsiteY3" fmla="*/ 465666 h 601133"/>
                <a:gd name="connsiteX4" fmla="*/ 1380067 w 1380067"/>
                <a:gd name="connsiteY4" fmla="*/ 601133 h 60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0067" h="601133">
                  <a:moveTo>
                    <a:pt x="0" y="0"/>
                  </a:moveTo>
                  <a:cubicBezTo>
                    <a:pt x="170744" y="7056"/>
                    <a:pt x="407811" y="31045"/>
                    <a:pt x="584200" y="76200"/>
                  </a:cubicBezTo>
                  <a:cubicBezTo>
                    <a:pt x="760589" y="121355"/>
                    <a:pt x="942623" y="206022"/>
                    <a:pt x="1058334" y="270933"/>
                  </a:cubicBezTo>
                  <a:cubicBezTo>
                    <a:pt x="1174045" y="335844"/>
                    <a:pt x="1224845" y="410633"/>
                    <a:pt x="1278467" y="465666"/>
                  </a:cubicBezTo>
                  <a:cubicBezTo>
                    <a:pt x="1332089" y="520699"/>
                    <a:pt x="1380067" y="601133"/>
                    <a:pt x="1380067" y="601133"/>
                  </a:cubicBezTo>
                </a:path>
              </a:pathLst>
            </a:custGeom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Corde 27">
              <a:extLst>
                <a:ext uri="{FF2B5EF4-FFF2-40B4-BE49-F238E27FC236}">
                  <a16:creationId xmlns:a16="http://schemas.microsoft.com/office/drawing/2014/main" id="{A5C2AC22-39CE-8944-87A8-6BC93B329523}"/>
                </a:ext>
              </a:extLst>
            </p:cNvPr>
            <p:cNvSpPr>
              <a:spLocks noChangeAspect="1"/>
            </p:cNvSpPr>
            <p:nvPr/>
          </p:nvSpPr>
          <p:spPr>
            <a:xfrm rot="5767667">
              <a:off x="2484278" y="1986303"/>
              <a:ext cx="115188" cy="105800"/>
            </a:xfrm>
            <a:prstGeom prst="chord">
              <a:avLst>
                <a:gd name="adj1" fmla="val 5653201"/>
                <a:gd name="adj2" fmla="val 15772499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Corde 28">
              <a:extLst>
                <a:ext uri="{FF2B5EF4-FFF2-40B4-BE49-F238E27FC236}">
                  <a16:creationId xmlns:a16="http://schemas.microsoft.com/office/drawing/2014/main" id="{D2F5571F-AC69-5948-BBC7-CF0737095035}"/>
                </a:ext>
              </a:extLst>
            </p:cNvPr>
            <p:cNvSpPr>
              <a:spLocks noChangeAspect="1"/>
            </p:cNvSpPr>
            <p:nvPr/>
          </p:nvSpPr>
          <p:spPr>
            <a:xfrm rot="6237649">
              <a:off x="2831708" y="2043460"/>
              <a:ext cx="115188" cy="105800"/>
            </a:xfrm>
            <a:prstGeom prst="chord">
              <a:avLst>
                <a:gd name="adj1" fmla="val 5653201"/>
                <a:gd name="adj2" fmla="val 15772499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Corde 29">
              <a:extLst>
                <a:ext uri="{FF2B5EF4-FFF2-40B4-BE49-F238E27FC236}">
                  <a16:creationId xmlns:a16="http://schemas.microsoft.com/office/drawing/2014/main" id="{C9ECFEFD-9C96-1247-859E-0696F98154D5}"/>
                </a:ext>
              </a:extLst>
            </p:cNvPr>
            <p:cNvSpPr>
              <a:spLocks noChangeAspect="1"/>
            </p:cNvSpPr>
            <p:nvPr/>
          </p:nvSpPr>
          <p:spPr>
            <a:xfrm rot="6877278">
              <a:off x="3155885" y="2144621"/>
              <a:ext cx="115188" cy="105800"/>
            </a:xfrm>
            <a:prstGeom prst="chord">
              <a:avLst>
                <a:gd name="adj1" fmla="val 5653201"/>
                <a:gd name="adj2" fmla="val 15772499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Corde 30">
              <a:extLst>
                <a:ext uri="{FF2B5EF4-FFF2-40B4-BE49-F238E27FC236}">
                  <a16:creationId xmlns:a16="http://schemas.microsoft.com/office/drawing/2014/main" id="{D41BB1F1-E42B-C746-A19C-98B1711EB374}"/>
                </a:ext>
              </a:extLst>
            </p:cNvPr>
            <p:cNvSpPr>
              <a:spLocks noChangeAspect="1"/>
            </p:cNvSpPr>
            <p:nvPr/>
          </p:nvSpPr>
          <p:spPr>
            <a:xfrm rot="7660897">
              <a:off x="3433952" y="2295940"/>
              <a:ext cx="115188" cy="105800"/>
            </a:xfrm>
            <a:prstGeom prst="chord">
              <a:avLst>
                <a:gd name="adj1" fmla="val 5653201"/>
                <a:gd name="adj2" fmla="val 15772499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Corde 31">
              <a:extLst>
                <a:ext uri="{FF2B5EF4-FFF2-40B4-BE49-F238E27FC236}">
                  <a16:creationId xmlns:a16="http://schemas.microsoft.com/office/drawing/2014/main" id="{D6042496-95BD-0844-A72C-BC8EE671AC76}"/>
                </a:ext>
              </a:extLst>
            </p:cNvPr>
            <p:cNvSpPr>
              <a:spLocks noChangeAspect="1"/>
            </p:cNvSpPr>
            <p:nvPr/>
          </p:nvSpPr>
          <p:spPr>
            <a:xfrm rot="8500666">
              <a:off x="3630208" y="2501479"/>
              <a:ext cx="115188" cy="105800"/>
            </a:xfrm>
            <a:prstGeom prst="chord">
              <a:avLst>
                <a:gd name="adj1" fmla="val 5653201"/>
                <a:gd name="adj2" fmla="val 15772499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r 86">
            <a:extLst>
              <a:ext uri="{FF2B5EF4-FFF2-40B4-BE49-F238E27FC236}">
                <a16:creationId xmlns:a16="http://schemas.microsoft.com/office/drawing/2014/main" id="{0508D899-2A9E-3A45-8C8E-668EFE103F67}"/>
              </a:ext>
            </a:extLst>
          </p:cNvPr>
          <p:cNvGrpSpPr/>
          <p:nvPr/>
        </p:nvGrpSpPr>
        <p:grpSpPr>
          <a:xfrm>
            <a:off x="4737770" y="1093315"/>
            <a:ext cx="643572" cy="933237"/>
            <a:chOff x="4205860" y="1875644"/>
            <a:chExt cx="643572" cy="933237"/>
          </a:xfrm>
        </p:grpSpPr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E3AAFA0C-EDEE-3943-A539-40806FE5D335}"/>
                </a:ext>
              </a:extLst>
            </p:cNvPr>
            <p:cNvSpPr/>
            <p:nvPr/>
          </p:nvSpPr>
          <p:spPr>
            <a:xfrm>
              <a:off x="4205860" y="1955516"/>
              <a:ext cx="587926" cy="853365"/>
            </a:xfrm>
            <a:custGeom>
              <a:avLst/>
              <a:gdLst>
                <a:gd name="connsiteX0" fmla="*/ 0 w 1456266"/>
                <a:gd name="connsiteY0" fmla="*/ 0 h 795866"/>
                <a:gd name="connsiteX1" fmla="*/ 245533 w 1456266"/>
                <a:gd name="connsiteY1" fmla="*/ 0 h 795866"/>
                <a:gd name="connsiteX2" fmla="*/ 677333 w 1456266"/>
                <a:gd name="connsiteY2" fmla="*/ 8466 h 795866"/>
                <a:gd name="connsiteX3" fmla="*/ 1168400 w 1456266"/>
                <a:gd name="connsiteY3" fmla="*/ 84666 h 795866"/>
                <a:gd name="connsiteX4" fmla="*/ 1413933 w 1456266"/>
                <a:gd name="connsiteY4" fmla="*/ 296333 h 795866"/>
                <a:gd name="connsiteX5" fmla="*/ 1422400 w 1456266"/>
                <a:gd name="connsiteY5" fmla="*/ 474133 h 795866"/>
                <a:gd name="connsiteX6" fmla="*/ 1278466 w 1456266"/>
                <a:gd name="connsiteY6" fmla="*/ 694266 h 795866"/>
                <a:gd name="connsiteX7" fmla="*/ 1075266 w 1456266"/>
                <a:gd name="connsiteY7" fmla="*/ 795866 h 795866"/>
                <a:gd name="connsiteX0" fmla="*/ 0 w 1210733"/>
                <a:gd name="connsiteY0" fmla="*/ 0 h 795866"/>
                <a:gd name="connsiteX1" fmla="*/ 431800 w 1210733"/>
                <a:gd name="connsiteY1" fmla="*/ 8466 h 795866"/>
                <a:gd name="connsiteX2" fmla="*/ 922867 w 1210733"/>
                <a:gd name="connsiteY2" fmla="*/ 84666 h 795866"/>
                <a:gd name="connsiteX3" fmla="*/ 1168400 w 1210733"/>
                <a:gd name="connsiteY3" fmla="*/ 296333 h 795866"/>
                <a:gd name="connsiteX4" fmla="*/ 1176867 w 1210733"/>
                <a:gd name="connsiteY4" fmla="*/ 474133 h 795866"/>
                <a:gd name="connsiteX5" fmla="*/ 1032933 w 1210733"/>
                <a:gd name="connsiteY5" fmla="*/ 694266 h 795866"/>
                <a:gd name="connsiteX6" fmla="*/ 829733 w 1210733"/>
                <a:gd name="connsiteY6" fmla="*/ 795866 h 795866"/>
                <a:gd name="connsiteX0" fmla="*/ 0 w 778933"/>
                <a:gd name="connsiteY0" fmla="*/ 0 h 787400"/>
                <a:gd name="connsiteX1" fmla="*/ 491067 w 778933"/>
                <a:gd name="connsiteY1" fmla="*/ 76200 h 787400"/>
                <a:gd name="connsiteX2" fmla="*/ 736600 w 778933"/>
                <a:gd name="connsiteY2" fmla="*/ 287867 h 787400"/>
                <a:gd name="connsiteX3" fmla="*/ 745067 w 778933"/>
                <a:gd name="connsiteY3" fmla="*/ 465667 h 787400"/>
                <a:gd name="connsiteX4" fmla="*/ 601133 w 778933"/>
                <a:gd name="connsiteY4" fmla="*/ 685800 h 787400"/>
                <a:gd name="connsiteX5" fmla="*/ 397933 w 778933"/>
                <a:gd name="connsiteY5" fmla="*/ 787400 h 787400"/>
                <a:gd name="connsiteX0" fmla="*/ 0 w 778933"/>
                <a:gd name="connsiteY0" fmla="*/ 0 h 685800"/>
                <a:gd name="connsiteX1" fmla="*/ 491067 w 778933"/>
                <a:gd name="connsiteY1" fmla="*/ 76200 h 685800"/>
                <a:gd name="connsiteX2" fmla="*/ 736600 w 778933"/>
                <a:gd name="connsiteY2" fmla="*/ 287867 h 685800"/>
                <a:gd name="connsiteX3" fmla="*/ 745067 w 778933"/>
                <a:gd name="connsiteY3" fmla="*/ 465667 h 685800"/>
                <a:gd name="connsiteX4" fmla="*/ 601133 w 778933"/>
                <a:gd name="connsiteY4" fmla="*/ 685800 h 685800"/>
                <a:gd name="connsiteX0" fmla="*/ 0 w 748391"/>
                <a:gd name="connsiteY0" fmla="*/ 17311 h 703111"/>
                <a:gd name="connsiteX1" fmla="*/ 491067 w 748391"/>
                <a:gd name="connsiteY1" fmla="*/ 93511 h 703111"/>
                <a:gd name="connsiteX2" fmla="*/ 581192 w 748391"/>
                <a:gd name="connsiteY2" fmla="*/ 578378 h 703111"/>
                <a:gd name="connsiteX3" fmla="*/ 745067 w 748391"/>
                <a:gd name="connsiteY3" fmla="*/ 482978 h 703111"/>
                <a:gd name="connsiteX4" fmla="*/ 601133 w 748391"/>
                <a:gd name="connsiteY4" fmla="*/ 703111 h 703111"/>
                <a:gd name="connsiteX0" fmla="*/ 0 w 748391"/>
                <a:gd name="connsiteY0" fmla="*/ 17311 h 703111"/>
                <a:gd name="connsiteX1" fmla="*/ 491067 w 748391"/>
                <a:gd name="connsiteY1" fmla="*/ 93511 h 703111"/>
                <a:gd name="connsiteX2" fmla="*/ 451934 w 748391"/>
                <a:gd name="connsiteY2" fmla="*/ 177188 h 703111"/>
                <a:gd name="connsiteX3" fmla="*/ 581192 w 748391"/>
                <a:gd name="connsiteY3" fmla="*/ 578378 h 703111"/>
                <a:gd name="connsiteX4" fmla="*/ 745067 w 748391"/>
                <a:gd name="connsiteY4" fmla="*/ 482978 h 703111"/>
                <a:gd name="connsiteX5" fmla="*/ 601133 w 748391"/>
                <a:gd name="connsiteY5" fmla="*/ 703111 h 703111"/>
                <a:gd name="connsiteX0" fmla="*/ 0 w 748391"/>
                <a:gd name="connsiteY0" fmla="*/ 17311 h 703111"/>
                <a:gd name="connsiteX1" fmla="*/ 491067 w 748391"/>
                <a:gd name="connsiteY1" fmla="*/ 93511 h 703111"/>
                <a:gd name="connsiteX2" fmla="*/ 581192 w 748391"/>
                <a:gd name="connsiteY2" fmla="*/ 578378 h 703111"/>
                <a:gd name="connsiteX3" fmla="*/ 745067 w 748391"/>
                <a:gd name="connsiteY3" fmla="*/ 482978 h 703111"/>
                <a:gd name="connsiteX4" fmla="*/ 601133 w 748391"/>
                <a:gd name="connsiteY4" fmla="*/ 703111 h 703111"/>
                <a:gd name="connsiteX0" fmla="*/ 0 w 601133"/>
                <a:gd name="connsiteY0" fmla="*/ 17311 h 703111"/>
                <a:gd name="connsiteX1" fmla="*/ 491067 w 601133"/>
                <a:gd name="connsiteY1" fmla="*/ 93511 h 703111"/>
                <a:gd name="connsiteX2" fmla="*/ 581192 w 601133"/>
                <a:gd name="connsiteY2" fmla="*/ 578378 h 703111"/>
                <a:gd name="connsiteX3" fmla="*/ 601133 w 601133"/>
                <a:gd name="connsiteY3" fmla="*/ 703111 h 703111"/>
                <a:gd name="connsiteX0" fmla="*/ 0 w 597862"/>
                <a:gd name="connsiteY0" fmla="*/ 17311 h 850100"/>
                <a:gd name="connsiteX1" fmla="*/ 491067 w 597862"/>
                <a:gd name="connsiteY1" fmla="*/ 93511 h 850100"/>
                <a:gd name="connsiteX2" fmla="*/ 581192 w 597862"/>
                <a:gd name="connsiteY2" fmla="*/ 578378 h 850100"/>
                <a:gd name="connsiteX3" fmla="*/ 391047 w 597862"/>
                <a:gd name="connsiteY3" fmla="*/ 850100 h 850100"/>
                <a:gd name="connsiteX0" fmla="*/ 0 w 594465"/>
                <a:gd name="connsiteY0" fmla="*/ 0 h 832789"/>
                <a:gd name="connsiteX1" fmla="*/ 470684 w 594465"/>
                <a:gd name="connsiteY1" fmla="*/ 146122 h 832789"/>
                <a:gd name="connsiteX2" fmla="*/ 581192 w 594465"/>
                <a:gd name="connsiteY2" fmla="*/ 561067 h 832789"/>
                <a:gd name="connsiteX3" fmla="*/ 391047 w 594465"/>
                <a:gd name="connsiteY3" fmla="*/ 832789 h 832789"/>
                <a:gd name="connsiteX0" fmla="*/ 0 w 684356"/>
                <a:gd name="connsiteY0" fmla="*/ 0 h 832789"/>
                <a:gd name="connsiteX1" fmla="*/ 470684 w 684356"/>
                <a:gd name="connsiteY1" fmla="*/ 146122 h 832789"/>
                <a:gd name="connsiteX2" fmla="*/ 671083 w 684356"/>
                <a:gd name="connsiteY2" fmla="*/ 436423 h 832789"/>
                <a:gd name="connsiteX3" fmla="*/ 391047 w 684356"/>
                <a:gd name="connsiteY3" fmla="*/ 832789 h 832789"/>
                <a:gd name="connsiteX0" fmla="*/ 0 w 581170"/>
                <a:gd name="connsiteY0" fmla="*/ 0 h 832789"/>
                <a:gd name="connsiteX1" fmla="*/ 470684 w 581170"/>
                <a:gd name="connsiteY1" fmla="*/ 146122 h 832789"/>
                <a:gd name="connsiteX2" fmla="*/ 567897 w 581170"/>
                <a:gd name="connsiteY2" fmla="*/ 442227 h 832789"/>
                <a:gd name="connsiteX3" fmla="*/ 391047 w 581170"/>
                <a:gd name="connsiteY3" fmla="*/ 832789 h 832789"/>
                <a:gd name="connsiteX0" fmla="*/ 0 w 567897"/>
                <a:gd name="connsiteY0" fmla="*/ 0 h 832789"/>
                <a:gd name="connsiteX1" fmla="*/ 470684 w 567897"/>
                <a:gd name="connsiteY1" fmla="*/ 146122 h 832789"/>
                <a:gd name="connsiteX2" fmla="*/ 567897 w 567897"/>
                <a:gd name="connsiteY2" fmla="*/ 442227 h 832789"/>
                <a:gd name="connsiteX3" fmla="*/ 391047 w 567897"/>
                <a:gd name="connsiteY3" fmla="*/ 832789 h 832789"/>
                <a:gd name="connsiteX0" fmla="*/ 0 w 567897"/>
                <a:gd name="connsiteY0" fmla="*/ 0 h 832789"/>
                <a:gd name="connsiteX1" fmla="*/ 470684 w 567897"/>
                <a:gd name="connsiteY1" fmla="*/ 146122 h 832789"/>
                <a:gd name="connsiteX2" fmla="*/ 567897 w 567897"/>
                <a:gd name="connsiteY2" fmla="*/ 442227 h 832789"/>
                <a:gd name="connsiteX3" fmla="*/ 391047 w 567897"/>
                <a:gd name="connsiteY3" fmla="*/ 832789 h 832789"/>
                <a:gd name="connsiteX0" fmla="*/ 0 w 576976"/>
                <a:gd name="connsiteY0" fmla="*/ 0 h 832789"/>
                <a:gd name="connsiteX1" fmla="*/ 470684 w 576976"/>
                <a:gd name="connsiteY1" fmla="*/ 146122 h 832789"/>
                <a:gd name="connsiteX2" fmla="*/ 567897 w 576976"/>
                <a:gd name="connsiteY2" fmla="*/ 442227 h 832789"/>
                <a:gd name="connsiteX3" fmla="*/ 391047 w 576976"/>
                <a:gd name="connsiteY3" fmla="*/ 832789 h 832789"/>
                <a:gd name="connsiteX0" fmla="*/ 0 w 567897"/>
                <a:gd name="connsiteY0" fmla="*/ 0 h 832789"/>
                <a:gd name="connsiteX1" fmla="*/ 470684 w 567897"/>
                <a:gd name="connsiteY1" fmla="*/ 146122 h 832789"/>
                <a:gd name="connsiteX2" fmla="*/ 567897 w 567897"/>
                <a:gd name="connsiteY2" fmla="*/ 442227 h 832789"/>
                <a:gd name="connsiteX3" fmla="*/ 391047 w 567897"/>
                <a:gd name="connsiteY3" fmla="*/ 832789 h 832789"/>
                <a:gd name="connsiteX0" fmla="*/ 0 w 567897"/>
                <a:gd name="connsiteY0" fmla="*/ 0 h 832789"/>
                <a:gd name="connsiteX1" fmla="*/ 470684 w 567897"/>
                <a:gd name="connsiteY1" fmla="*/ 146122 h 832789"/>
                <a:gd name="connsiteX2" fmla="*/ 567897 w 567897"/>
                <a:gd name="connsiteY2" fmla="*/ 442227 h 832789"/>
                <a:gd name="connsiteX3" fmla="*/ 391047 w 567897"/>
                <a:gd name="connsiteY3" fmla="*/ 832789 h 832789"/>
                <a:gd name="connsiteX0" fmla="*/ 0 w 567897"/>
                <a:gd name="connsiteY0" fmla="*/ 0 h 832789"/>
                <a:gd name="connsiteX1" fmla="*/ 470684 w 567897"/>
                <a:gd name="connsiteY1" fmla="*/ 146122 h 832789"/>
                <a:gd name="connsiteX2" fmla="*/ 567897 w 567897"/>
                <a:gd name="connsiteY2" fmla="*/ 442227 h 832789"/>
                <a:gd name="connsiteX3" fmla="*/ 391047 w 567897"/>
                <a:gd name="connsiteY3" fmla="*/ 832789 h 832789"/>
                <a:gd name="connsiteX0" fmla="*/ 0 w 617792"/>
                <a:gd name="connsiteY0" fmla="*/ 0 h 832789"/>
                <a:gd name="connsiteX1" fmla="*/ 470684 w 617792"/>
                <a:gd name="connsiteY1" fmla="*/ 146122 h 832789"/>
                <a:gd name="connsiteX2" fmla="*/ 567897 w 617792"/>
                <a:gd name="connsiteY2" fmla="*/ 442227 h 832789"/>
                <a:gd name="connsiteX3" fmla="*/ 391047 w 617792"/>
                <a:gd name="connsiteY3" fmla="*/ 832789 h 832789"/>
                <a:gd name="connsiteX0" fmla="*/ 0 w 627205"/>
                <a:gd name="connsiteY0" fmla="*/ 0 h 832789"/>
                <a:gd name="connsiteX1" fmla="*/ 470684 w 627205"/>
                <a:gd name="connsiteY1" fmla="*/ 146122 h 832789"/>
                <a:gd name="connsiteX2" fmla="*/ 567897 w 627205"/>
                <a:gd name="connsiteY2" fmla="*/ 442227 h 832789"/>
                <a:gd name="connsiteX3" fmla="*/ 391047 w 627205"/>
                <a:gd name="connsiteY3" fmla="*/ 832789 h 832789"/>
                <a:gd name="connsiteX0" fmla="*/ 0 w 587926"/>
                <a:gd name="connsiteY0" fmla="*/ 0 h 832789"/>
                <a:gd name="connsiteX1" fmla="*/ 470684 w 587926"/>
                <a:gd name="connsiteY1" fmla="*/ 146122 h 832789"/>
                <a:gd name="connsiteX2" fmla="*/ 567897 w 587926"/>
                <a:gd name="connsiteY2" fmla="*/ 442227 h 832789"/>
                <a:gd name="connsiteX3" fmla="*/ 391047 w 587926"/>
                <a:gd name="connsiteY3" fmla="*/ 832789 h 832789"/>
                <a:gd name="connsiteX0" fmla="*/ 0 w 587926"/>
                <a:gd name="connsiteY0" fmla="*/ 20576 h 853365"/>
                <a:gd name="connsiteX1" fmla="*/ 470684 w 587926"/>
                <a:gd name="connsiteY1" fmla="*/ 166698 h 853365"/>
                <a:gd name="connsiteX2" fmla="*/ 567897 w 587926"/>
                <a:gd name="connsiteY2" fmla="*/ 462803 h 853365"/>
                <a:gd name="connsiteX3" fmla="*/ 391047 w 587926"/>
                <a:gd name="connsiteY3" fmla="*/ 853365 h 8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926" h="853365">
                  <a:moveTo>
                    <a:pt x="0" y="20576"/>
                  </a:moveTo>
                  <a:cubicBezTo>
                    <a:pt x="153811" y="34687"/>
                    <a:pt x="278580" y="0"/>
                    <a:pt x="470684" y="166698"/>
                  </a:cubicBezTo>
                  <a:cubicBezTo>
                    <a:pt x="519932" y="254592"/>
                    <a:pt x="587926" y="329569"/>
                    <a:pt x="567897" y="462803"/>
                  </a:cubicBezTo>
                  <a:cubicBezTo>
                    <a:pt x="567823" y="580326"/>
                    <a:pt x="386893" y="827379"/>
                    <a:pt x="391047" y="853365"/>
                  </a:cubicBezTo>
                </a:path>
              </a:pathLst>
            </a:custGeom>
            <a:ln w="222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35" name="AutoShape 32">
              <a:extLst>
                <a:ext uri="{FF2B5EF4-FFF2-40B4-BE49-F238E27FC236}">
                  <a16:creationId xmlns:a16="http://schemas.microsoft.com/office/drawing/2014/main" id="{010218F5-5FA4-5941-9AF1-B055DD2A9B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49859">
              <a:off x="4261343" y="1875644"/>
              <a:ext cx="96659" cy="9729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AutoShape 32">
              <a:extLst>
                <a:ext uri="{FF2B5EF4-FFF2-40B4-BE49-F238E27FC236}">
                  <a16:creationId xmlns:a16="http://schemas.microsoft.com/office/drawing/2014/main" id="{040A8514-F3CC-3846-AACE-D95E80CF58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7018252">
              <a:off x="4652580" y="2679778"/>
              <a:ext cx="96659" cy="9729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AutoShape 32">
              <a:extLst>
                <a:ext uri="{FF2B5EF4-FFF2-40B4-BE49-F238E27FC236}">
                  <a16:creationId xmlns:a16="http://schemas.microsoft.com/office/drawing/2014/main" id="{D6F7EB6A-B37E-2F49-BC44-908AB3E43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4690721">
              <a:off x="4752453" y="2222451"/>
              <a:ext cx="96659" cy="9729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AutoShape 32">
              <a:extLst>
                <a:ext uri="{FF2B5EF4-FFF2-40B4-BE49-F238E27FC236}">
                  <a16:creationId xmlns:a16="http://schemas.microsoft.com/office/drawing/2014/main" id="{2024EEFE-E02B-9B43-BF76-A8F2C2681A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451175">
              <a:off x="4588712" y="1981181"/>
              <a:ext cx="96659" cy="9729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AutoShape 32">
              <a:extLst>
                <a:ext uri="{FF2B5EF4-FFF2-40B4-BE49-F238E27FC236}">
                  <a16:creationId xmlns:a16="http://schemas.microsoft.com/office/drawing/2014/main" id="{7C4C42BD-497A-F240-9E62-277A40642B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6477528">
              <a:off x="4748435" y="2492669"/>
              <a:ext cx="96659" cy="9729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0" name="Forme libre 39">
            <a:extLst>
              <a:ext uri="{FF2B5EF4-FFF2-40B4-BE49-F238E27FC236}">
                <a16:creationId xmlns:a16="http://schemas.microsoft.com/office/drawing/2014/main" id="{C3B01A28-5277-E04F-90A5-0619292A17C7}"/>
              </a:ext>
            </a:extLst>
          </p:cNvPr>
          <p:cNvSpPr/>
          <p:nvPr/>
        </p:nvSpPr>
        <p:spPr>
          <a:xfrm>
            <a:off x="2235200" y="4495800"/>
            <a:ext cx="4709600" cy="1134533"/>
          </a:xfrm>
          <a:custGeom>
            <a:avLst/>
            <a:gdLst>
              <a:gd name="connsiteX0" fmla="*/ 0 w 4673600"/>
              <a:gd name="connsiteY0" fmla="*/ 165100 h 1134533"/>
              <a:gd name="connsiteX1" fmla="*/ 609600 w 4673600"/>
              <a:gd name="connsiteY1" fmla="*/ 203200 h 1134533"/>
              <a:gd name="connsiteX2" fmla="*/ 990600 w 4673600"/>
              <a:gd name="connsiteY2" fmla="*/ 393700 h 1134533"/>
              <a:gd name="connsiteX3" fmla="*/ 1295400 w 4673600"/>
              <a:gd name="connsiteY3" fmla="*/ 850900 h 1134533"/>
              <a:gd name="connsiteX4" fmla="*/ 1612900 w 4673600"/>
              <a:gd name="connsiteY4" fmla="*/ 1028700 h 1134533"/>
              <a:gd name="connsiteX5" fmla="*/ 2108200 w 4673600"/>
              <a:gd name="connsiteY5" fmla="*/ 1130300 h 1134533"/>
              <a:gd name="connsiteX6" fmla="*/ 2628900 w 4673600"/>
              <a:gd name="connsiteY6" fmla="*/ 1054100 h 1134533"/>
              <a:gd name="connsiteX7" fmla="*/ 2857500 w 4673600"/>
              <a:gd name="connsiteY7" fmla="*/ 723900 h 1134533"/>
              <a:gd name="connsiteX8" fmla="*/ 2654300 w 4673600"/>
              <a:gd name="connsiteY8" fmla="*/ 127000 h 1134533"/>
              <a:gd name="connsiteX9" fmla="*/ 2984500 w 4673600"/>
              <a:gd name="connsiteY9" fmla="*/ 101600 h 1134533"/>
              <a:gd name="connsiteX10" fmla="*/ 3314700 w 4673600"/>
              <a:gd name="connsiteY10" fmla="*/ 203200 h 1134533"/>
              <a:gd name="connsiteX11" fmla="*/ 3556000 w 4673600"/>
              <a:gd name="connsiteY11" fmla="*/ 317500 h 1134533"/>
              <a:gd name="connsiteX12" fmla="*/ 3937000 w 4673600"/>
              <a:gd name="connsiteY12" fmla="*/ 381000 h 1134533"/>
              <a:gd name="connsiteX13" fmla="*/ 4305300 w 4673600"/>
              <a:gd name="connsiteY13" fmla="*/ 304800 h 1134533"/>
              <a:gd name="connsiteX14" fmla="*/ 4673600 w 4673600"/>
              <a:gd name="connsiteY14" fmla="*/ 0 h 113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73600" h="1134533">
                <a:moveTo>
                  <a:pt x="0" y="165100"/>
                </a:moveTo>
                <a:cubicBezTo>
                  <a:pt x="222250" y="165100"/>
                  <a:pt x="444500" y="165100"/>
                  <a:pt x="609600" y="203200"/>
                </a:cubicBezTo>
                <a:cubicBezTo>
                  <a:pt x="774700" y="241300"/>
                  <a:pt x="876300" y="285750"/>
                  <a:pt x="990600" y="393700"/>
                </a:cubicBezTo>
                <a:cubicBezTo>
                  <a:pt x="1104900" y="501650"/>
                  <a:pt x="1191683" y="745067"/>
                  <a:pt x="1295400" y="850900"/>
                </a:cubicBezTo>
                <a:cubicBezTo>
                  <a:pt x="1399117" y="956733"/>
                  <a:pt x="1477433" y="982133"/>
                  <a:pt x="1612900" y="1028700"/>
                </a:cubicBezTo>
                <a:cubicBezTo>
                  <a:pt x="1748367" y="1075267"/>
                  <a:pt x="1938867" y="1126067"/>
                  <a:pt x="2108200" y="1130300"/>
                </a:cubicBezTo>
                <a:cubicBezTo>
                  <a:pt x="2277533" y="1134533"/>
                  <a:pt x="2504017" y="1121833"/>
                  <a:pt x="2628900" y="1054100"/>
                </a:cubicBezTo>
                <a:cubicBezTo>
                  <a:pt x="2753783" y="986367"/>
                  <a:pt x="2853267" y="878417"/>
                  <a:pt x="2857500" y="723900"/>
                </a:cubicBezTo>
                <a:cubicBezTo>
                  <a:pt x="2861733" y="569383"/>
                  <a:pt x="2633133" y="230717"/>
                  <a:pt x="2654300" y="127000"/>
                </a:cubicBezTo>
                <a:cubicBezTo>
                  <a:pt x="2675467" y="23283"/>
                  <a:pt x="2874433" y="88900"/>
                  <a:pt x="2984500" y="101600"/>
                </a:cubicBezTo>
                <a:cubicBezTo>
                  <a:pt x="3094567" y="114300"/>
                  <a:pt x="3219450" y="167217"/>
                  <a:pt x="3314700" y="203200"/>
                </a:cubicBezTo>
                <a:cubicBezTo>
                  <a:pt x="3409950" y="239183"/>
                  <a:pt x="3452283" y="287867"/>
                  <a:pt x="3556000" y="317500"/>
                </a:cubicBezTo>
                <a:cubicBezTo>
                  <a:pt x="3659717" y="347133"/>
                  <a:pt x="3812117" y="383117"/>
                  <a:pt x="3937000" y="381000"/>
                </a:cubicBezTo>
                <a:cubicBezTo>
                  <a:pt x="4061883" y="378883"/>
                  <a:pt x="4182533" y="368300"/>
                  <a:pt x="4305300" y="304800"/>
                </a:cubicBezTo>
                <a:cubicBezTo>
                  <a:pt x="4428067" y="241300"/>
                  <a:pt x="4673600" y="0"/>
                  <a:pt x="4673600" y="0"/>
                </a:cubicBezTo>
              </a:path>
            </a:pathLst>
          </a:custGeom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Légende à une bordure 2 40">
            <a:extLst>
              <a:ext uri="{FF2B5EF4-FFF2-40B4-BE49-F238E27FC236}">
                <a16:creationId xmlns:a16="http://schemas.microsoft.com/office/drawing/2014/main" id="{02379C7B-6B4A-6D44-9C6A-676057D5BB09}"/>
              </a:ext>
            </a:extLst>
          </p:cNvPr>
          <p:cNvSpPr/>
          <p:nvPr/>
        </p:nvSpPr>
        <p:spPr>
          <a:xfrm>
            <a:off x="7196610" y="2189304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61668"/>
              <a:gd name="adj4" fmla="val -68492"/>
              <a:gd name="adj5" fmla="val -118997"/>
              <a:gd name="adj6" fmla="val -129406"/>
            </a:avLst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000090"/>
                </a:solidFill>
              </a:rPr>
              <a:t>Front froid</a:t>
            </a:r>
          </a:p>
        </p:txBody>
      </p:sp>
      <p:sp>
        <p:nvSpPr>
          <p:cNvPr id="42" name="Légende à une bordure 2 41">
            <a:extLst>
              <a:ext uri="{FF2B5EF4-FFF2-40B4-BE49-F238E27FC236}">
                <a16:creationId xmlns:a16="http://schemas.microsoft.com/office/drawing/2014/main" id="{FDFD51D9-A67E-D44A-A332-9150D9A7BB8D}"/>
              </a:ext>
            </a:extLst>
          </p:cNvPr>
          <p:cNvSpPr/>
          <p:nvPr/>
        </p:nvSpPr>
        <p:spPr>
          <a:xfrm>
            <a:off x="7196610" y="1555456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33942"/>
              <a:gd name="adj5" fmla="val 31867"/>
              <a:gd name="adj6" fmla="val -7485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FF0000"/>
                </a:solidFill>
              </a:rPr>
              <a:t>Front chaud</a:t>
            </a:r>
          </a:p>
        </p:txBody>
      </p:sp>
      <p:sp>
        <p:nvSpPr>
          <p:cNvPr id="43" name="Légende à une bordure 2 42">
            <a:extLst>
              <a:ext uri="{FF2B5EF4-FFF2-40B4-BE49-F238E27FC236}">
                <a16:creationId xmlns:a16="http://schemas.microsoft.com/office/drawing/2014/main" id="{BB2DEDF6-4994-F447-9909-4998DC766EE5}"/>
              </a:ext>
            </a:extLst>
          </p:cNvPr>
          <p:cNvSpPr/>
          <p:nvPr/>
        </p:nvSpPr>
        <p:spPr>
          <a:xfrm>
            <a:off x="7212012" y="5067300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88495"/>
              <a:gd name="adj5" fmla="val -63073"/>
              <a:gd name="adj6" fmla="val -11758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FF0000"/>
                </a:solidFill>
              </a:rPr>
              <a:t>Air chaud</a:t>
            </a:r>
          </a:p>
        </p:txBody>
      </p:sp>
      <p:sp>
        <p:nvSpPr>
          <p:cNvPr id="44" name="Légende à une bordure 2 43">
            <a:extLst>
              <a:ext uri="{FF2B5EF4-FFF2-40B4-BE49-F238E27FC236}">
                <a16:creationId xmlns:a16="http://schemas.microsoft.com/office/drawing/2014/main" id="{7A47E038-0CA0-B64E-8EC0-1CF8E93CD38A}"/>
              </a:ext>
            </a:extLst>
          </p:cNvPr>
          <p:cNvSpPr/>
          <p:nvPr/>
        </p:nvSpPr>
        <p:spPr>
          <a:xfrm>
            <a:off x="7196610" y="4170295"/>
            <a:ext cx="1396800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26668"/>
              <a:gd name="adj5" fmla="val 112500"/>
              <a:gd name="adj6" fmla="val -89400"/>
            </a:avLst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000090"/>
                </a:solidFill>
              </a:rPr>
              <a:t>Air froid</a:t>
            </a:r>
          </a:p>
        </p:txBody>
      </p:sp>
      <p:sp>
        <p:nvSpPr>
          <p:cNvPr id="45" name="Légende à une bordure 2 44">
            <a:extLst>
              <a:ext uri="{FF2B5EF4-FFF2-40B4-BE49-F238E27FC236}">
                <a16:creationId xmlns:a16="http://schemas.microsoft.com/office/drawing/2014/main" id="{F317D374-BFD8-BD49-8302-A777DCDE557A}"/>
              </a:ext>
            </a:extLst>
          </p:cNvPr>
          <p:cNvSpPr/>
          <p:nvPr/>
        </p:nvSpPr>
        <p:spPr>
          <a:xfrm>
            <a:off x="622300" y="1548901"/>
            <a:ext cx="1273685" cy="325505"/>
          </a:xfrm>
          <a:prstGeom prst="accentCallout2">
            <a:avLst>
              <a:gd name="adj1" fmla="val 46061"/>
              <a:gd name="adj2" fmla="val 105747"/>
              <a:gd name="adj3" fmla="val 46062"/>
              <a:gd name="adj4" fmla="val 180261"/>
              <a:gd name="adj5" fmla="val -21457"/>
              <a:gd name="adj6" fmla="val 226984"/>
            </a:avLst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dirty="0">
                <a:solidFill>
                  <a:srgbClr val="660066"/>
                </a:solidFill>
              </a:rPr>
              <a:t>Front occlus</a:t>
            </a:r>
          </a:p>
        </p:txBody>
      </p:sp>
      <p:sp>
        <p:nvSpPr>
          <p:cNvPr id="46" name="Forme libre 45">
            <a:extLst>
              <a:ext uri="{FF2B5EF4-FFF2-40B4-BE49-F238E27FC236}">
                <a16:creationId xmlns:a16="http://schemas.microsoft.com/office/drawing/2014/main" id="{8E71E859-42B6-1C4B-989D-1C33A0611D9D}"/>
              </a:ext>
            </a:extLst>
          </p:cNvPr>
          <p:cNvSpPr>
            <a:spLocks noChangeAspect="1"/>
          </p:cNvSpPr>
          <p:nvPr/>
        </p:nvSpPr>
        <p:spPr>
          <a:xfrm rot="4092261" flipH="1">
            <a:off x="5127765" y="5195635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 46">
            <a:extLst>
              <a:ext uri="{FF2B5EF4-FFF2-40B4-BE49-F238E27FC236}">
                <a16:creationId xmlns:a16="http://schemas.microsoft.com/office/drawing/2014/main" id="{09111FD3-BE0A-C248-94D5-C55FA6F87869}"/>
              </a:ext>
            </a:extLst>
          </p:cNvPr>
          <p:cNvSpPr>
            <a:spLocks noChangeAspect="1"/>
          </p:cNvSpPr>
          <p:nvPr/>
        </p:nvSpPr>
        <p:spPr>
          <a:xfrm rot="16020000" flipH="1" flipV="1">
            <a:off x="3069734" y="5099768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 47">
            <a:extLst>
              <a:ext uri="{FF2B5EF4-FFF2-40B4-BE49-F238E27FC236}">
                <a16:creationId xmlns:a16="http://schemas.microsoft.com/office/drawing/2014/main" id="{BD30C452-97F2-C149-AE61-862DFA377E70}"/>
              </a:ext>
            </a:extLst>
          </p:cNvPr>
          <p:cNvSpPr>
            <a:spLocks noChangeAspect="1"/>
          </p:cNvSpPr>
          <p:nvPr/>
        </p:nvSpPr>
        <p:spPr>
          <a:xfrm rot="20063871" flipH="1">
            <a:off x="4972583" y="4222801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chemeClr val="bg1">
                <a:alpha val="6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>
            <a:extLst>
              <a:ext uri="{FF2B5EF4-FFF2-40B4-BE49-F238E27FC236}">
                <a16:creationId xmlns:a16="http://schemas.microsoft.com/office/drawing/2014/main" id="{C6F864FD-BBAA-6C44-97A9-209CE525344F}"/>
              </a:ext>
            </a:extLst>
          </p:cNvPr>
          <p:cNvSpPr>
            <a:spLocks noChangeAspect="1"/>
          </p:cNvSpPr>
          <p:nvPr/>
        </p:nvSpPr>
        <p:spPr>
          <a:xfrm rot="18027146" flipH="1">
            <a:off x="3762248" y="4182594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FFFFFF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 49">
            <a:extLst>
              <a:ext uri="{FF2B5EF4-FFF2-40B4-BE49-F238E27FC236}">
                <a16:creationId xmlns:a16="http://schemas.microsoft.com/office/drawing/2014/main" id="{602DC2EB-5C7E-6940-AC52-947E2A7C590D}"/>
              </a:ext>
            </a:extLst>
          </p:cNvPr>
          <p:cNvSpPr>
            <a:spLocks noChangeAspect="1"/>
          </p:cNvSpPr>
          <p:nvPr/>
        </p:nvSpPr>
        <p:spPr>
          <a:xfrm rot="12516146" flipH="1">
            <a:off x="3412865" y="4851841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chemeClr val="tx1">
                <a:alpha val="6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58105E23-21C5-4C4E-8FBC-5B51CC914E17}"/>
              </a:ext>
            </a:extLst>
          </p:cNvPr>
          <p:cNvSpPr>
            <a:spLocks noChangeAspect="1"/>
          </p:cNvSpPr>
          <p:nvPr/>
        </p:nvSpPr>
        <p:spPr>
          <a:xfrm rot="19539810" flipH="1">
            <a:off x="4061549" y="4492266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chemeClr val="bg1">
                <a:alpha val="79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 51">
            <a:extLst>
              <a:ext uri="{FF2B5EF4-FFF2-40B4-BE49-F238E27FC236}">
                <a16:creationId xmlns:a16="http://schemas.microsoft.com/office/drawing/2014/main" id="{0FFD54CC-D808-CE42-872A-CC19D7375863}"/>
              </a:ext>
            </a:extLst>
          </p:cNvPr>
          <p:cNvSpPr>
            <a:spLocks noChangeAspect="1"/>
          </p:cNvSpPr>
          <p:nvPr/>
        </p:nvSpPr>
        <p:spPr>
          <a:xfrm rot="5941604" flipH="1">
            <a:off x="4085630" y="4980335"/>
            <a:ext cx="298636" cy="34885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FFFFFF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 52">
            <a:extLst>
              <a:ext uri="{FF2B5EF4-FFF2-40B4-BE49-F238E27FC236}">
                <a16:creationId xmlns:a16="http://schemas.microsoft.com/office/drawing/2014/main" id="{193BA4F0-D4E6-6C4A-AFF1-3E911A7F769F}"/>
              </a:ext>
            </a:extLst>
          </p:cNvPr>
          <p:cNvSpPr>
            <a:spLocks noChangeAspect="1"/>
          </p:cNvSpPr>
          <p:nvPr/>
        </p:nvSpPr>
        <p:spPr>
          <a:xfrm rot="8062816" flipH="1">
            <a:off x="4040168" y="5553274"/>
            <a:ext cx="293455" cy="342798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er 54">
            <a:extLst>
              <a:ext uri="{FF2B5EF4-FFF2-40B4-BE49-F238E27FC236}">
                <a16:creationId xmlns:a16="http://schemas.microsoft.com/office/drawing/2014/main" id="{F4D6A4D7-61BA-F642-B953-5EE5FB6C8482}"/>
              </a:ext>
            </a:extLst>
          </p:cNvPr>
          <p:cNvGrpSpPr/>
          <p:nvPr/>
        </p:nvGrpSpPr>
        <p:grpSpPr>
          <a:xfrm>
            <a:off x="3676615" y="4802515"/>
            <a:ext cx="493662" cy="400110"/>
            <a:chOff x="1089873" y="1530648"/>
            <a:chExt cx="493662" cy="40011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B14E96C8-32F6-2542-8069-CAF1E2B74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5104" y="1640980"/>
              <a:ext cx="242565" cy="244098"/>
            </a:xfrm>
            <a:prstGeom prst="ellipse">
              <a:avLst/>
            </a:prstGeom>
            <a:solidFill>
              <a:schemeClr val="accent5">
                <a:alpha val="1000"/>
              </a:schemeClr>
            </a:solidFill>
            <a:ln>
              <a:noFill/>
            </a:ln>
            <a:effectLst>
              <a:glow rad="228600">
                <a:schemeClr val="accent5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Text Box 17">
              <a:extLst>
                <a:ext uri="{FF2B5EF4-FFF2-40B4-BE49-F238E27FC236}">
                  <a16:creationId xmlns:a16="http://schemas.microsoft.com/office/drawing/2014/main" id="{E2118162-C751-0645-9A5A-1D105523F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873" y="1530648"/>
              <a:ext cx="4936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000" b="1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</a:rPr>
                <a:t>D</a:t>
              </a:r>
            </a:p>
          </p:txBody>
        </p:sp>
      </p:grpSp>
      <p:sp>
        <p:nvSpPr>
          <p:cNvPr id="57" name="Légende à une bordure 2 56">
            <a:extLst>
              <a:ext uri="{FF2B5EF4-FFF2-40B4-BE49-F238E27FC236}">
                <a16:creationId xmlns:a16="http://schemas.microsoft.com/office/drawing/2014/main" id="{D7C7E5F8-69DA-4547-944E-2AD631CE73A8}"/>
              </a:ext>
            </a:extLst>
          </p:cNvPr>
          <p:cNvSpPr/>
          <p:nvPr/>
        </p:nvSpPr>
        <p:spPr>
          <a:xfrm>
            <a:off x="7212012" y="4654419"/>
            <a:ext cx="1235118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17414"/>
              <a:gd name="adj5" fmla="val 26664"/>
              <a:gd name="adj6" fmla="val -4638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1"/>
                </a:solidFill>
              </a:rPr>
              <a:t>Front polaire</a:t>
            </a:r>
          </a:p>
        </p:txBody>
      </p:sp>
      <p:sp>
        <p:nvSpPr>
          <p:cNvPr id="58" name="Forme libre 57">
            <a:extLst>
              <a:ext uri="{FF2B5EF4-FFF2-40B4-BE49-F238E27FC236}">
                <a16:creationId xmlns:a16="http://schemas.microsoft.com/office/drawing/2014/main" id="{4AAE9CB8-6637-5F4A-95C5-881A4A74A4D9}"/>
              </a:ext>
            </a:extLst>
          </p:cNvPr>
          <p:cNvSpPr/>
          <p:nvPr/>
        </p:nvSpPr>
        <p:spPr>
          <a:xfrm>
            <a:off x="2336800" y="1183781"/>
            <a:ext cx="4593150" cy="1144982"/>
          </a:xfrm>
          <a:custGeom>
            <a:avLst/>
            <a:gdLst>
              <a:gd name="connsiteX0" fmla="*/ 0 w 4673600"/>
              <a:gd name="connsiteY0" fmla="*/ 165100 h 1134533"/>
              <a:gd name="connsiteX1" fmla="*/ 609600 w 4673600"/>
              <a:gd name="connsiteY1" fmla="*/ 203200 h 1134533"/>
              <a:gd name="connsiteX2" fmla="*/ 990600 w 4673600"/>
              <a:gd name="connsiteY2" fmla="*/ 393700 h 1134533"/>
              <a:gd name="connsiteX3" fmla="*/ 1295400 w 4673600"/>
              <a:gd name="connsiteY3" fmla="*/ 850900 h 1134533"/>
              <a:gd name="connsiteX4" fmla="*/ 1612900 w 4673600"/>
              <a:gd name="connsiteY4" fmla="*/ 1028700 h 1134533"/>
              <a:gd name="connsiteX5" fmla="*/ 2108200 w 4673600"/>
              <a:gd name="connsiteY5" fmla="*/ 1130300 h 1134533"/>
              <a:gd name="connsiteX6" fmla="*/ 2628900 w 4673600"/>
              <a:gd name="connsiteY6" fmla="*/ 1054100 h 1134533"/>
              <a:gd name="connsiteX7" fmla="*/ 2857500 w 4673600"/>
              <a:gd name="connsiteY7" fmla="*/ 723900 h 1134533"/>
              <a:gd name="connsiteX8" fmla="*/ 2654300 w 4673600"/>
              <a:gd name="connsiteY8" fmla="*/ 127000 h 1134533"/>
              <a:gd name="connsiteX9" fmla="*/ 2984500 w 4673600"/>
              <a:gd name="connsiteY9" fmla="*/ 101600 h 1134533"/>
              <a:gd name="connsiteX10" fmla="*/ 3314700 w 4673600"/>
              <a:gd name="connsiteY10" fmla="*/ 203200 h 1134533"/>
              <a:gd name="connsiteX11" fmla="*/ 3556000 w 4673600"/>
              <a:gd name="connsiteY11" fmla="*/ 317500 h 1134533"/>
              <a:gd name="connsiteX12" fmla="*/ 3937000 w 4673600"/>
              <a:gd name="connsiteY12" fmla="*/ 381000 h 1134533"/>
              <a:gd name="connsiteX13" fmla="*/ 4305300 w 4673600"/>
              <a:gd name="connsiteY13" fmla="*/ 304800 h 1134533"/>
              <a:gd name="connsiteX14" fmla="*/ 4673600 w 4673600"/>
              <a:gd name="connsiteY14" fmla="*/ 0 h 1134533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0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673600"/>
              <a:gd name="connsiteY0" fmla="*/ 165100 h 1147460"/>
              <a:gd name="connsiteX1" fmla="*/ 609600 w 4673600"/>
              <a:gd name="connsiteY1" fmla="*/ 203200 h 1147460"/>
              <a:gd name="connsiteX2" fmla="*/ 990600 w 4673600"/>
              <a:gd name="connsiteY2" fmla="*/ 393700 h 1147460"/>
              <a:gd name="connsiteX3" fmla="*/ 1295400 w 4673600"/>
              <a:gd name="connsiteY3" fmla="*/ 850900 h 1147460"/>
              <a:gd name="connsiteX4" fmla="*/ 1612900 w 4673600"/>
              <a:gd name="connsiteY4" fmla="*/ 1028700 h 1147460"/>
              <a:gd name="connsiteX5" fmla="*/ 2108200 w 4673600"/>
              <a:gd name="connsiteY5" fmla="*/ 1130300 h 1147460"/>
              <a:gd name="connsiteX6" fmla="*/ 2628900 w 4673600"/>
              <a:gd name="connsiteY6" fmla="*/ 1054100 h 1147460"/>
              <a:gd name="connsiteX7" fmla="*/ 2995616 w 4673600"/>
              <a:gd name="connsiteY7" fmla="*/ 570139 h 1147460"/>
              <a:gd name="connsiteX8" fmla="*/ 2654302 w 4673600"/>
              <a:gd name="connsiteY8" fmla="*/ 127000 h 1147460"/>
              <a:gd name="connsiteX9" fmla="*/ 2984500 w 4673600"/>
              <a:gd name="connsiteY9" fmla="*/ 101600 h 1147460"/>
              <a:gd name="connsiteX10" fmla="*/ 3314700 w 4673600"/>
              <a:gd name="connsiteY10" fmla="*/ 203200 h 1147460"/>
              <a:gd name="connsiteX11" fmla="*/ 3556000 w 4673600"/>
              <a:gd name="connsiteY11" fmla="*/ 317500 h 1147460"/>
              <a:gd name="connsiteX12" fmla="*/ 3937000 w 4673600"/>
              <a:gd name="connsiteY12" fmla="*/ 381000 h 1147460"/>
              <a:gd name="connsiteX13" fmla="*/ 4305300 w 4673600"/>
              <a:gd name="connsiteY13" fmla="*/ 304800 h 1147460"/>
              <a:gd name="connsiteX14" fmla="*/ 4673600 w 4673600"/>
              <a:gd name="connsiteY14" fmla="*/ 0 h 1147460"/>
              <a:gd name="connsiteX0" fmla="*/ 0 w 4953607"/>
              <a:gd name="connsiteY0" fmla="*/ 192157 h 1147460"/>
              <a:gd name="connsiteX1" fmla="*/ 889607 w 4953607"/>
              <a:gd name="connsiteY1" fmla="*/ 203200 h 1147460"/>
              <a:gd name="connsiteX2" fmla="*/ 1270607 w 4953607"/>
              <a:gd name="connsiteY2" fmla="*/ 393700 h 1147460"/>
              <a:gd name="connsiteX3" fmla="*/ 1575407 w 4953607"/>
              <a:gd name="connsiteY3" fmla="*/ 850900 h 1147460"/>
              <a:gd name="connsiteX4" fmla="*/ 1892907 w 4953607"/>
              <a:gd name="connsiteY4" fmla="*/ 1028700 h 1147460"/>
              <a:gd name="connsiteX5" fmla="*/ 2388207 w 4953607"/>
              <a:gd name="connsiteY5" fmla="*/ 1130300 h 1147460"/>
              <a:gd name="connsiteX6" fmla="*/ 2908907 w 4953607"/>
              <a:gd name="connsiteY6" fmla="*/ 1054100 h 1147460"/>
              <a:gd name="connsiteX7" fmla="*/ 3275623 w 4953607"/>
              <a:gd name="connsiteY7" fmla="*/ 570139 h 1147460"/>
              <a:gd name="connsiteX8" fmla="*/ 2934309 w 4953607"/>
              <a:gd name="connsiteY8" fmla="*/ 127000 h 1147460"/>
              <a:gd name="connsiteX9" fmla="*/ 3264507 w 4953607"/>
              <a:gd name="connsiteY9" fmla="*/ 101600 h 1147460"/>
              <a:gd name="connsiteX10" fmla="*/ 3594707 w 4953607"/>
              <a:gd name="connsiteY10" fmla="*/ 203200 h 1147460"/>
              <a:gd name="connsiteX11" fmla="*/ 3836007 w 4953607"/>
              <a:gd name="connsiteY11" fmla="*/ 317500 h 1147460"/>
              <a:gd name="connsiteX12" fmla="*/ 4217007 w 4953607"/>
              <a:gd name="connsiteY12" fmla="*/ 381000 h 1147460"/>
              <a:gd name="connsiteX13" fmla="*/ 4585307 w 4953607"/>
              <a:gd name="connsiteY13" fmla="*/ 304800 h 1147460"/>
              <a:gd name="connsiteX14" fmla="*/ 4953607 w 4953607"/>
              <a:gd name="connsiteY14" fmla="*/ 0 h 1147460"/>
              <a:gd name="connsiteX0" fmla="*/ 134609 w 5088216"/>
              <a:gd name="connsiteY0" fmla="*/ 192157 h 1147460"/>
              <a:gd name="connsiteX1" fmla="*/ 148268 w 5088216"/>
              <a:gd name="connsiteY1" fmla="*/ 305832 h 1147460"/>
              <a:gd name="connsiteX2" fmla="*/ 1024216 w 5088216"/>
              <a:gd name="connsiteY2" fmla="*/ 203200 h 1147460"/>
              <a:gd name="connsiteX3" fmla="*/ 1405216 w 5088216"/>
              <a:gd name="connsiteY3" fmla="*/ 393700 h 1147460"/>
              <a:gd name="connsiteX4" fmla="*/ 1710016 w 5088216"/>
              <a:gd name="connsiteY4" fmla="*/ 850900 h 1147460"/>
              <a:gd name="connsiteX5" fmla="*/ 2027516 w 5088216"/>
              <a:gd name="connsiteY5" fmla="*/ 1028700 h 1147460"/>
              <a:gd name="connsiteX6" fmla="*/ 2522816 w 5088216"/>
              <a:gd name="connsiteY6" fmla="*/ 1130300 h 1147460"/>
              <a:gd name="connsiteX7" fmla="*/ 3043516 w 5088216"/>
              <a:gd name="connsiteY7" fmla="*/ 1054100 h 1147460"/>
              <a:gd name="connsiteX8" fmla="*/ 3410232 w 5088216"/>
              <a:gd name="connsiteY8" fmla="*/ 570139 h 1147460"/>
              <a:gd name="connsiteX9" fmla="*/ 3068918 w 5088216"/>
              <a:gd name="connsiteY9" fmla="*/ 127000 h 1147460"/>
              <a:gd name="connsiteX10" fmla="*/ 3399116 w 5088216"/>
              <a:gd name="connsiteY10" fmla="*/ 101600 h 1147460"/>
              <a:gd name="connsiteX11" fmla="*/ 3729316 w 5088216"/>
              <a:gd name="connsiteY11" fmla="*/ 203200 h 1147460"/>
              <a:gd name="connsiteX12" fmla="*/ 3970616 w 5088216"/>
              <a:gd name="connsiteY12" fmla="*/ 317500 h 1147460"/>
              <a:gd name="connsiteX13" fmla="*/ 4351616 w 5088216"/>
              <a:gd name="connsiteY13" fmla="*/ 381000 h 1147460"/>
              <a:gd name="connsiteX14" fmla="*/ 4719916 w 5088216"/>
              <a:gd name="connsiteY14" fmla="*/ 304800 h 1147460"/>
              <a:gd name="connsiteX15" fmla="*/ 5088216 w 5088216"/>
              <a:gd name="connsiteY15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8 w 4939948"/>
              <a:gd name="connsiteY2" fmla="*/ 393700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47460"/>
              <a:gd name="connsiteX1" fmla="*/ 875948 w 4939948"/>
              <a:gd name="connsiteY1" fmla="*/ 203200 h 1147460"/>
              <a:gd name="connsiteX2" fmla="*/ 1256949 w 4939948"/>
              <a:gd name="connsiteY2" fmla="*/ 521146 h 1147460"/>
              <a:gd name="connsiteX3" fmla="*/ 1561748 w 4939948"/>
              <a:gd name="connsiteY3" fmla="*/ 850900 h 1147460"/>
              <a:gd name="connsiteX4" fmla="*/ 1879248 w 4939948"/>
              <a:gd name="connsiteY4" fmla="*/ 1028700 h 1147460"/>
              <a:gd name="connsiteX5" fmla="*/ 2374548 w 4939948"/>
              <a:gd name="connsiteY5" fmla="*/ 1130300 h 1147460"/>
              <a:gd name="connsiteX6" fmla="*/ 2895248 w 4939948"/>
              <a:gd name="connsiteY6" fmla="*/ 1054100 h 1147460"/>
              <a:gd name="connsiteX7" fmla="*/ 3261964 w 4939948"/>
              <a:gd name="connsiteY7" fmla="*/ 570139 h 1147460"/>
              <a:gd name="connsiteX8" fmla="*/ 2920650 w 4939948"/>
              <a:gd name="connsiteY8" fmla="*/ 127000 h 1147460"/>
              <a:gd name="connsiteX9" fmla="*/ 3250848 w 4939948"/>
              <a:gd name="connsiteY9" fmla="*/ 101600 h 1147460"/>
              <a:gd name="connsiteX10" fmla="*/ 3581048 w 4939948"/>
              <a:gd name="connsiteY10" fmla="*/ 203200 h 1147460"/>
              <a:gd name="connsiteX11" fmla="*/ 3822348 w 4939948"/>
              <a:gd name="connsiteY11" fmla="*/ 317500 h 1147460"/>
              <a:gd name="connsiteX12" fmla="*/ 4203348 w 4939948"/>
              <a:gd name="connsiteY12" fmla="*/ 381000 h 1147460"/>
              <a:gd name="connsiteX13" fmla="*/ 4571648 w 4939948"/>
              <a:gd name="connsiteY13" fmla="*/ 304800 h 1147460"/>
              <a:gd name="connsiteX14" fmla="*/ 4939948 w 4939948"/>
              <a:gd name="connsiteY14" fmla="*/ 0 h 1147460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1454"/>
              <a:gd name="connsiteX1" fmla="*/ 875948 w 4939948"/>
              <a:gd name="connsiteY1" fmla="*/ 203200 h 1131454"/>
              <a:gd name="connsiteX2" fmla="*/ 1256949 w 4939948"/>
              <a:gd name="connsiteY2" fmla="*/ 521146 h 1131454"/>
              <a:gd name="connsiteX3" fmla="*/ 1561748 w 4939948"/>
              <a:gd name="connsiteY3" fmla="*/ 850900 h 1131454"/>
              <a:gd name="connsiteX4" fmla="*/ 1879248 w 4939948"/>
              <a:gd name="connsiteY4" fmla="*/ 1028700 h 1131454"/>
              <a:gd name="connsiteX5" fmla="*/ 2374549 w 4939948"/>
              <a:gd name="connsiteY5" fmla="*/ 1034260 h 1131454"/>
              <a:gd name="connsiteX6" fmla="*/ 2895248 w 4939948"/>
              <a:gd name="connsiteY6" fmla="*/ 1054100 h 1131454"/>
              <a:gd name="connsiteX7" fmla="*/ 3261964 w 4939948"/>
              <a:gd name="connsiteY7" fmla="*/ 570139 h 1131454"/>
              <a:gd name="connsiteX8" fmla="*/ 2920650 w 4939948"/>
              <a:gd name="connsiteY8" fmla="*/ 127000 h 1131454"/>
              <a:gd name="connsiteX9" fmla="*/ 3250848 w 4939948"/>
              <a:gd name="connsiteY9" fmla="*/ 101600 h 1131454"/>
              <a:gd name="connsiteX10" fmla="*/ 3581048 w 4939948"/>
              <a:gd name="connsiteY10" fmla="*/ 203200 h 1131454"/>
              <a:gd name="connsiteX11" fmla="*/ 3822348 w 4939948"/>
              <a:gd name="connsiteY11" fmla="*/ 317500 h 1131454"/>
              <a:gd name="connsiteX12" fmla="*/ 4203348 w 4939948"/>
              <a:gd name="connsiteY12" fmla="*/ 381000 h 1131454"/>
              <a:gd name="connsiteX13" fmla="*/ 4571648 w 4939948"/>
              <a:gd name="connsiteY13" fmla="*/ 304800 h 1131454"/>
              <a:gd name="connsiteX14" fmla="*/ 4939948 w 4939948"/>
              <a:gd name="connsiteY14" fmla="*/ 0 h 1131454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35963"/>
              <a:gd name="connsiteX1" fmla="*/ 875948 w 4939948"/>
              <a:gd name="connsiteY1" fmla="*/ 203200 h 1135963"/>
              <a:gd name="connsiteX2" fmla="*/ 1256949 w 4939948"/>
              <a:gd name="connsiteY2" fmla="*/ 521146 h 1135963"/>
              <a:gd name="connsiteX3" fmla="*/ 1561748 w 4939948"/>
              <a:gd name="connsiteY3" fmla="*/ 850900 h 1135963"/>
              <a:gd name="connsiteX4" fmla="*/ 1879248 w 4939948"/>
              <a:gd name="connsiteY4" fmla="*/ 1028700 h 1135963"/>
              <a:gd name="connsiteX5" fmla="*/ 2374549 w 4939948"/>
              <a:gd name="connsiteY5" fmla="*/ 1061317 h 1135963"/>
              <a:gd name="connsiteX6" fmla="*/ 2895248 w 4939948"/>
              <a:gd name="connsiteY6" fmla="*/ 1054100 h 1135963"/>
              <a:gd name="connsiteX7" fmla="*/ 3261964 w 4939948"/>
              <a:gd name="connsiteY7" fmla="*/ 570139 h 1135963"/>
              <a:gd name="connsiteX8" fmla="*/ 2920650 w 4939948"/>
              <a:gd name="connsiteY8" fmla="*/ 127000 h 1135963"/>
              <a:gd name="connsiteX9" fmla="*/ 3250848 w 4939948"/>
              <a:gd name="connsiteY9" fmla="*/ 101600 h 1135963"/>
              <a:gd name="connsiteX10" fmla="*/ 3581048 w 4939948"/>
              <a:gd name="connsiteY10" fmla="*/ 203200 h 1135963"/>
              <a:gd name="connsiteX11" fmla="*/ 3822348 w 4939948"/>
              <a:gd name="connsiteY11" fmla="*/ 317500 h 1135963"/>
              <a:gd name="connsiteX12" fmla="*/ 4203348 w 4939948"/>
              <a:gd name="connsiteY12" fmla="*/ 381000 h 1135963"/>
              <a:gd name="connsiteX13" fmla="*/ 4571648 w 4939948"/>
              <a:gd name="connsiteY13" fmla="*/ 304800 h 1135963"/>
              <a:gd name="connsiteX14" fmla="*/ 4939948 w 4939948"/>
              <a:gd name="connsiteY14" fmla="*/ 0 h 113596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895248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0473"/>
              <a:gd name="connsiteX1" fmla="*/ 875948 w 4939948"/>
              <a:gd name="connsiteY1" fmla="*/ 203200 h 1140473"/>
              <a:gd name="connsiteX2" fmla="*/ 1256949 w 4939948"/>
              <a:gd name="connsiteY2" fmla="*/ 521146 h 1140473"/>
              <a:gd name="connsiteX3" fmla="*/ 1561748 w 4939948"/>
              <a:gd name="connsiteY3" fmla="*/ 850900 h 1140473"/>
              <a:gd name="connsiteX4" fmla="*/ 1879248 w 4939948"/>
              <a:gd name="connsiteY4" fmla="*/ 1028700 h 1140473"/>
              <a:gd name="connsiteX5" fmla="*/ 2374549 w 4939948"/>
              <a:gd name="connsiteY5" fmla="*/ 1088374 h 1140473"/>
              <a:gd name="connsiteX6" fmla="*/ 2778782 w 4939948"/>
              <a:gd name="connsiteY6" fmla="*/ 1054100 h 1140473"/>
              <a:gd name="connsiteX7" fmla="*/ 3261964 w 4939948"/>
              <a:gd name="connsiteY7" fmla="*/ 570139 h 1140473"/>
              <a:gd name="connsiteX8" fmla="*/ 2920650 w 4939948"/>
              <a:gd name="connsiteY8" fmla="*/ 127000 h 1140473"/>
              <a:gd name="connsiteX9" fmla="*/ 3250848 w 4939948"/>
              <a:gd name="connsiteY9" fmla="*/ 101600 h 1140473"/>
              <a:gd name="connsiteX10" fmla="*/ 3581048 w 4939948"/>
              <a:gd name="connsiteY10" fmla="*/ 203200 h 1140473"/>
              <a:gd name="connsiteX11" fmla="*/ 3822348 w 4939948"/>
              <a:gd name="connsiteY11" fmla="*/ 317500 h 1140473"/>
              <a:gd name="connsiteX12" fmla="*/ 4203348 w 4939948"/>
              <a:gd name="connsiteY12" fmla="*/ 381000 h 1140473"/>
              <a:gd name="connsiteX13" fmla="*/ 4571648 w 4939948"/>
              <a:gd name="connsiteY13" fmla="*/ 304800 h 1140473"/>
              <a:gd name="connsiteX14" fmla="*/ 4939948 w 4939948"/>
              <a:gd name="connsiteY14" fmla="*/ 0 h 1140473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26196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  <a:gd name="connsiteX0" fmla="*/ 0 w 4939948"/>
              <a:gd name="connsiteY0" fmla="*/ 305832 h 1144982"/>
              <a:gd name="connsiteX1" fmla="*/ 875948 w 4939948"/>
              <a:gd name="connsiteY1" fmla="*/ 203200 h 1144982"/>
              <a:gd name="connsiteX2" fmla="*/ 1256949 w 4939948"/>
              <a:gd name="connsiteY2" fmla="*/ 521146 h 1144982"/>
              <a:gd name="connsiteX3" fmla="*/ 1561748 w 4939948"/>
              <a:gd name="connsiteY3" fmla="*/ 850900 h 1144982"/>
              <a:gd name="connsiteX4" fmla="*/ 1879248 w 4939948"/>
              <a:gd name="connsiteY4" fmla="*/ 1028700 h 1144982"/>
              <a:gd name="connsiteX5" fmla="*/ 2279822 w 4939948"/>
              <a:gd name="connsiteY5" fmla="*/ 1115431 h 1144982"/>
              <a:gd name="connsiteX6" fmla="*/ 2778782 w 4939948"/>
              <a:gd name="connsiteY6" fmla="*/ 1054100 h 1144982"/>
              <a:gd name="connsiteX7" fmla="*/ 3160914 w 4939948"/>
              <a:gd name="connsiteY7" fmla="*/ 570139 h 1144982"/>
              <a:gd name="connsiteX8" fmla="*/ 2920650 w 4939948"/>
              <a:gd name="connsiteY8" fmla="*/ 127000 h 1144982"/>
              <a:gd name="connsiteX9" fmla="*/ 3250848 w 4939948"/>
              <a:gd name="connsiteY9" fmla="*/ 101600 h 1144982"/>
              <a:gd name="connsiteX10" fmla="*/ 3581048 w 4939948"/>
              <a:gd name="connsiteY10" fmla="*/ 203200 h 1144982"/>
              <a:gd name="connsiteX11" fmla="*/ 3822348 w 4939948"/>
              <a:gd name="connsiteY11" fmla="*/ 317500 h 1144982"/>
              <a:gd name="connsiteX12" fmla="*/ 4203348 w 4939948"/>
              <a:gd name="connsiteY12" fmla="*/ 381000 h 1144982"/>
              <a:gd name="connsiteX13" fmla="*/ 4571648 w 4939948"/>
              <a:gd name="connsiteY13" fmla="*/ 304800 h 1144982"/>
              <a:gd name="connsiteX14" fmla="*/ 4939948 w 4939948"/>
              <a:gd name="connsiteY14" fmla="*/ 0 h 114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39948" h="1144982">
                <a:moveTo>
                  <a:pt x="0" y="305832"/>
                </a:moveTo>
                <a:cubicBezTo>
                  <a:pt x="148268" y="307672"/>
                  <a:pt x="666456" y="167314"/>
                  <a:pt x="875948" y="203200"/>
                </a:cubicBezTo>
                <a:cubicBezTo>
                  <a:pt x="1085440" y="239086"/>
                  <a:pt x="1142649" y="413196"/>
                  <a:pt x="1256949" y="521146"/>
                </a:cubicBezTo>
                <a:cubicBezTo>
                  <a:pt x="1371249" y="629096"/>
                  <a:pt x="1458032" y="766308"/>
                  <a:pt x="1561748" y="850900"/>
                </a:cubicBezTo>
                <a:cubicBezTo>
                  <a:pt x="1665465" y="935492"/>
                  <a:pt x="1759569" y="984612"/>
                  <a:pt x="1879248" y="1028700"/>
                </a:cubicBezTo>
                <a:cubicBezTo>
                  <a:pt x="1998927" y="1072788"/>
                  <a:pt x="2017521" y="1106141"/>
                  <a:pt x="2279822" y="1115431"/>
                </a:cubicBezTo>
                <a:cubicBezTo>
                  <a:pt x="2449155" y="1119664"/>
                  <a:pt x="2631933" y="1144982"/>
                  <a:pt x="2778782" y="1054100"/>
                </a:cubicBezTo>
                <a:cubicBezTo>
                  <a:pt x="2925631" y="963218"/>
                  <a:pt x="3137269" y="724656"/>
                  <a:pt x="3160914" y="570139"/>
                </a:cubicBezTo>
                <a:cubicBezTo>
                  <a:pt x="3184559" y="415622"/>
                  <a:pt x="2905661" y="205090"/>
                  <a:pt x="2920650" y="127000"/>
                </a:cubicBezTo>
                <a:cubicBezTo>
                  <a:pt x="2935639" y="48910"/>
                  <a:pt x="3140782" y="88900"/>
                  <a:pt x="3250848" y="101600"/>
                </a:cubicBezTo>
                <a:cubicBezTo>
                  <a:pt x="3360914" y="114300"/>
                  <a:pt x="3485798" y="167217"/>
                  <a:pt x="3581048" y="203200"/>
                </a:cubicBezTo>
                <a:cubicBezTo>
                  <a:pt x="3676298" y="239183"/>
                  <a:pt x="3718631" y="287867"/>
                  <a:pt x="3822348" y="317500"/>
                </a:cubicBezTo>
                <a:cubicBezTo>
                  <a:pt x="3926065" y="347133"/>
                  <a:pt x="4078465" y="383117"/>
                  <a:pt x="4203348" y="381000"/>
                </a:cubicBezTo>
                <a:cubicBezTo>
                  <a:pt x="4328231" y="378883"/>
                  <a:pt x="4448881" y="368300"/>
                  <a:pt x="4571648" y="304800"/>
                </a:cubicBezTo>
                <a:cubicBezTo>
                  <a:pt x="4694415" y="241300"/>
                  <a:pt x="4939948" y="0"/>
                  <a:pt x="4939948" y="0"/>
                </a:cubicBezTo>
              </a:path>
            </a:pathLst>
          </a:custGeom>
          <a:ln w="222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472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7" grpId="0" animBg="1"/>
      <p:bldP spid="58" grpId="0" animBg="1"/>
      <p:bldP spid="5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021" y="1724667"/>
            <a:ext cx="5624735" cy="2836823"/>
          </a:xfrm>
          <a:prstGeom prst="rect">
            <a:avLst/>
          </a:prstGeom>
        </p:spPr>
      </p:pic>
      <p:sp>
        <p:nvSpPr>
          <p:cNvPr id="3" name="Légende à une bordure 2 2"/>
          <p:cNvSpPr/>
          <p:nvPr/>
        </p:nvSpPr>
        <p:spPr>
          <a:xfrm>
            <a:off x="5181399" y="2945408"/>
            <a:ext cx="964799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4847"/>
              <a:gd name="adj5" fmla="val 50074"/>
              <a:gd name="adj6" fmla="val 613"/>
            </a:avLst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Air chaud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2/  Les différents types de fronts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5385887" y="2099694"/>
            <a:ext cx="1132268" cy="868037"/>
            <a:chOff x="2886106" y="993830"/>
            <a:chExt cx="1132268" cy="868037"/>
          </a:xfrm>
        </p:grpSpPr>
        <p:cxnSp>
          <p:nvCxnSpPr>
            <p:cNvPr id="6" name="Connecteur droit avec flèche 5"/>
            <p:cNvCxnSpPr>
              <a:cxnSpLocks noChangeAspect="1"/>
            </p:cNvCxnSpPr>
            <p:nvPr/>
          </p:nvCxnSpPr>
          <p:spPr>
            <a:xfrm rot="5400000" flipH="1" flipV="1">
              <a:off x="3098458" y="1258098"/>
              <a:ext cx="444922" cy="430543"/>
            </a:xfrm>
            <a:prstGeom prst="straightConnector1">
              <a:avLst/>
            </a:prstGeom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2886106" y="1554090"/>
              <a:ext cx="54077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FFFF66"/>
                  </a:solidFill>
                  <a:latin typeface="+mj-lt"/>
                </a:rPr>
                <a:t>A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477599" y="993830"/>
              <a:ext cx="54077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FFFF66"/>
                  </a:solidFill>
                  <a:latin typeface="+mj-lt"/>
                </a:rPr>
                <a:t>B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3912887" y="508000"/>
            <a:ext cx="1481434" cy="550345"/>
            <a:chOff x="3826587" y="3679240"/>
            <a:chExt cx="1481434" cy="550345"/>
          </a:xfrm>
        </p:grpSpPr>
        <p:sp>
          <p:nvSpPr>
            <p:cNvPr id="10" name="Légende à une bordure 2 9"/>
            <p:cNvSpPr/>
            <p:nvPr/>
          </p:nvSpPr>
          <p:spPr>
            <a:xfrm>
              <a:off x="3864687" y="3679240"/>
              <a:ext cx="1396800" cy="325505"/>
            </a:xfrm>
            <a:prstGeom prst="accentCallout2">
              <a:avLst>
                <a:gd name="adj1" fmla="val 42159"/>
                <a:gd name="adj2" fmla="val 89862"/>
                <a:gd name="adj3" fmla="val 57767"/>
                <a:gd name="adj4" fmla="val 106077"/>
                <a:gd name="adj5" fmla="val 51376"/>
                <a:gd name="adj6" fmla="val 93354"/>
              </a:avLst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FF0000"/>
                  </a:solidFill>
                </a:rPr>
                <a:t>Front chaud</a:t>
              </a: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rcRect t="22223" r="10069" b="50000"/>
            <a:stretch>
              <a:fillRect/>
            </a:stretch>
          </p:blipFill>
          <p:spPr bwMode="auto">
            <a:xfrm>
              <a:off x="3826587" y="3928545"/>
              <a:ext cx="1481434" cy="30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ZoneTexte 11"/>
          <p:cNvSpPr txBox="1"/>
          <p:nvPr/>
        </p:nvSpPr>
        <p:spPr>
          <a:xfrm>
            <a:off x="1464021" y="1079500"/>
            <a:ext cx="642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>
                <a:latin typeface="+mj-lt"/>
              </a:rPr>
              <a:t>Le front chaud est la surface de séparation entre une masse d’air chaud qui repousse une masse d’air froid en glissant lentement par-dessus. </a:t>
            </a:r>
          </a:p>
        </p:txBody>
      </p:sp>
      <p:sp>
        <p:nvSpPr>
          <p:cNvPr id="13" name="Légende à une bordure 2 12"/>
          <p:cNvSpPr/>
          <p:nvPr/>
        </p:nvSpPr>
        <p:spPr>
          <a:xfrm>
            <a:off x="6203155" y="2638942"/>
            <a:ext cx="856799" cy="325505"/>
          </a:xfrm>
          <a:prstGeom prst="accentCallout2">
            <a:avLst>
              <a:gd name="adj1" fmla="val 53864"/>
              <a:gd name="adj2" fmla="val 1668"/>
              <a:gd name="adj3" fmla="val 57767"/>
              <a:gd name="adj4" fmla="val -9393"/>
              <a:gd name="adj5" fmla="val 57877"/>
              <a:gd name="adj6" fmla="val -211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90"/>
                </a:solidFill>
              </a:rPr>
              <a:t>Air frais</a:t>
            </a:r>
          </a:p>
        </p:txBody>
      </p:sp>
      <p:grpSp>
        <p:nvGrpSpPr>
          <p:cNvPr id="14" name="Grouper 13"/>
          <p:cNvGrpSpPr/>
          <p:nvPr/>
        </p:nvGrpSpPr>
        <p:grpSpPr>
          <a:xfrm>
            <a:off x="2302493" y="4583476"/>
            <a:ext cx="4719075" cy="2234206"/>
            <a:chOff x="4619112" y="1086055"/>
            <a:chExt cx="4719075" cy="2234206"/>
          </a:xfrm>
        </p:grpSpPr>
        <p:pic>
          <p:nvPicPr>
            <p:cNvPr id="15" name="Image 14" descr="frontchaud.jpg"/>
            <p:cNvPicPr>
              <a:picLocks noChangeAspect="1"/>
            </p:cNvPicPr>
            <p:nvPr/>
          </p:nvPicPr>
          <p:blipFill>
            <a:blip r:embed="rId4"/>
            <a:srcRect r="14738" b="8836"/>
            <a:stretch>
              <a:fillRect/>
            </a:stretch>
          </p:blipFill>
          <p:spPr>
            <a:xfrm>
              <a:off x="4749799" y="1086055"/>
              <a:ext cx="4198375" cy="21066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6" name="Grouper 15"/>
            <p:cNvGrpSpPr/>
            <p:nvPr/>
          </p:nvGrpSpPr>
          <p:grpSpPr>
            <a:xfrm>
              <a:off x="4619112" y="2870908"/>
              <a:ext cx="4719075" cy="449353"/>
              <a:chOff x="4619112" y="2870908"/>
              <a:chExt cx="4719075" cy="449353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8797412" y="2873985"/>
                <a:ext cx="540775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+mj-lt"/>
                  </a:rPr>
                  <a:t>B</a:t>
                </a:r>
              </a:p>
            </p:txBody>
          </p:sp>
          <p:grpSp>
            <p:nvGrpSpPr>
              <p:cNvPr id="18" name="Grouper 17"/>
              <p:cNvGrpSpPr/>
              <p:nvPr/>
            </p:nvGrpSpPr>
            <p:grpSpPr>
              <a:xfrm>
                <a:off x="4619112" y="2870908"/>
                <a:ext cx="4233500" cy="449353"/>
                <a:chOff x="4619112" y="2870908"/>
                <a:chExt cx="4233500" cy="449353"/>
              </a:xfrm>
            </p:grpSpPr>
            <p:cxnSp>
              <p:nvCxnSpPr>
                <p:cNvPr id="19" name="Connecteur droit avec flèche 18"/>
                <p:cNvCxnSpPr/>
                <p:nvPr/>
              </p:nvCxnSpPr>
              <p:spPr>
                <a:xfrm>
                  <a:off x="4873113" y="3064386"/>
                  <a:ext cx="3979499" cy="1588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ZoneTexte 19"/>
                <p:cNvSpPr txBox="1"/>
                <p:nvPr/>
              </p:nvSpPr>
              <p:spPr>
                <a:xfrm>
                  <a:off x="4619112" y="2870908"/>
                  <a:ext cx="540775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>
                      <a:latin typeface="+mj-lt"/>
                    </a:rPr>
                    <a:t>A</a:t>
                  </a:r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6057182" y="3043262"/>
                  <a:ext cx="14603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fr-FR" sz="1200" i="1" dirty="0">
                      <a:latin typeface="+mj-lt"/>
                    </a:rPr>
                    <a:t>Coupe verticale</a:t>
                  </a:r>
                  <a:endParaRPr lang="fr-FR" sz="1200" b="1" i="1" dirty="0">
                    <a:latin typeface="+mj-lt"/>
                  </a:endParaRPr>
                </a:p>
              </p:txBody>
            </p:sp>
          </p:grpSp>
        </p:grpSp>
      </p:grpSp>
      <p:sp>
        <p:nvSpPr>
          <p:cNvPr id="22" name="Légende à une bordure 2 21"/>
          <p:cNvSpPr/>
          <p:nvPr/>
        </p:nvSpPr>
        <p:spPr>
          <a:xfrm>
            <a:off x="4138046" y="2651652"/>
            <a:ext cx="856799" cy="325505"/>
          </a:xfrm>
          <a:prstGeom prst="accentCallout2">
            <a:avLst>
              <a:gd name="adj1" fmla="val 53864"/>
              <a:gd name="adj2" fmla="val 1668"/>
              <a:gd name="adj3" fmla="val 57767"/>
              <a:gd name="adj4" fmla="val -9393"/>
              <a:gd name="adj5" fmla="val 57877"/>
              <a:gd name="adj6" fmla="val -2115"/>
            </a:avLst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Air froid</a:t>
            </a:r>
          </a:p>
        </p:txBody>
      </p:sp>
      <p:sp>
        <p:nvSpPr>
          <p:cNvPr id="23" name="Forme libre 22"/>
          <p:cNvSpPr>
            <a:spLocks noChangeAspect="1"/>
          </p:cNvSpPr>
          <p:nvPr/>
        </p:nvSpPr>
        <p:spPr>
          <a:xfrm rot="5072795" flipH="1">
            <a:off x="3920949" y="5109852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>
            <a:spLocks noChangeAspect="1"/>
          </p:cNvSpPr>
          <p:nvPr/>
        </p:nvSpPr>
        <p:spPr>
          <a:xfrm rot="5072795" flipH="1">
            <a:off x="4641350" y="4807098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0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021" y="1724667"/>
            <a:ext cx="5624735" cy="2836823"/>
          </a:xfrm>
          <a:prstGeom prst="rect">
            <a:avLst/>
          </a:prstGeom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2/  Les différents types de fronts</a:t>
            </a:r>
          </a:p>
        </p:txBody>
      </p:sp>
      <p:sp>
        <p:nvSpPr>
          <p:cNvPr id="28" name="Légende à une bordure 2 27"/>
          <p:cNvSpPr/>
          <p:nvPr/>
        </p:nvSpPr>
        <p:spPr>
          <a:xfrm>
            <a:off x="3963687" y="508000"/>
            <a:ext cx="1396800" cy="325505"/>
          </a:xfrm>
          <a:prstGeom prst="accentCallout2">
            <a:avLst>
              <a:gd name="adj1" fmla="val 42159"/>
              <a:gd name="adj2" fmla="val 89862"/>
              <a:gd name="adj3" fmla="val 57767"/>
              <a:gd name="adj4" fmla="val 106077"/>
              <a:gd name="adj5" fmla="val 51376"/>
              <a:gd name="adj6" fmla="val 93354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00FF"/>
                </a:solidFill>
              </a:rPr>
              <a:t>Front froid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464021" y="1079500"/>
            <a:ext cx="642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>
                <a:latin typeface="+mj-lt"/>
              </a:rPr>
              <a:t>Le </a:t>
            </a:r>
            <a:r>
              <a:rPr lang="fr-FR" sz="1400">
                <a:latin typeface="+mj-lt"/>
              </a:rPr>
              <a:t>front froid </a:t>
            </a:r>
            <a:r>
              <a:rPr lang="fr-FR" sz="1400" dirty="0">
                <a:latin typeface="+mj-lt"/>
              </a:rPr>
              <a:t>est la surface de séparation entre une masse d’air froid qui repousse une masse d’air chaud en s’infiltrant lentement par-dessous. </a:t>
            </a:r>
          </a:p>
        </p:txBody>
      </p:sp>
      <p:grpSp>
        <p:nvGrpSpPr>
          <p:cNvPr id="30" name="Grouper 29"/>
          <p:cNvGrpSpPr/>
          <p:nvPr/>
        </p:nvGrpSpPr>
        <p:grpSpPr>
          <a:xfrm>
            <a:off x="2302493" y="4585406"/>
            <a:ext cx="4719075" cy="2232276"/>
            <a:chOff x="2302493" y="4585406"/>
            <a:chExt cx="4719075" cy="2232276"/>
          </a:xfrm>
        </p:grpSpPr>
        <p:pic>
          <p:nvPicPr>
            <p:cNvPr id="31" name="Image 30" descr="frontfroid.jpg"/>
            <p:cNvPicPr>
              <a:picLocks noChangeAspect="1"/>
            </p:cNvPicPr>
            <p:nvPr/>
          </p:nvPicPr>
          <p:blipFill>
            <a:blip r:embed="rId3"/>
            <a:srcRect b="9665"/>
            <a:stretch>
              <a:fillRect/>
            </a:stretch>
          </p:blipFill>
          <p:spPr>
            <a:xfrm>
              <a:off x="2387509" y="4585406"/>
              <a:ext cx="4343582" cy="20496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2" name="Grouper 159"/>
            <p:cNvGrpSpPr/>
            <p:nvPr/>
          </p:nvGrpSpPr>
          <p:grpSpPr>
            <a:xfrm>
              <a:off x="2302493" y="6368329"/>
              <a:ext cx="4719075" cy="449353"/>
              <a:chOff x="4619112" y="2870908"/>
              <a:chExt cx="4719075" cy="449353"/>
            </a:xfrm>
          </p:grpSpPr>
          <p:sp>
            <p:nvSpPr>
              <p:cNvPr id="33" name="ZoneTexte 32"/>
              <p:cNvSpPr txBox="1"/>
              <p:nvPr/>
            </p:nvSpPr>
            <p:spPr>
              <a:xfrm>
                <a:off x="8797412" y="2873985"/>
                <a:ext cx="540775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+mj-lt"/>
                  </a:rPr>
                  <a:t>B</a:t>
                </a:r>
              </a:p>
            </p:txBody>
          </p:sp>
          <p:grpSp>
            <p:nvGrpSpPr>
              <p:cNvPr id="34" name="Grouper 158"/>
              <p:cNvGrpSpPr/>
              <p:nvPr/>
            </p:nvGrpSpPr>
            <p:grpSpPr>
              <a:xfrm>
                <a:off x="4619112" y="2870908"/>
                <a:ext cx="4233500" cy="449353"/>
                <a:chOff x="4619112" y="2870908"/>
                <a:chExt cx="4233500" cy="449353"/>
              </a:xfrm>
            </p:grpSpPr>
            <p:cxnSp>
              <p:nvCxnSpPr>
                <p:cNvPr id="35" name="Connecteur droit avec flèche 34"/>
                <p:cNvCxnSpPr/>
                <p:nvPr/>
              </p:nvCxnSpPr>
              <p:spPr>
                <a:xfrm>
                  <a:off x="4873113" y="3064386"/>
                  <a:ext cx="3979499" cy="1588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ZoneTexte 35"/>
                <p:cNvSpPr txBox="1"/>
                <p:nvPr/>
              </p:nvSpPr>
              <p:spPr>
                <a:xfrm>
                  <a:off x="4619112" y="2870908"/>
                  <a:ext cx="540775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>
                      <a:latin typeface="+mj-lt"/>
                    </a:rPr>
                    <a:t>A</a:t>
                  </a:r>
                </a:p>
              </p:txBody>
            </p:sp>
            <p:sp>
              <p:nvSpPr>
                <p:cNvPr id="37" name="ZoneTexte 36"/>
                <p:cNvSpPr txBox="1"/>
                <p:nvPr/>
              </p:nvSpPr>
              <p:spPr>
                <a:xfrm>
                  <a:off x="6057182" y="3043262"/>
                  <a:ext cx="14603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fr-FR" sz="1200" i="1" dirty="0">
                      <a:latin typeface="+mj-lt"/>
                    </a:rPr>
                    <a:t>Coupe verticale</a:t>
                  </a:r>
                  <a:endParaRPr lang="fr-FR" sz="1200" b="1" i="1" dirty="0">
                    <a:latin typeface="+mj-lt"/>
                  </a:endParaRPr>
                </a:p>
              </p:txBody>
            </p:sp>
          </p:grpSp>
        </p:grpSp>
      </p:grpSp>
      <p:pic>
        <p:nvPicPr>
          <p:cNvPr id="38" name="Image 37"/>
          <p:cNvPicPr/>
          <p:nvPr/>
        </p:nvPicPr>
        <p:blipFill>
          <a:blip r:embed="rId4"/>
          <a:srcRect r="10069" b="74074"/>
          <a:stretch>
            <a:fillRect/>
          </a:stretch>
        </p:blipFill>
        <p:spPr bwMode="auto">
          <a:xfrm>
            <a:off x="3937632" y="770005"/>
            <a:ext cx="1514524" cy="29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égende à une bordure 2 38"/>
          <p:cNvSpPr/>
          <p:nvPr/>
        </p:nvSpPr>
        <p:spPr>
          <a:xfrm>
            <a:off x="5181399" y="2945408"/>
            <a:ext cx="964799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4847"/>
              <a:gd name="adj5" fmla="val 50074"/>
              <a:gd name="adj6" fmla="val 613"/>
            </a:avLst>
          </a:prstGeom>
          <a:solidFill>
            <a:srgbClr val="C0504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Air chaud</a:t>
            </a:r>
          </a:p>
        </p:txBody>
      </p:sp>
      <p:sp>
        <p:nvSpPr>
          <p:cNvPr id="40" name="Légende à une bordure 2 39"/>
          <p:cNvSpPr/>
          <p:nvPr/>
        </p:nvSpPr>
        <p:spPr>
          <a:xfrm>
            <a:off x="6203155" y="2638942"/>
            <a:ext cx="856799" cy="325505"/>
          </a:xfrm>
          <a:prstGeom prst="accentCallout2">
            <a:avLst>
              <a:gd name="adj1" fmla="val 53864"/>
              <a:gd name="adj2" fmla="val 1668"/>
              <a:gd name="adj3" fmla="val 57767"/>
              <a:gd name="adj4" fmla="val -9393"/>
              <a:gd name="adj5" fmla="val 57877"/>
              <a:gd name="adj6" fmla="val -211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90"/>
                </a:solidFill>
              </a:rPr>
              <a:t>Air frais</a:t>
            </a:r>
          </a:p>
        </p:txBody>
      </p:sp>
      <p:sp>
        <p:nvSpPr>
          <p:cNvPr id="41" name="Légende à une bordure 2 40"/>
          <p:cNvSpPr/>
          <p:nvPr/>
        </p:nvSpPr>
        <p:spPr>
          <a:xfrm>
            <a:off x="4138046" y="2651652"/>
            <a:ext cx="856799" cy="325505"/>
          </a:xfrm>
          <a:prstGeom prst="accentCallout2">
            <a:avLst>
              <a:gd name="adj1" fmla="val 53864"/>
              <a:gd name="adj2" fmla="val 1668"/>
              <a:gd name="adj3" fmla="val 57767"/>
              <a:gd name="adj4" fmla="val -9393"/>
              <a:gd name="adj5" fmla="val 57877"/>
              <a:gd name="adj6" fmla="val -2115"/>
            </a:avLst>
          </a:prstGeom>
          <a:solidFill>
            <a:srgbClr val="4F81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Air froid</a:t>
            </a:r>
          </a:p>
        </p:txBody>
      </p:sp>
      <p:grpSp>
        <p:nvGrpSpPr>
          <p:cNvPr id="42" name="Grouper 41"/>
          <p:cNvGrpSpPr/>
          <p:nvPr/>
        </p:nvGrpSpPr>
        <p:grpSpPr>
          <a:xfrm rot="1099354">
            <a:off x="4711023" y="2511942"/>
            <a:ext cx="1132268" cy="868037"/>
            <a:chOff x="2886106" y="993830"/>
            <a:chExt cx="1132268" cy="868037"/>
          </a:xfrm>
        </p:grpSpPr>
        <p:cxnSp>
          <p:nvCxnSpPr>
            <p:cNvPr id="43" name="Connecteur droit avec flèche 42"/>
            <p:cNvCxnSpPr>
              <a:cxnSpLocks noChangeAspect="1"/>
            </p:cNvCxnSpPr>
            <p:nvPr/>
          </p:nvCxnSpPr>
          <p:spPr>
            <a:xfrm rot="5400000" flipH="1" flipV="1">
              <a:off x="3098458" y="1258098"/>
              <a:ext cx="444922" cy="430543"/>
            </a:xfrm>
            <a:prstGeom prst="straightConnector1">
              <a:avLst/>
            </a:prstGeom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 rot="20696789">
              <a:off x="2886106" y="1554090"/>
              <a:ext cx="54077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FFFF66"/>
                  </a:solidFill>
                  <a:latin typeface="+mj-lt"/>
                </a:rPr>
                <a:t>A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 rot="20972500">
              <a:off x="3477599" y="993830"/>
              <a:ext cx="54077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FFFF66"/>
                  </a:solidFill>
                  <a:latin typeface="+mj-lt"/>
                </a:rPr>
                <a:t>B</a:t>
              </a:r>
            </a:p>
          </p:txBody>
        </p:sp>
      </p:grpSp>
      <p:sp>
        <p:nvSpPr>
          <p:cNvPr id="46" name="Forme libre 45"/>
          <p:cNvSpPr/>
          <p:nvPr/>
        </p:nvSpPr>
        <p:spPr>
          <a:xfrm rot="20334115" flipV="1">
            <a:off x="3708228" y="5826487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>
            <a:solidFill>
              <a:srgbClr val="38ABED"/>
            </a:solidFill>
            <a:tailEnd type="arrow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 46"/>
          <p:cNvSpPr>
            <a:spLocks noChangeAspect="1"/>
          </p:cNvSpPr>
          <p:nvPr/>
        </p:nvSpPr>
        <p:spPr>
          <a:xfrm rot="5072795" flipH="1">
            <a:off x="4454796" y="5744372"/>
            <a:ext cx="478365" cy="558800"/>
          </a:xfrm>
          <a:custGeom>
            <a:avLst/>
            <a:gdLst>
              <a:gd name="connsiteX0" fmla="*/ 0 w 330200"/>
              <a:gd name="connsiteY0" fmla="*/ 914400 h 914400"/>
              <a:gd name="connsiteX1" fmla="*/ 152400 w 330200"/>
              <a:gd name="connsiteY1" fmla="*/ 419100 h 914400"/>
              <a:gd name="connsiteX2" fmla="*/ 152400 w 330200"/>
              <a:gd name="connsiteY2" fmla="*/ 419100 h 914400"/>
              <a:gd name="connsiteX3" fmla="*/ 88900 w 330200"/>
              <a:gd name="connsiteY3" fmla="*/ 228600 h 914400"/>
              <a:gd name="connsiteX4" fmla="*/ 330200 w 330200"/>
              <a:gd name="connsiteY4" fmla="*/ 0 h 914400"/>
              <a:gd name="connsiteX0" fmla="*/ 0 w 330200"/>
              <a:gd name="connsiteY0" fmla="*/ 1009650 h 1009650"/>
              <a:gd name="connsiteX1" fmla="*/ 152400 w 330200"/>
              <a:gd name="connsiteY1" fmla="*/ 514350 h 1009650"/>
              <a:gd name="connsiteX2" fmla="*/ 152400 w 330200"/>
              <a:gd name="connsiteY2" fmla="*/ 514350 h 1009650"/>
              <a:gd name="connsiteX3" fmla="*/ 88900 w 330200"/>
              <a:gd name="connsiteY3" fmla="*/ 323850 h 1009650"/>
              <a:gd name="connsiteX4" fmla="*/ 330200 w 330200"/>
              <a:gd name="connsiteY4" fmla="*/ 0 h 1009650"/>
              <a:gd name="connsiteX0" fmla="*/ 0 w 330200"/>
              <a:gd name="connsiteY0" fmla="*/ 1009650 h 1009650"/>
              <a:gd name="connsiteX1" fmla="*/ 69850 w 330200"/>
              <a:gd name="connsiteY1" fmla="*/ 755650 h 1009650"/>
              <a:gd name="connsiteX2" fmla="*/ 152400 w 330200"/>
              <a:gd name="connsiteY2" fmla="*/ 514350 h 1009650"/>
              <a:gd name="connsiteX3" fmla="*/ 152400 w 330200"/>
              <a:gd name="connsiteY3" fmla="*/ 514350 h 1009650"/>
              <a:gd name="connsiteX4" fmla="*/ 88900 w 330200"/>
              <a:gd name="connsiteY4" fmla="*/ 323850 h 1009650"/>
              <a:gd name="connsiteX5" fmla="*/ 330200 w 330200"/>
              <a:gd name="connsiteY5" fmla="*/ 0 h 1009650"/>
              <a:gd name="connsiteX0" fmla="*/ 0 w 330199"/>
              <a:gd name="connsiteY0" fmla="*/ 1149350 h 1149350"/>
              <a:gd name="connsiteX1" fmla="*/ 69849 w 330199"/>
              <a:gd name="connsiteY1" fmla="*/ 755650 h 1149350"/>
              <a:gd name="connsiteX2" fmla="*/ 152399 w 330199"/>
              <a:gd name="connsiteY2" fmla="*/ 514350 h 1149350"/>
              <a:gd name="connsiteX3" fmla="*/ 152399 w 330199"/>
              <a:gd name="connsiteY3" fmla="*/ 514350 h 1149350"/>
              <a:gd name="connsiteX4" fmla="*/ 88899 w 330199"/>
              <a:gd name="connsiteY4" fmla="*/ 323850 h 1149350"/>
              <a:gd name="connsiteX5" fmla="*/ 330199 w 330199"/>
              <a:gd name="connsiteY5" fmla="*/ 0 h 1149350"/>
              <a:gd name="connsiteX0" fmla="*/ 2118 w 332317"/>
              <a:gd name="connsiteY0" fmla="*/ 1149350 h 1149350"/>
              <a:gd name="connsiteX1" fmla="*/ 71967 w 332317"/>
              <a:gd name="connsiteY1" fmla="*/ 755650 h 1149350"/>
              <a:gd name="connsiteX2" fmla="*/ 154517 w 332317"/>
              <a:gd name="connsiteY2" fmla="*/ 514350 h 1149350"/>
              <a:gd name="connsiteX3" fmla="*/ 154517 w 332317"/>
              <a:gd name="connsiteY3" fmla="*/ 514350 h 1149350"/>
              <a:gd name="connsiteX4" fmla="*/ 91017 w 332317"/>
              <a:gd name="connsiteY4" fmla="*/ 323850 h 1149350"/>
              <a:gd name="connsiteX5" fmla="*/ 332317 w 332317"/>
              <a:gd name="connsiteY5" fmla="*/ 0 h 1149350"/>
              <a:gd name="connsiteX0" fmla="*/ 2118 w 332317"/>
              <a:gd name="connsiteY0" fmla="*/ 933450 h 933450"/>
              <a:gd name="connsiteX1" fmla="*/ 71967 w 332317"/>
              <a:gd name="connsiteY1" fmla="*/ 755650 h 933450"/>
              <a:gd name="connsiteX2" fmla="*/ 154517 w 332317"/>
              <a:gd name="connsiteY2" fmla="*/ 514350 h 933450"/>
              <a:gd name="connsiteX3" fmla="*/ 154517 w 332317"/>
              <a:gd name="connsiteY3" fmla="*/ 514350 h 933450"/>
              <a:gd name="connsiteX4" fmla="*/ 91017 w 332317"/>
              <a:gd name="connsiteY4" fmla="*/ 323850 h 933450"/>
              <a:gd name="connsiteX5" fmla="*/ 332317 w 332317"/>
              <a:gd name="connsiteY5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14350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152399 w 330199"/>
              <a:gd name="connsiteY2" fmla="*/ 541407 h 933450"/>
              <a:gd name="connsiteX3" fmla="*/ 88899 w 330199"/>
              <a:gd name="connsiteY3" fmla="*/ 323850 h 933450"/>
              <a:gd name="connsiteX4" fmla="*/ 330199 w 330199"/>
              <a:gd name="connsiteY4" fmla="*/ 0 h 933450"/>
              <a:gd name="connsiteX0" fmla="*/ 6351 w 336550"/>
              <a:gd name="connsiteY0" fmla="*/ 933450 h 933450"/>
              <a:gd name="connsiteX1" fmla="*/ 158750 w 336550"/>
              <a:gd name="connsiteY1" fmla="*/ 514350 h 933450"/>
              <a:gd name="connsiteX2" fmla="*/ 158750 w 336550"/>
              <a:gd name="connsiteY2" fmla="*/ 541407 h 933450"/>
              <a:gd name="connsiteX3" fmla="*/ 95250 w 336550"/>
              <a:gd name="connsiteY3" fmla="*/ 323850 h 933450"/>
              <a:gd name="connsiteX4" fmla="*/ 336550 w 336550"/>
              <a:gd name="connsiteY4" fmla="*/ 0 h 933450"/>
              <a:gd name="connsiteX0" fmla="*/ 0 w 330199"/>
              <a:gd name="connsiteY0" fmla="*/ 933450 h 933450"/>
              <a:gd name="connsiteX1" fmla="*/ 152399 w 330199"/>
              <a:gd name="connsiteY1" fmla="*/ 514350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330199"/>
              <a:gd name="connsiteY0" fmla="*/ 933450 h 933450"/>
              <a:gd name="connsiteX1" fmla="*/ 152399 w 330199"/>
              <a:gd name="connsiteY1" fmla="*/ 541407 h 933450"/>
              <a:gd name="connsiteX2" fmla="*/ 88899 w 330199"/>
              <a:gd name="connsiteY2" fmla="*/ 323850 h 933450"/>
              <a:gd name="connsiteX3" fmla="*/ 330199 w 330199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0 w 425450"/>
              <a:gd name="connsiteY0" fmla="*/ 933450 h 933450"/>
              <a:gd name="connsiteX1" fmla="*/ 247650 w 425450"/>
              <a:gd name="connsiteY1" fmla="*/ 541407 h 933450"/>
              <a:gd name="connsiteX2" fmla="*/ 184150 w 425450"/>
              <a:gd name="connsiteY2" fmla="*/ 323850 h 933450"/>
              <a:gd name="connsiteX3" fmla="*/ 425450 w 425450"/>
              <a:gd name="connsiteY3" fmla="*/ 0 h 933450"/>
              <a:gd name="connsiteX0" fmla="*/ 23283 w 448733"/>
              <a:gd name="connsiteY0" fmla="*/ 933450 h 933450"/>
              <a:gd name="connsiteX1" fmla="*/ 55033 w 448733"/>
              <a:gd name="connsiteY1" fmla="*/ 568464 h 933450"/>
              <a:gd name="connsiteX2" fmla="*/ 207433 w 448733"/>
              <a:gd name="connsiteY2" fmla="*/ 323850 h 933450"/>
              <a:gd name="connsiteX3" fmla="*/ 448733 w 448733"/>
              <a:gd name="connsiteY3" fmla="*/ 0 h 933450"/>
              <a:gd name="connsiteX0" fmla="*/ 55033 w 448733"/>
              <a:gd name="connsiteY0" fmla="*/ 568464 h 568464"/>
              <a:gd name="connsiteX1" fmla="*/ 207433 w 448733"/>
              <a:gd name="connsiteY1" fmla="*/ 323850 h 568464"/>
              <a:gd name="connsiteX2" fmla="*/ 448733 w 448733"/>
              <a:gd name="connsiteY2" fmla="*/ 0 h 568464"/>
              <a:gd name="connsiteX0" fmla="*/ 55033 w 448733"/>
              <a:gd name="connsiteY0" fmla="*/ 568464 h 568464"/>
              <a:gd name="connsiteX1" fmla="*/ 124883 w 448733"/>
              <a:gd name="connsiteY1" fmla="*/ 323850 h 568464"/>
              <a:gd name="connsiteX2" fmla="*/ 448733 w 448733"/>
              <a:gd name="connsiteY2" fmla="*/ 0 h 568464"/>
              <a:gd name="connsiteX0" fmla="*/ 96307 w 490007"/>
              <a:gd name="connsiteY0" fmla="*/ 568464 h 599569"/>
              <a:gd name="connsiteX1" fmla="*/ 11642 w 490007"/>
              <a:gd name="connsiteY1" fmla="*/ 558800 h 599569"/>
              <a:gd name="connsiteX2" fmla="*/ 166157 w 490007"/>
              <a:gd name="connsiteY2" fmla="*/ 323850 h 599569"/>
              <a:gd name="connsiteX3" fmla="*/ 490007 w 490007"/>
              <a:gd name="connsiteY3" fmla="*/ 0 h 599569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  <a:gd name="connsiteX0" fmla="*/ 0 w 478365"/>
              <a:gd name="connsiteY0" fmla="*/ 558800 h 558800"/>
              <a:gd name="connsiteX1" fmla="*/ 154515 w 478365"/>
              <a:gd name="connsiteY1" fmla="*/ 323850 h 558800"/>
              <a:gd name="connsiteX2" fmla="*/ 478365 w 478365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65" h="558800">
                <a:moveTo>
                  <a:pt x="0" y="558800"/>
                </a:moveTo>
                <a:cubicBezTo>
                  <a:pt x="11642" y="518031"/>
                  <a:pt x="17990" y="512233"/>
                  <a:pt x="154515" y="323850"/>
                </a:cubicBezTo>
                <a:cubicBezTo>
                  <a:pt x="292098" y="151066"/>
                  <a:pt x="478365" y="0"/>
                  <a:pt x="478365" y="0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6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54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021" y="1724667"/>
            <a:ext cx="5624735" cy="2836823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2/  Les différents types de fronts</a:t>
            </a:r>
          </a:p>
        </p:txBody>
      </p:sp>
      <p:grpSp>
        <p:nvGrpSpPr>
          <p:cNvPr id="4" name="Grouper 154"/>
          <p:cNvGrpSpPr/>
          <p:nvPr/>
        </p:nvGrpSpPr>
        <p:grpSpPr>
          <a:xfrm rot="3977603">
            <a:off x="3191145" y="1868566"/>
            <a:ext cx="862506" cy="1126817"/>
            <a:chOff x="2979165" y="820853"/>
            <a:chExt cx="862506" cy="1126817"/>
          </a:xfrm>
        </p:grpSpPr>
        <p:cxnSp>
          <p:nvCxnSpPr>
            <p:cNvPr id="5" name="Connecteur droit avec flèche 4"/>
            <p:cNvCxnSpPr>
              <a:cxnSpLocks noChangeAspect="1"/>
            </p:cNvCxnSpPr>
            <p:nvPr/>
          </p:nvCxnSpPr>
          <p:spPr>
            <a:xfrm rot="5400000" flipH="1" flipV="1">
              <a:off x="3098458" y="1258098"/>
              <a:ext cx="444922" cy="430543"/>
            </a:xfrm>
            <a:prstGeom prst="straightConnector1">
              <a:avLst/>
            </a:prstGeom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 rot="18790256">
              <a:off x="2862666" y="1523394"/>
              <a:ext cx="54077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FFFF66"/>
                  </a:solidFill>
                  <a:latin typeface="+mj-lt"/>
                </a:rPr>
                <a:t>A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 rot="18790256">
              <a:off x="3417395" y="937352"/>
              <a:ext cx="54077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FFFF66"/>
                  </a:solidFill>
                  <a:latin typeface="+mj-lt"/>
                </a:rPr>
                <a:t>B</a:t>
              </a:r>
            </a:p>
          </p:txBody>
        </p:sp>
      </p:grpSp>
      <p:sp>
        <p:nvSpPr>
          <p:cNvPr id="8" name="Légende à une bordure 2 7"/>
          <p:cNvSpPr/>
          <p:nvPr/>
        </p:nvSpPr>
        <p:spPr>
          <a:xfrm>
            <a:off x="3963687" y="508000"/>
            <a:ext cx="1396800" cy="325505"/>
          </a:xfrm>
          <a:prstGeom prst="accentCallout2">
            <a:avLst>
              <a:gd name="adj1" fmla="val 42159"/>
              <a:gd name="adj2" fmla="val 89862"/>
              <a:gd name="adj3" fmla="val 57767"/>
              <a:gd name="adj4" fmla="val 106077"/>
              <a:gd name="adj5" fmla="val 51376"/>
              <a:gd name="adj6" fmla="val 93354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AC0EC6"/>
                </a:solidFill>
              </a:rPr>
              <a:t>Front occlus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64021" y="1079500"/>
            <a:ext cx="642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+mj-lt"/>
              </a:rPr>
              <a:t>Lorsque le front froid rattrape le front chaud, l’air chaud qui est devant lui est rejeté en altitude donnant naissance à une occlusion ou front occlus.</a:t>
            </a:r>
          </a:p>
        </p:txBody>
      </p:sp>
      <p:pic>
        <p:nvPicPr>
          <p:cNvPr id="10" name="Image 9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277" r="10069" b="31944"/>
          <a:stretch>
            <a:fillRect/>
          </a:stretch>
        </p:blipFill>
        <p:spPr bwMode="auto">
          <a:xfrm>
            <a:off x="3879823" y="707000"/>
            <a:ext cx="1562154" cy="34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égende à une bordure 2 10"/>
          <p:cNvSpPr/>
          <p:nvPr/>
        </p:nvSpPr>
        <p:spPr>
          <a:xfrm>
            <a:off x="5181399" y="2945408"/>
            <a:ext cx="964799" cy="325505"/>
          </a:xfrm>
          <a:prstGeom prst="accentCallout2">
            <a:avLst>
              <a:gd name="adj1" fmla="val 53864"/>
              <a:gd name="adj2" fmla="val 1668"/>
              <a:gd name="adj3" fmla="val 53865"/>
              <a:gd name="adj4" fmla="val -4847"/>
              <a:gd name="adj5" fmla="val 50074"/>
              <a:gd name="adj6" fmla="val 613"/>
            </a:avLst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Air chaud</a:t>
            </a:r>
          </a:p>
        </p:txBody>
      </p:sp>
      <p:sp>
        <p:nvSpPr>
          <p:cNvPr id="12" name="Légende à une bordure 2 11"/>
          <p:cNvSpPr/>
          <p:nvPr/>
        </p:nvSpPr>
        <p:spPr>
          <a:xfrm>
            <a:off x="6203155" y="2638942"/>
            <a:ext cx="856799" cy="325505"/>
          </a:xfrm>
          <a:prstGeom prst="accentCallout2">
            <a:avLst>
              <a:gd name="adj1" fmla="val 53864"/>
              <a:gd name="adj2" fmla="val 1668"/>
              <a:gd name="adj3" fmla="val 57767"/>
              <a:gd name="adj4" fmla="val -9393"/>
              <a:gd name="adj5" fmla="val 57877"/>
              <a:gd name="adj6" fmla="val -211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90"/>
                </a:solidFill>
              </a:rPr>
              <a:t>Air frais</a:t>
            </a:r>
          </a:p>
        </p:txBody>
      </p:sp>
      <p:sp>
        <p:nvSpPr>
          <p:cNvPr id="13" name="Légende à une bordure 2 12"/>
          <p:cNvSpPr/>
          <p:nvPr/>
        </p:nvSpPr>
        <p:spPr>
          <a:xfrm>
            <a:off x="4138046" y="2651652"/>
            <a:ext cx="856799" cy="325505"/>
          </a:xfrm>
          <a:prstGeom prst="accentCallout2">
            <a:avLst>
              <a:gd name="adj1" fmla="val 53864"/>
              <a:gd name="adj2" fmla="val 1668"/>
              <a:gd name="adj3" fmla="val 57767"/>
              <a:gd name="adj4" fmla="val -9393"/>
              <a:gd name="adj5" fmla="val 57877"/>
              <a:gd name="adj6" fmla="val -2115"/>
            </a:avLst>
          </a:prstGeom>
          <a:solidFill>
            <a:srgbClr val="4F81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50800" dist="25400" dir="10800000">
              <a:srgbClr val="808080">
                <a:alpha val="75000"/>
              </a:srgbClr>
            </a:inn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90"/>
                </a:solidFill>
              </a:rPr>
              <a:t>Air froid</a:t>
            </a:r>
          </a:p>
        </p:txBody>
      </p:sp>
      <p:grpSp>
        <p:nvGrpSpPr>
          <p:cNvPr id="14" name="Grouper 13"/>
          <p:cNvGrpSpPr/>
          <p:nvPr/>
        </p:nvGrpSpPr>
        <p:grpSpPr>
          <a:xfrm>
            <a:off x="2315193" y="4548790"/>
            <a:ext cx="4719075" cy="2268892"/>
            <a:chOff x="2302493" y="4548790"/>
            <a:chExt cx="4719075" cy="2268892"/>
          </a:xfrm>
        </p:grpSpPr>
        <p:pic>
          <p:nvPicPr>
            <p:cNvPr id="15" name="Image 14" descr="frontocclus.jpg"/>
            <p:cNvPicPr>
              <a:picLocks/>
            </p:cNvPicPr>
            <p:nvPr/>
          </p:nvPicPr>
          <p:blipFill>
            <a:blip r:embed="rId4"/>
            <a:srcRect b="8212"/>
            <a:stretch>
              <a:fillRect/>
            </a:stretch>
          </p:blipFill>
          <p:spPr>
            <a:xfrm>
              <a:off x="2391393" y="4548790"/>
              <a:ext cx="4320605" cy="20715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6" name="Grouper 159"/>
            <p:cNvGrpSpPr/>
            <p:nvPr/>
          </p:nvGrpSpPr>
          <p:grpSpPr>
            <a:xfrm>
              <a:off x="2302493" y="6368329"/>
              <a:ext cx="4719075" cy="449353"/>
              <a:chOff x="4619112" y="2870908"/>
              <a:chExt cx="4719075" cy="449353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8797412" y="2873985"/>
                <a:ext cx="540775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+mj-lt"/>
                  </a:rPr>
                  <a:t>B</a:t>
                </a:r>
              </a:p>
            </p:txBody>
          </p:sp>
          <p:grpSp>
            <p:nvGrpSpPr>
              <p:cNvPr id="18" name="Grouper 158"/>
              <p:cNvGrpSpPr/>
              <p:nvPr/>
            </p:nvGrpSpPr>
            <p:grpSpPr>
              <a:xfrm>
                <a:off x="4619112" y="2870908"/>
                <a:ext cx="4233500" cy="449353"/>
                <a:chOff x="4619112" y="2870908"/>
                <a:chExt cx="4233500" cy="449353"/>
              </a:xfrm>
            </p:grpSpPr>
            <p:cxnSp>
              <p:nvCxnSpPr>
                <p:cNvPr id="19" name="Connecteur droit avec flèche 18"/>
                <p:cNvCxnSpPr/>
                <p:nvPr/>
              </p:nvCxnSpPr>
              <p:spPr>
                <a:xfrm>
                  <a:off x="4873113" y="3064386"/>
                  <a:ext cx="3979499" cy="1588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ZoneTexte 19"/>
                <p:cNvSpPr txBox="1"/>
                <p:nvPr/>
              </p:nvSpPr>
              <p:spPr>
                <a:xfrm>
                  <a:off x="4619112" y="2870908"/>
                  <a:ext cx="540775" cy="30777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>
                      <a:latin typeface="+mj-lt"/>
                    </a:rPr>
                    <a:t>A</a:t>
                  </a:r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6057182" y="3043262"/>
                  <a:ext cx="14603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fr-FR" sz="1200" i="1" dirty="0">
                      <a:latin typeface="+mj-lt"/>
                    </a:rPr>
                    <a:t>Coupe verticale</a:t>
                  </a:r>
                  <a:endParaRPr lang="fr-FR" sz="1200" b="1" i="1" dirty="0">
                    <a:latin typeface="+mj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761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D202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FDD25BE4-B4EC-F346-BC2C-A292CBC6DAEA}" vid="{26C3010D-0215-1148-8A59-4631E656CE5B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HORNULM15.thmx</Template>
  <TotalTime>10723</TotalTime>
  <Words>439</Words>
  <Application>Microsoft Macintosh PowerPoint</Application>
  <PresentationFormat>Affichage à l'écran (4:3)</PresentationFormat>
  <Paragraphs>136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Bernhard Modern Roman</vt:lpstr>
      <vt:lpstr>Calibri</vt:lpstr>
      <vt:lpstr>Candara</vt:lpstr>
      <vt:lpstr>Trebuchet MS</vt:lpstr>
      <vt:lpstr>HORNULM15</vt:lpstr>
      <vt:lpstr>Conception personnalisée</vt:lpstr>
      <vt:lpstr>1_Conception personnalisée</vt:lpstr>
      <vt:lpstr>HD2021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DIDIER HORN</dc:creator>
  <cp:keywords/>
  <dc:description/>
  <cp:lastModifiedBy>didier Horn</cp:lastModifiedBy>
  <cp:revision>453</cp:revision>
  <cp:lastPrinted>2012-11-27T09:14:51Z</cp:lastPrinted>
  <dcterms:created xsi:type="dcterms:W3CDTF">2012-12-10T07:37:56Z</dcterms:created>
  <dcterms:modified xsi:type="dcterms:W3CDTF">2021-02-27T15:58:28Z</dcterms:modified>
  <cp:category/>
</cp:coreProperties>
</file>